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2"/>
  </p:notesMasterIdLst>
  <p:sldIdLst>
    <p:sldId id="310" r:id="rId3"/>
    <p:sldId id="258" r:id="rId4"/>
    <p:sldId id="311" r:id="rId5"/>
    <p:sldId id="263" r:id="rId6"/>
    <p:sldId id="278" r:id="rId7"/>
    <p:sldId id="279" r:id="rId8"/>
    <p:sldId id="304" r:id="rId9"/>
    <p:sldId id="290" r:id="rId10"/>
    <p:sldId id="291" r:id="rId11"/>
    <p:sldId id="292" r:id="rId12"/>
    <p:sldId id="293" r:id="rId13"/>
    <p:sldId id="265" r:id="rId14"/>
    <p:sldId id="307" r:id="rId15"/>
    <p:sldId id="308" r:id="rId16"/>
    <p:sldId id="309" r:id="rId17"/>
    <p:sldId id="312" r:id="rId18"/>
    <p:sldId id="313" r:id="rId19"/>
    <p:sldId id="26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ECEE-AFA8-48A7-9666-E6E30956E6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EDC5-88F8-4033-86D8-30F00EE67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25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38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06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37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68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2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88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022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51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43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8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74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6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56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07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9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22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3D67-3910-4BA4-A7E9-E3652750EA2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65" y="196945"/>
            <a:ext cx="1150649" cy="11604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9620" y="1627591"/>
            <a:ext cx="633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ĐỨC GIANG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297" y="2642374"/>
            <a:ext cx="10483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7001" y="3831153"/>
            <a:ext cx="8617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  <a:endParaRPr kumimoji="0" lang="en-US" sz="32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" y="4664441"/>
            <a:ext cx="2954645" cy="2193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35" y="4896822"/>
            <a:ext cx="5231065" cy="2056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180291"/>
            <a:ext cx="1177147" cy="11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1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42" y="1209822"/>
            <a:ext cx="121510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22/12/1944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Nam.</a:t>
            </a:r>
          </a:p>
          <a:p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Cách đây 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năm, ngày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1989, Ban Bí thư Trung ương Đảng (khóa VI) đã ra Chỉ thị số 381-CT/TW quyết định lấy ngày thành lập Quân đội nhân dân Việt Nam (22/12) đồng thời là Ngày hội Quốc phòng toàn dân.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CNXH,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04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" y="0"/>
            <a:ext cx="963610" cy="1040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6713" y="547311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8" y="1040569"/>
            <a:ext cx="9215669" cy="58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oogle Shape;2330;p29"/>
          <p:cNvSpPr/>
          <p:nvPr/>
        </p:nvSpPr>
        <p:spPr>
          <a:xfrm rot="-272599">
            <a:off x="2482706" y="1959829"/>
            <a:ext cx="7958106" cy="4437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331;p29"/>
          <p:cNvSpPr/>
          <p:nvPr/>
        </p:nvSpPr>
        <p:spPr>
          <a:xfrm rot="21064705">
            <a:off x="2008005" y="19340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2332;p29"/>
          <p:cNvSpPr/>
          <p:nvPr/>
        </p:nvSpPr>
        <p:spPr>
          <a:xfrm rot="4430286">
            <a:off x="9253193" y="1319178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2333;p29"/>
          <p:cNvSpPr txBox="1">
            <a:spLocks noGrp="1"/>
          </p:cNvSpPr>
          <p:nvPr>
            <p:ph type="title"/>
          </p:nvPr>
        </p:nvSpPr>
        <p:spPr>
          <a:xfrm>
            <a:off x="3816359" y="2560994"/>
            <a:ext cx="5290800" cy="8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0" descr="an30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68" y="3167893"/>
            <a:ext cx="2207697" cy="19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3162621" y="4943352"/>
            <a:ext cx="6598276" cy="1088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2045819" y="1981620"/>
            <a:ext cx="8732863" cy="113211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>
              <a:buNone/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279244" y="1865596"/>
            <a:ext cx="16954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endParaRPr lang="en-US" altLang="en-US" sz="1800" kern="0">
              <a:latin typeface="Arial" panose="020B0604020202020204" pitchFamily="34" charset="0"/>
            </a:endParaRPr>
          </a:p>
        </p:txBody>
      </p:sp>
      <p:sp>
        <p:nvSpPr>
          <p:cNvPr id="15" name="WordArt 28"/>
          <p:cNvSpPr>
            <a:spLocks noChangeArrowheads="1" noChangeShapeType="1" noTextEdit="1"/>
          </p:cNvSpPr>
          <p:nvPr/>
        </p:nvSpPr>
        <p:spPr bwMode="auto">
          <a:xfrm>
            <a:off x="749938" y="2240246"/>
            <a:ext cx="75406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WordArt 33"/>
          <p:cNvSpPr>
            <a:spLocks noChangeArrowheads="1" noChangeShapeType="1" noTextEdit="1"/>
          </p:cNvSpPr>
          <p:nvPr/>
        </p:nvSpPr>
        <p:spPr bwMode="auto">
          <a:xfrm>
            <a:off x="10934699" y="110885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WordArt 34"/>
          <p:cNvSpPr>
            <a:spLocks noChangeArrowheads="1" noChangeShapeType="1" noTextEdit="1"/>
          </p:cNvSpPr>
          <p:nvPr/>
        </p:nvSpPr>
        <p:spPr bwMode="auto">
          <a:xfrm>
            <a:off x="10934699" y="110885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WordArt 35"/>
          <p:cNvSpPr>
            <a:spLocks noChangeArrowheads="1" noChangeShapeType="1" noTextEdit="1"/>
          </p:cNvSpPr>
          <p:nvPr/>
        </p:nvSpPr>
        <p:spPr bwMode="auto">
          <a:xfrm>
            <a:off x="10939462" y="108027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WordArt 36"/>
          <p:cNvSpPr>
            <a:spLocks noChangeArrowheads="1" noChangeShapeType="1" noTextEdit="1"/>
          </p:cNvSpPr>
          <p:nvPr/>
        </p:nvSpPr>
        <p:spPr bwMode="auto">
          <a:xfrm>
            <a:off x="10934699" y="110885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WordArt 37"/>
          <p:cNvSpPr>
            <a:spLocks noChangeArrowheads="1" noChangeShapeType="1" noTextEdit="1"/>
          </p:cNvSpPr>
          <p:nvPr/>
        </p:nvSpPr>
        <p:spPr bwMode="auto">
          <a:xfrm>
            <a:off x="10982324" y="110885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WordArt 38"/>
          <p:cNvSpPr>
            <a:spLocks noChangeArrowheads="1" noChangeShapeType="1" noTextEdit="1"/>
          </p:cNvSpPr>
          <p:nvPr/>
        </p:nvSpPr>
        <p:spPr bwMode="auto">
          <a:xfrm>
            <a:off x="10948987" y="110885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10388047" y="890571"/>
            <a:ext cx="1752600" cy="1179512"/>
            <a:chOff x="4320" y="2928"/>
            <a:chExt cx="1104" cy="1104"/>
          </a:xfrm>
        </p:grpSpPr>
        <p:sp>
          <p:nvSpPr>
            <p:cNvPr id="2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en-US" altLang="en-US" sz="6000" b="1" ker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32519" y="3338439"/>
            <a:ext cx="10520452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sz="2200" kern="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22/12/1943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defTabSz="914400">
              <a:lnSpc>
                <a:spcPct val="115000"/>
              </a:lnSpc>
            </a:pPr>
            <a:endParaRPr lang="en-US" sz="2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2519" y="4219875"/>
            <a:ext cx="11259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22/12/1944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5109" y="5073504"/>
            <a:ext cx="10993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22/12/1945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90813" y="4228277"/>
            <a:ext cx="472313" cy="444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27" grpId="0"/>
      <p:bldP spid="2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903209" y="1571225"/>
            <a:ext cx="8286784" cy="125406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WordArt 33"/>
          <p:cNvSpPr>
            <a:spLocks noChangeArrowheads="1" noChangeShapeType="1" noTextEdit="1"/>
          </p:cNvSpPr>
          <p:nvPr/>
        </p:nvSpPr>
        <p:spPr bwMode="auto">
          <a:xfrm>
            <a:off x="10744200" y="11463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WordArt 34"/>
          <p:cNvSpPr>
            <a:spLocks noChangeArrowheads="1" noChangeShapeType="1" noTextEdit="1"/>
          </p:cNvSpPr>
          <p:nvPr/>
        </p:nvSpPr>
        <p:spPr bwMode="auto">
          <a:xfrm>
            <a:off x="10744200" y="11463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WordArt 35"/>
          <p:cNvSpPr>
            <a:spLocks noChangeArrowheads="1" noChangeShapeType="1" noTextEdit="1"/>
          </p:cNvSpPr>
          <p:nvPr/>
        </p:nvSpPr>
        <p:spPr bwMode="auto">
          <a:xfrm>
            <a:off x="10748963" y="11177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WordArt 36"/>
          <p:cNvSpPr>
            <a:spLocks noChangeArrowheads="1" noChangeShapeType="1" noTextEdit="1"/>
          </p:cNvSpPr>
          <p:nvPr/>
        </p:nvSpPr>
        <p:spPr bwMode="auto">
          <a:xfrm>
            <a:off x="10744200" y="11463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WordArt 37"/>
          <p:cNvSpPr>
            <a:spLocks noChangeArrowheads="1" noChangeShapeType="1" noTextEdit="1"/>
          </p:cNvSpPr>
          <p:nvPr/>
        </p:nvSpPr>
        <p:spPr bwMode="auto">
          <a:xfrm>
            <a:off x="10791825" y="11463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WordArt 38"/>
          <p:cNvSpPr>
            <a:spLocks noChangeArrowheads="1" noChangeShapeType="1" noTextEdit="1"/>
          </p:cNvSpPr>
          <p:nvPr/>
        </p:nvSpPr>
        <p:spPr bwMode="auto">
          <a:xfrm>
            <a:off x="10758488" y="11463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10248900" y="921441"/>
            <a:ext cx="1752600" cy="1179512"/>
            <a:chOff x="4320" y="2928"/>
            <a:chExt cx="1104" cy="1104"/>
          </a:xfrm>
        </p:grpSpPr>
        <p:sp>
          <p:nvSpPr>
            <p:cNvPr id="2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en-US" altLang="en-US" sz="6000" b="1" ker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77913" y="2968980"/>
            <a:ext cx="1140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0418" y="3739411"/>
            <a:ext cx="1105682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6884" y="4476885"/>
            <a:ext cx="10795431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77912" y="4512987"/>
            <a:ext cx="459220" cy="444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2297" y="1211936"/>
            <a:ext cx="1695450" cy="1358900"/>
            <a:chOff x="202297" y="1211936"/>
            <a:chExt cx="1695450" cy="1358900"/>
          </a:xfrm>
        </p:grpSpPr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202297" y="1211936"/>
              <a:ext cx="1695450" cy="1358900"/>
            </a:xfrm>
            <a:prstGeom prst="sun">
              <a:avLst>
                <a:gd name="adj" fmla="val 1988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E9EE1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None/>
              </a:pPr>
              <a:endParaRPr lang="en-US" altLang="en-US" sz="1800" kern="0">
                <a:latin typeface="Arial" panose="020B0604020202020204" pitchFamily="34" charset="0"/>
              </a:endParaRPr>
            </a:p>
          </p:txBody>
        </p:sp>
        <p:sp>
          <p:nvSpPr>
            <p:cNvPr id="3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56180" y="1571225"/>
              <a:ext cx="754062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/>
              <a:r>
                <a:rPr lang="en-US" sz="3600" b="1" kern="10" dirty="0" err="1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kern="10" dirty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9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501584" y="1547403"/>
            <a:ext cx="9631554" cy="113211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Nam ?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-41655" y="1313144"/>
            <a:ext cx="16954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endParaRPr lang="en-US" altLang="en-US" sz="1800" kern="0">
              <a:latin typeface="Arial" panose="020B0604020202020204" pitchFamily="34" charset="0"/>
            </a:endParaRPr>
          </a:p>
        </p:txBody>
      </p:sp>
      <p:sp>
        <p:nvSpPr>
          <p:cNvPr id="14" name="WordArt 28"/>
          <p:cNvSpPr>
            <a:spLocks noChangeArrowheads="1" noChangeShapeType="1" noTextEdit="1"/>
          </p:cNvSpPr>
          <p:nvPr/>
        </p:nvSpPr>
        <p:spPr bwMode="auto">
          <a:xfrm>
            <a:off x="422246" y="1692778"/>
            <a:ext cx="75406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5" name="WordArt 33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WordArt 34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WordArt 35"/>
          <p:cNvSpPr>
            <a:spLocks noChangeArrowheads="1" noChangeShapeType="1" noTextEdit="1"/>
          </p:cNvSpPr>
          <p:nvPr/>
        </p:nvSpPr>
        <p:spPr bwMode="auto">
          <a:xfrm>
            <a:off x="11104564" y="12205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WordArt 36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WordArt 37"/>
          <p:cNvSpPr>
            <a:spLocks noChangeArrowheads="1" noChangeShapeType="1" noTextEdit="1"/>
          </p:cNvSpPr>
          <p:nvPr/>
        </p:nvSpPr>
        <p:spPr bwMode="auto">
          <a:xfrm>
            <a:off x="11147426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11114089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10624512" y="1066930"/>
            <a:ext cx="1667636" cy="1048737"/>
            <a:chOff x="4277" y="2973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277" y="2973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en-US" altLang="en-US" sz="6000" b="1" ker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99279" y="2770987"/>
            <a:ext cx="1171261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/>
              <a:t> </a:t>
            </a:r>
            <a:endParaRPr lang="en-US" sz="2400" dirty="0"/>
          </a:p>
          <a:p>
            <a:pPr defTabSz="914400">
              <a:lnSpc>
                <a:spcPct val="115000"/>
              </a:lnSpc>
            </a:pP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277" y="3609119"/>
            <a:ext cx="1135254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</a:pPr>
            <a:r>
              <a:rPr lang="en-US" sz="2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200" kern="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3048" y="4534945"/>
            <a:ext cx="11084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200" kern="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200" b="1" kern="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4076" y="2798022"/>
            <a:ext cx="474803" cy="429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24" grpId="0"/>
      <p:bldP spid="25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247271" y="1209822"/>
            <a:ext cx="9631554" cy="16043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22/12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T.Ư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QĐND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Nam (22-12)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-193866" y="1312596"/>
            <a:ext cx="16954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WordArt 28"/>
          <p:cNvSpPr>
            <a:spLocks noChangeArrowheads="1" noChangeShapeType="1" noTextEdit="1"/>
          </p:cNvSpPr>
          <p:nvPr/>
        </p:nvSpPr>
        <p:spPr bwMode="auto">
          <a:xfrm>
            <a:off x="239139" y="1707214"/>
            <a:ext cx="75406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WordArt 33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WordArt 34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WordArt 35"/>
          <p:cNvSpPr>
            <a:spLocks noChangeArrowheads="1" noChangeShapeType="1" noTextEdit="1"/>
          </p:cNvSpPr>
          <p:nvPr/>
        </p:nvSpPr>
        <p:spPr bwMode="auto">
          <a:xfrm>
            <a:off x="11104564" y="12205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WordArt 36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WordArt 37"/>
          <p:cNvSpPr>
            <a:spLocks noChangeArrowheads="1" noChangeShapeType="1" noTextEdit="1"/>
          </p:cNvSpPr>
          <p:nvPr/>
        </p:nvSpPr>
        <p:spPr bwMode="auto">
          <a:xfrm>
            <a:off x="11147426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11114089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10806504" y="1117339"/>
            <a:ext cx="1512531" cy="1048737"/>
            <a:chOff x="4277" y="2973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277" y="2973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6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99279" y="2770987"/>
            <a:ext cx="1171261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22/12/1987</a:t>
            </a:r>
            <a:endParaRPr lang="en-US" sz="2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277" y="3609119"/>
            <a:ext cx="113525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22/12/1988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3048" y="4534945"/>
            <a:ext cx="110841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22/12/1989</a:t>
            </a:r>
            <a:endParaRPr lang="en-US" sz="2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4971" y="4586758"/>
            <a:ext cx="474803" cy="429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5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24" grpId="0"/>
      <p:bldP spid="25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utoShape 51"/>
          <p:cNvSpPr>
            <a:spLocks noChangeArrowheads="1"/>
          </p:cNvSpPr>
          <p:nvPr/>
        </p:nvSpPr>
        <p:spPr bwMode="auto">
          <a:xfrm>
            <a:off x="1501584" y="1547403"/>
            <a:ext cx="9631554" cy="113211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-41655" y="1313144"/>
            <a:ext cx="16954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WordArt 28"/>
          <p:cNvSpPr>
            <a:spLocks noChangeArrowheads="1" noChangeShapeType="1" noTextEdit="1"/>
          </p:cNvSpPr>
          <p:nvPr/>
        </p:nvSpPr>
        <p:spPr bwMode="auto">
          <a:xfrm>
            <a:off x="422246" y="1692778"/>
            <a:ext cx="75406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WordArt 33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WordArt 34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WordArt 35"/>
          <p:cNvSpPr>
            <a:spLocks noChangeArrowheads="1" noChangeShapeType="1" noTextEdit="1"/>
          </p:cNvSpPr>
          <p:nvPr/>
        </p:nvSpPr>
        <p:spPr bwMode="auto">
          <a:xfrm>
            <a:off x="11104564" y="12205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WordArt 36"/>
          <p:cNvSpPr>
            <a:spLocks noChangeArrowheads="1" noChangeShapeType="1" noTextEdit="1"/>
          </p:cNvSpPr>
          <p:nvPr/>
        </p:nvSpPr>
        <p:spPr bwMode="auto">
          <a:xfrm>
            <a:off x="11099801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WordArt 37"/>
          <p:cNvSpPr>
            <a:spLocks noChangeArrowheads="1" noChangeShapeType="1" noTextEdit="1"/>
          </p:cNvSpPr>
          <p:nvPr/>
        </p:nvSpPr>
        <p:spPr bwMode="auto">
          <a:xfrm>
            <a:off x="11147426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11114089" y="12490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10624512" y="1066930"/>
            <a:ext cx="1667636" cy="1048737"/>
            <a:chOff x="4277" y="2973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277" y="2973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60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99279" y="2770987"/>
            <a:ext cx="1171261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2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277" y="3609119"/>
            <a:ext cx="11352541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3048" y="4534945"/>
            <a:ext cx="1108416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Quân đội nhân dân Việt Nam</a:t>
            </a:r>
            <a:endParaRPr lang="en-US" sz="24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4076" y="2798022"/>
            <a:ext cx="474803" cy="429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24" grpId="0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62" y="0"/>
            <a:ext cx="9252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8481" objId="4"/>
        <p14:stopEvt time="114365" objId="4"/>
        <p14:playEvt time="119139" objId="4"/>
        <p14:triggerEvt type="onClick" time="119139" objId="4"/>
        <p14:pauseEvt time="120773" objId="4"/>
        <p14:triggerEvt type="onClick" time="120773" objId="4"/>
        <p14:stopEvt time="124931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791" y="1624084"/>
            <a:ext cx="631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561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29991"/>
            <a:ext cx="1219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22/12.</a:t>
            </a:r>
            <a:endParaRPr lang="en-US" sz="3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19/12/1946.</a:t>
            </a:r>
          </a:p>
          <a:p>
            <a:pPr>
              <a:defRPr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22/12/1944 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51495" y="1106771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825" y="770011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642" y="1324009"/>
            <a:ext cx="1026195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/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4A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  <a:p>
            <a:pPr fontAlgn="base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1A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H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3A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5C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5E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5E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484827" y="1474122"/>
            <a:ext cx="5620869" cy="48238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Aft>
                <a:spcPts val="2133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799" y="1502914"/>
            <a:ext cx="544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668" y="671917"/>
            <a:ext cx="5305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799" y="1456747"/>
            <a:ext cx="55058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( 21/12/2021 )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22/12.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52299" y="70368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7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825" y="770011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931" y="1130175"/>
            <a:ext cx="10770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19/12/1946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903502" y="1907275"/>
            <a:ext cx="104061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2/9/1945,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11/1946,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1522" y="1265566"/>
            <a:ext cx="104190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12/1946,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19/12/1946,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19/12/1946, Ban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249" y="1209822"/>
            <a:ext cx="105606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19/12/1946,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19/12/1946,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 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19/12/1946.</a:t>
            </a:r>
          </a:p>
          <a:p>
            <a:pPr lvl="0"/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42" y="1288419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12/1944,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"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...".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22/12/1944,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4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44539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7075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1401</Words>
  <Application>Microsoft Office PowerPoint</Application>
  <PresentationFormat>Widescreen</PresentationFormat>
  <Paragraphs>145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.VnHelvetInsH</vt:lpstr>
      <vt:lpstr>Arial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computer</cp:lastModifiedBy>
  <cp:revision>63</cp:revision>
  <dcterms:created xsi:type="dcterms:W3CDTF">2021-10-10T09:47:35Z</dcterms:created>
  <dcterms:modified xsi:type="dcterms:W3CDTF">2021-12-19T19:19:16Z</dcterms:modified>
</cp:coreProperties>
</file>