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1"/>
  </p:notesMasterIdLst>
  <p:sldIdLst>
    <p:sldId id="305" r:id="rId2"/>
    <p:sldId id="258" r:id="rId3"/>
    <p:sldId id="289" r:id="rId4"/>
    <p:sldId id="260" r:id="rId5"/>
    <p:sldId id="277" r:id="rId6"/>
    <p:sldId id="292" r:id="rId7"/>
    <p:sldId id="296" r:id="rId8"/>
    <p:sldId id="302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FF330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7ECEE-AFA8-48A7-9666-E6E30956E675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1EDC5-88F8-4033-86D8-30F00EE67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79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898feb88a6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898feb88a6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6962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3D67-3910-4BA4-A7E9-E3652750EA29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16991-F5D5-403A-822D-13C3445A1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341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3D67-3910-4BA4-A7E9-E3652750EA29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16991-F5D5-403A-822D-13C3445A1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074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3D67-3910-4BA4-A7E9-E3652750EA29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16991-F5D5-403A-822D-13C3445A1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298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"/>
          <p:cNvSpPr txBox="1">
            <a:spLocks noGrp="1"/>
          </p:cNvSpPr>
          <p:nvPr>
            <p:ph type="title"/>
          </p:nvPr>
        </p:nvSpPr>
        <p:spPr>
          <a:xfrm>
            <a:off x="968300" y="588467"/>
            <a:ext cx="1025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4"/>
          <p:cNvSpPr txBox="1">
            <a:spLocks noGrp="1"/>
          </p:cNvSpPr>
          <p:nvPr>
            <p:ph type="subTitle" idx="1"/>
          </p:nvPr>
        </p:nvSpPr>
        <p:spPr>
          <a:xfrm>
            <a:off x="1095100" y="1642867"/>
            <a:ext cx="10001600" cy="44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8805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3D67-3910-4BA4-A7E9-E3652750EA29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16991-F5D5-403A-822D-13C3445A1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612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3D67-3910-4BA4-A7E9-E3652750EA29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16991-F5D5-403A-822D-13C3445A1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505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3D67-3910-4BA4-A7E9-E3652750EA29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16991-F5D5-403A-822D-13C3445A1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51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3D67-3910-4BA4-A7E9-E3652750EA29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16991-F5D5-403A-822D-13C3445A1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364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3D67-3910-4BA4-A7E9-E3652750EA29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16991-F5D5-403A-822D-13C3445A1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641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3D67-3910-4BA4-A7E9-E3652750EA29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16991-F5D5-403A-822D-13C3445A1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659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3D67-3910-4BA4-A7E9-E3652750EA29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16991-F5D5-403A-822D-13C3445A1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413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3D67-3910-4BA4-A7E9-E3652750EA29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516991-F5D5-403A-822D-13C3445A1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285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73D67-3910-4BA4-A7E9-E3652750EA29}" type="datetimeFigureOut">
              <a:rPr lang="en-US" smtClean="0"/>
              <a:t>12/12/2021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16991-F5D5-403A-822D-13C3445A1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255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4.pn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4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859" y="196945"/>
            <a:ext cx="1004282" cy="10128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99590" y="1627591"/>
            <a:ext cx="819282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LIÊN ĐỘI TRƯỜNG TIỂU HỌC ĐỨC GIANG</a:t>
            </a:r>
            <a:endParaRPr kumimoji="0" lang="en-US" sz="32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13398" y="2846807"/>
            <a:ext cx="77652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Nội</a:t>
            </a:r>
            <a:r>
              <a:rPr kumimoji="0" lang="en-US" sz="40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dung </a:t>
            </a:r>
            <a:r>
              <a:rPr kumimoji="0" lang="en-US" sz="4000" b="0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sz="40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40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</a:t>
            </a:r>
            <a:r>
              <a:rPr kumimoji="0" lang="en-US" sz="40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cờ</a:t>
            </a:r>
            <a:r>
              <a:rPr kumimoji="0" lang="en-US" sz="40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4000" b="0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Tuần</a:t>
            </a:r>
            <a:r>
              <a:rPr kumimoji="0" lang="en-US" sz="4000" b="0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15</a:t>
            </a:r>
            <a:endParaRPr kumimoji="0" lang="en-US" sz="40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99590" y="3817179"/>
            <a:ext cx="861799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Đức</a:t>
            </a:r>
            <a:r>
              <a:rPr kumimoji="0" lang="en-US" sz="3200" b="0" i="1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Giang</a:t>
            </a:r>
            <a:r>
              <a:rPr kumimoji="0" lang="en-US" sz="3200" b="0" i="1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1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3200" b="0" i="1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13 </a:t>
            </a:r>
            <a:r>
              <a:rPr kumimoji="0" lang="en-US" sz="3200" b="0" i="1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sz="3200" b="0" i="1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12 </a:t>
            </a:r>
            <a:r>
              <a:rPr kumimoji="0" lang="en-US" sz="3200" b="0" i="1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3200" b="0" i="1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2021</a:t>
            </a:r>
            <a:endParaRPr kumimoji="0" lang="en-US" sz="3200" b="0" i="1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4" y="4664441"/>
            <a:ext cx="2954645" cy="219355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935" y="4896822"/>
            <a:ext cx="5231065" cy="2056582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444819"/>
      </p:ext>
    </p:extLst>
  </p:cSld>
  <p:clrMapOvr>
    <a:masterClrMapping/>
  </p:clrMapOvr>
  <p:transition spd="slow" advTm="3841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2098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13" y="14068"/>
            <a:ext cx="1120345" cy="12098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33527" y="78973"/>
            <a:ext cx="745646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-150" normalizeH="0" baseline="0" noProof="0" dirty="0" smtClean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LIÊN ĐỘI TRƯỜNG TIỂU HỌC ĐỨC GIANG</a:t>
            </a:r>
            <a:endParaRPr kumimoji="0" lang="en-US" sz="3000" b="1" i="0" u="none" strike="noStrike" kern="1200" cap="none" spc="-150" normalizeH="0" baseline="0" noProof="0" dirty="0">
              <a:ln w="0"/>
              <a:solidFill>
                <a:srgbClr val="4472C4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56714" y="686602"/>
            <a:ext cx="1041009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 HOẠT DƯỚI CỜ TUẦN </a:t>
            </a:r>
            <a:r>
              <a:rPr lang="en-US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kumimoji="0" lang="en-US" sz="28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795076"/>
            <a:ext cx="12192000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Buổi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dưới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cờ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hôm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nay </a:t>
            </a: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nội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dung </a:t>
            </a: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lvl="0">
              <a:defRPr/>
            </a:pPr>
            <a:r>
              <a:rPr lang="en-US" sz="35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500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sz="35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uyên</a:t>
            </a:r>
            <a:r>
              <a:rPr kumimoji="0" lang="en-US" sz="35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5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dương</a:t>
            </a:r>
            <a:r>
              <a:rPr kumimoji="0" lang="en-US" sz="35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3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ớp </a:t>
            </a:r>
            <a:r>
              <a:rPr lang="en-US" sz="35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kèm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Slogan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600" dirty="0" smtClean="0">
                <a:latin typeface="+mj-lt"/>
              </a:rPr>
              <a:t>Triển </a:t>
            </a:r>
            <a:r>
              <a:rPr lang="vi-VN" sz="3600" dirty="0">
                <a:latin typeface="+mj-lt"/>
              </a:rPr>
              <a:t>khai giao lưu ATGT cho nụ cười trẻ thơ năm học </a:t>
            </a:r>
            <a:r>
              <a:rPr lang="vi-VN" sz="3600" dirty="0" smtClean="0">
                <a:latin typeface="+mj-lt"/>
              </a:rPr>
              <a:t>2021</a:t>
            </a:r>
            <a:r>
              <a:rPr lang="en-US" sz="3600" dirty="0">
                <a:latin typeface="+mj-lt"/>
              </a:rPr>
              <a:t>-</a:t>
            </a:r>
            <a:r>
              <a:rPr lang="vi-VN" sz="3600" dirty="0" smtClean="0">
                <a:latin typeface="+mj-lt"/>
              </a:rPr>
              <a:t>2022</a:t>
            </a:r>
            <a:r>
              <a:rPr lang="en-US" sz="3600" dirty="0" smtClean="0">
                <a:latin typeface="+mj-lt"/>
              </a:rPr>
              <a:t>.</a:t>
            </a:r>
          </a:p>
          <a:p>
            <a:pPr lvl="0">
              <a:defRPr/>
            </a:pPr>
            <a:r>
              <a:rPr lang="en-US" sz="3600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600" dirty="0">
                <a:latin typeface="+mj-lt"/>
              </a:rPr>
              <a:t>Triển </a:t>
            </a:r>
            <a:r>
              <a:rPr lang="vi-VN" sz="3600" dirty="0" smtClean="0">
                <a:latin typeface="+mj-lt"/>
              </a:rPr>
              <a:t>khai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Noi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</a:t>
            </a:r>
            <a:r>
              <a:rPr lang="vi-VN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dịp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vi-VN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ừng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 22/12.</a:t>
            </a:r>
            <a:endParaRPr kumimoji="0" lang="en-US" sz="3600" b="1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kumimoji="0" 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COVID 19.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51715" y="1288795"/>
            <a:ext cx="4487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NỘI DUNG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099036"/>
      </p:ext>
    </p:extLst>
  </p:cSld>
  <p:clrMapOvr>
    <a:masterClrMapping/>
  </p:clrMapOvr>
  <p:transition spd="slow" advTm="27999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06831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13" y="14068"/>
            <a:ext cx="952701" cy="102878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33527" y="78973"/>
            <a:ext cx="745646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-150" normalizeH="0" baseline="0" noProof="0" dirty="0" smtClean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LIÊN ĐỘI TRƯỜNG TIỂU HỌC ĐỨC GIANG</a:t>
            </a:r>
            <a:endParaRPr kumimoji="0" lang="en-US" sz="3000" b="1" i="0" u="none" strike="noStrike" kern="1200" cap="none" spc="-150" normalizeH="0" baseline="0" noProof="0" dirty="0">
              <a:ln w="0"/>
              <a:solidFill>
                <a:srgbClr val="4472C4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27926" y="545096"/>
            <a:ext cx="1041009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 HOẠT DƯỚI CỜ TUẦN 15</a:t>
            </a:r>
            <a:endParaRPr kumimoji="0" lang="en-US" sz="28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042857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ớp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kèm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Slogan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013" y="2395470"/>
            <a:ext cx="182100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1A: 4</a:t>
            </a: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1B: 6</a:t>
            </a: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1C: 2</a:t>
            </a: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1D: 1</a:t>
            </a: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1E: 5</a:t>
            </a: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1G: 1</a:t>
            </a:r>
          </a:p>
          <a:p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2829059" y="2406850"/>
            <a:ext cx="200051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2A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2B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9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2C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2D: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  <a:p>
            <a:pPr lvl="0"/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2E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16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2G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10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2H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79115" y="2381092"/>
            <a:ext cx="218082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3A: 2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3B: 1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3C: 1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3D: 1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3E: 1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3G: 9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909476" y="2395470"/>
            <a:ext cx="218082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4A: 1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4B: 26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4C: 3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4D: 4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4E: 1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4G: 9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447606" y="2395470"/>
            <a:ext cx="218082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5A: 10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5B: 5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5C: 13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5D: 13 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5E: 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  <a:p>
            <a:pPr lvl="0"/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6135" y="5920522"/>
            <a:ext cx="4919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165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762629"/>
      </p:ext>
    </p:extLst>
  </p:cSld>
  <p:clrMapOvr>
    <a:masterClrMapping/>
  </p:clrMapOvr>
  <p:transition spd="slow" advTm="3606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2098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13" y="14068"/>
            <a:ext cx="1120345" cy="12098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33527" y="78973"/>
            <a:ext cx="745646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-150" normalizeH="0" baseline="0" noProof="0" dirty="0" smtClean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LIÊN ĐỘI TRƯỜNG TIỂU HỌC ĐỨC GIANG</a:t>
            </a:r>
            <a:endParaRPr kumimoji="0" lang="en-US" sz="3000" b="1" i="0" u="none" strike="noStrike" kern="1200" cap="none" spc="-150" normalizeH="0" baseline="0" noProof="0" dirty="0">
              <a:ln w="0"/>
              <a:solidFill>
                <a:srgbClr val="4472C4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56714" y="686602"/>
            <a:ext cx="1041009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 HOẠT DƯỚI CỜ TUẦN </a:t>
            </a:r>
            <a:r>
              <a:rPr lang="en-US" sz="280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kumimoji="0" lang="en-US" sz="28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122350" y="1489565"/>
            <a:ext cx="1243669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Triển khai giao lưu ATGT cho nụ cười trẻ thơ năm học 2021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2356726"/>
            <a:ext cx="1219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13/12/2021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17/12/2021,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3,4,5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rắc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word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chụp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đ/c GVCN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ửi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ượng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đ/c TPT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 ( 17/12/2021).</a:t>
            </a: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L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307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52049">
        <p:split orient="vert"/>
      </p:transition>
    </mc:Choice>
    <mc:Fallback>
      <p:transition spd="slow" advTm="52049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2098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13" y="14068"/>
            <a:ext cx="1120345" cy="120982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733527" y="78973"/>
            <a:ext cx="745646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-150" normalizeH="0" baseline="0" noProof="0" dirty="0" smtClean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LIÊN ĐỘI TRƯỜNG TIỂU HỌC ĐỨC GIANG</a:t>
            </a:r>
            <a:endParaRPr kumimoji="0" lang="en-US" sz="3000" b="1" i="0" u="none" strike="noStrike" kern="1200" cap="none" spc="-150" normalizeH="0" baseline="0" noProof="0" dirty="0">
              <a:ln w="0"/>
              <a:solidFill>
                <a:srgbClr val="4472C4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56714" y="686602"/>
            <a:ext cx="1041009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 HOẠT DƯỚI CỜ TUẦN </a:t>
            </a:r>
            <a:r>
              <a:rPr lang="en-US" sz="280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kumimoji="0" lang="en-US" sz="28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193116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Triển khai </a:t>
            </a:r>
            <a:r>
              <a:rPr lang="pt-B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t-BR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uộc </a:t>
            </a:r>
            <a:r>
              <a:rPr lang="pt-B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ừng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3274578"/>
            <a:ext cx="12192000" cy="2164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Bef>
                <a:spcPts val="400"/>
              </a:spcBef>
              <a:tabLst>
                <a:tab pos="630555" algn="l"/>
              </a:tabLst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ĐỐI TƯỢNG, THỜI GIAN DỰ THI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Bef>
                <a:spcPts val="400"/>
              </a:spcBef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2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2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2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1- 5 </a:t>
            </a:r>
            <a:r>
              <a:rPr lang="en-US" sz="3200" spc="-2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2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3200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2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2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200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2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Giang</a:t>
            </a:r>
            <a:r>
              <a:rPr lang="en-US" sz="3200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2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pc="-2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spc="-2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2021 - 2022.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Bef>
                <a:spcPts val="400"/>
              </a:spcBef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13/12/2021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21/12/2021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78150"/>
      </p:ext>
    </p:extLst>
  </p:cSld>
  <p:clrMapOvr>
    <a:masterClrMapping/>
  </p:clrMapOvr>
  <p:transition spd="slow" advTm="23518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 mod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2098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13" y="14068"/>
            <a:ext cx="1120345" cy="12098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33527" y="78973"/>
            <a:ext cx="745646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-150" normalizeH="0" baseline="0" noProof="0" dirty="0" smtClean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LIÊN ĐỘI TRƯỜNG TIỂU HỌC ĐỨC GIANG</a:t>
            </a:r>
            <a:endParaRPr kumimoji="0" lang="en-US" sz="3000" b="1" i="0" u="none" strike="noStrike" kern="1200" cap="none" spc="-150" normalizeH="0" baseline="0" noProof="0" dirty="0">
              <a:ln w="0"/>
              <a:solidFill>
                <a:srgbClr val="4472C4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56714" y="686602"/>
            <a:ext cx="1041009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 HOẠT DƯỚI CỜ TUẦN 15</a:t>
            </a:r>
            <a:endParaRPr kumimoji="0" lang="en-US" sz="28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209822"/>
            <a:ext cx="121920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780" indent="457200" algn="just">
              <a:spcBef>
                <a:spcPts val="400"/>
              </a:spcBef>
              <a:tabLst>
                <a:tab pos="630555" algn="l"/>
              </a:tabLst>
            </a:pP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II. NỘI DUNG, HÌNH THỨC </a:t>
            </a:r>
            <a:endParaRPr lang="en-US" sz="3000" dirty="0"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Quay video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lvl="0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video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).</a:t>
            </a:r>
          </a:p>
          <a:p>
            <a:pPr lvl="0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Quay video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566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9821">
        <p:split orient="vert"/>
      </p:transition>
    </mc:Choice>
    <mc:Fallback>
      <p:transition spd="slow" advTm="39821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4068"/>
            <a:ext cx="12192000" cy="102878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13" y="14068"/>
            <a:ext cx="952701" cy="102878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97573" y="78973"/>
            <a:ext cx="692837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-150" normalizeH="0" baseline="0" noProof="0" dirty="0" smtClean="0">
                <a:ln w="0"/>
                <a:solidFill>
                  <a:srgbClr val="4472C4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LIÊN ĐỘI TRƯỜNG TIỂU HỌC ĐỨC GIANG</a:t>
            </a:r>
            <a:endParaRPr kumimoji="0" lang="en-US" sz="2800" b="1" i="0" u="none" strike="noStrike" kern="1200" cap="none" spc="-150" normalizeH="0" baseline="0" noProof="0" dirty="0">
              <a:ln w="0"/>
              <a:solidFill>
                <a:srgbClr val="4472C4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56714" y="528462"/>
            <a:ext cx="10410092" cy="4924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defRPr/>
            </a:pPr>
            <a:r>
              <a:rPr kumimoji="0" lang="en-US" sz="2600" b="0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SINH HOẠT DƯỚI CỜ TUẦN </a:t>
            </a:r>
            <a:r>
              <a:rPr lang="en-US" sz="260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kumimoji="0" lang="en-US" sz="2600" b="0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116587"/>
            <a:ext cx="121920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en-US" sz="3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0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3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video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”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”. Ở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BTC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clip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Clip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fanpage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hí sinh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zalo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17h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21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</a:t>
            </a:r>
          </a:p>
          <a:p>
            <a:r>
              <a:rPr lang="pt-B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- Bài dự thi phải nêu đầy đủ thông tin của người dự thi: họ tên, lớp.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clip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fanpage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865303"/>
      </p:ext>
    </p:extLst>
  </p:cSld>
  <p:clrMapOvr>
    <a:masterClrMapping/>
  </p:clrMapOvr>
  <p:transition spd="slow" advTm="47318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224" y="0"/>
            <a:ext cx="8501063" cy="685800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858783"/>
      </p:ext>
    </p:extLst>
  </p:cSld>
  <p:clrMapOvr>
    <a:masterClrMapping/>
  </p:clrMapOvr>
  <p:transition spd="slow" advTm="37927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97791" y="1624084"/>
            <a:ext cx="63189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Kính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thầy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tuần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việc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mới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vui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vẻ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hiệu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Xin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chân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ơn</a:t>
            </a:r>
            <a:r>
              <a:rPr kumimoji="0" lang="en-US" sz="3600" b="1" i="0" u="none" strike="noStrike" kern="1200" cap="none" spc="0" normalizeH="0" baseline="0" noProof="0" dirty="0">
                <a:ln w="22225">
                  <a:solidFill>
                    <a:srgbClr val="44546A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619696"/>
      </p:ext>
    </p:extLst>
  </p:cSld>
  <p:clrMapOvr>
    <a:masterClrMapping/>
  </p:clrMapOvr>
  <p:transition spd="slow" advTm="1035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2518</TotalTime>
  <Words>880</Words>
  <Application>Microsoft Office PowerPoint</Application>
  <PresentationFormat>Widescreen</PresentationFormat>
  <Paragraphs>78</Paragraphs>
  <Slides>9</Slides>
  <Notes>1</Notes>
  <HiddenSlides>0</HiddenSlides>
  <MMClips>9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MS Mincho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computer</cp:lastModifiedBy>
  <cp:revision>100</cp:revision>
  <dcterms:created xsi:type="dcterms:W3CDTF">2021-10-10T09:47:35Z</dcterms:created>
  <dcterms:modified xsi:type="dcterms:W3CDTF">2021-12-12T15:56:48Z</dcterms:modified>
</cp:coreProperties>
</file>