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audio3.wav" ContentType="audio/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7" r:id="rId2"/>
    <p:sldId id="258" r:id="rId3"/>
    <p:sldId id="260" r:id="rId4"/>
    <p:sldId id="276" r:id="rId5"/>
    <p:sldId id="263" r:id="rId6"/>
    <p:sldId id="277" r:id="rId7"/>
    <p:sldId id="278" r:id="rId8"/>
    <p:sldId id="279" r:id="rId9"/>
    <p:sldId id="280" r:id="rId10"/>
    <p:sldId id="264" r:id="rId11"/>
    <p:sldId id="265" r:id="rId12"/>
    <p:sldId id="270" r:id="rId13"/>
    <p:sldId id="271" r:id="rId14"/>
    <p:sldId id="272" r:id="rId15"/>
    <p:sldId id="273" r:id="rId16"/>
    <p:sldId id="274" r:id="rId17"/>
    <p:sldId id="275" r:id="rId18"/>
    <p:sldId id="281" r:id="rId19"/>
    <p:sldId id="282" r:id="rId20"/>
    <p:sldId id="283" r:id="rId21"/>
    <p:sldId id="26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CC"/>
    <a:srgbClr val="FF6699"/>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8" d="100"/>
          <a:sy n="68" d="100"/>
        </p:scale>
        <p:origin x="90"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67ECEE-AFA8-48A7-9666-E6E30956E675}" type="datetimeFigureOut">
              <a:rPr lang="en-US" smtClean="0"/>
              <a:t>17/10/2021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71EDC5-88F8-4033-86D8-30F00EE6753C}" type="slidenum">
              <a:rPr lang="en-US" smtClean="0"/>
              <a:t>‹#›</a:t>
            </a:fld>
            <a:endParaRPr lang="en-US"/>
          </a:p>
        </p:txBody>
      </p:sp>
    </p:spTree>
    <p:extLst>
      <p:ext uri="{BB962C8B-B14F-4D97-AF65-F5344CB8AC3E}">
        <p14:creationId xmlns:p14="http://schemas.microsoft.com/office/powerpoint/2010/main" val="1991796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777e314435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777e314435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84382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2"/>
        <p:cNvGrpSpPr/>
        <p:nvPr/>
      </p:nvGrpSpPr>
      <p:grpSpPr>
        <a:xfrm>
          <a:off x="0" y="0"/>
          <a:ext cx="0" cy="0"/>
          <a:chOff x="0" y="0"/>
          <a:chExt cx="0" cy="0"/>
        </a:xfrm>
      </p:grpSpPr>
      <p:sp>
        <p:nvSpPr>
          <p:cNvPr id="1733" name="Google Shape;1733;g898feb88a6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4" name="Google Shape;1734;g898feb88a6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6962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2"/>
        <p:cNvGrpSpPr/>
        <p:nvPr/>
      </p:nvGrpSpPr>
      <p:grpSpPr>
        <a:xfrm>
          <a:off x="0" y="0"/>
          <a:ext cx="0" cy="0"/>
          <a:chOff x="0" y="0"/>
          <a:chExt cx="0" cy="0"/>
        </a:xfrm>
      </p:grpSpPr>
      <p:sp>
        <p:nvSpPr>
          <p:cNvPr id="1733" name="Google Shape;1733;g898feb88a6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4" name="Google Shape;1734;g898feb88a6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6062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2"/>
        <p:cNvGrpSpPr/>
        <p:nvPr/>
      </p:nvGrpSpPr>
      <p:grpSpPr>
        <a:xfrm>
          <a:off x="0" y="0"/>
          <a:ext cx="0" cy="0"/>
          <a:chOff x="0" y="0"/>
          <a:chExt cx="0" cy="0"/>
        </a:xfrm>
      </p:grpSpPr>
      <p:sp>
        <p:nvSpPr>
          <p:cNvPr id="1733" name="Google Shape;1733;g898feb88a6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4" name="Google Shape;1734;g898feb88a6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55377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2"/>
        <p:cNvGrpSpPr/>
        <p:nvPr/>
      </p:nvGrpSpPr>
      <p:grpSpPr>
        <a:xfrm>
          <a:off x="0" y="0"/>
          <a:ext cx="0" cy="0"/>
          <a:chOff x="0" y="0"/>
          <a:chExt cx="0" cy="0"/>
        </a:xfrm>
      </p:grpSpPr>
      <p:sp>
        <p:nvSpPr>
          <p:cNvPr id="1733" name="Google Shape;1733;g898feb88a6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4" name="Google Shape;1734;g898feb88a6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0498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0D73D67-3910-4BA4-A7E9-E3652750EA29}" type="datetimeFigureOut">
              <a:rPr lang="en-US" smtClean="0"/>
              <a:t>17/10/2021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16991-F5D5-403A-822D-13C3445A1DF1}" type="slidenum">
              <a:rPr lang="en-US" smtClean="0"/>
              <a:t>‹#›</a:t>
            </a:fld>
            <a:endParaRPr lang="en-US"/>
          </a:p>
        </p:txBody>
      </p:sp>
    </p:spTree>
    <p:extLst>
      <p:ext uri="{BB962C8B-B14F-4D97-AF65-F5344CB8AC3E}">
        <p14:creationId xmlns:p14="http://schemas.microsoft.com/office/powerpoint/2010/main" val="9124580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D73D67-3910-4BA4-A7E9-E3652750EA29}" type="datetimeFigureOut">
              <a:rPr lang="en-US" smtClean="0"/>
              <a:t>17/10/2021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16991-F5D5-403A-822D-13C3445A1DF1}" type="slidenum">
              <a:rPr lang="en-US" smtClean="0"/>
              <a:t>‹#›</a:t>
            </a:fld>
            <a:endParaRPr lang="en-US"/>
          </a:p>
        </p:txBody>
      </p:sp>
    </p:spTree>
    <p:extLst>
      <p:ext uri="{BB962C8B-B14F-4D97-AF65-F5344CB8AC3E}">
        <p14:creationId xmlns:p14="http://schemas.microsoft.com/office/powerpoint/2010/main" val="33040498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D73D67-3910-4BA4-A7E9-E3652750EA29}" type="datetimeFigureOut">
              <a:rPr lang="en-US" smtClean="0"/>
              <a:t>17/10/2021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16991-F5D5-403A-822D-13C3445A1DF1}" type="slidenum">
              <a:rPr lang="en-US" smtClean="0"/>
              <a:t>‹#›</a:t>
            </a:fld>
            <a:endParaRPr lang="en-US"/>
          </a:p>
        </p:txBody>
      </p:sp>
    </p:spTree>
    <p:extLst>
      <p:ext uri="{BB962C8B-B14F-4D97-AF65-F5344CB8AC3E}">
        <p14:creationId xmlns:p14="http://schemas.microsoft.com/office/powerpoint/2010/main" val="36471230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6"/>
        <p:cNvGrpSpPr/>
        <p:nvPr/>
      </p:nvGrpSpPr>
      <p:grpSpPr>
        <a:xfrm>
          <a:off x="0" y="0"/>
          <a:ext cx="0" cy="0"/>
          <a:chOff x="0" y="0"/>
          <a:chExt cx="0" cy="0"/>
        </a:xfrm>
      </p:grpSpPr>
      <p:pic>
        <p:nvPicPr>
          <p:cNvPr id="37" name="Google Shape;37;p7"/>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38" name="Google Shape;38;p7"/>
          <p:cNvPicPr preferRelativeResize="0"/>
          <p:nvPr/>
        </p:nvPicPr>
        <p:blipFill>
          <a:blip r:embed="rId3">
            <a:alphaModFix/>
          </a:blip>
          <a:stretch>
            <a:fillRect/>
          </a:stretch>
        </p:blipFill>
        <p:spPr>
          <a:xfrm>
            <a:off x="339234" y="268151"/>
            <a:ext cx="11513532" cy="6321700"/>
          </a:xfrm>
          <a:prstGeom prst="rect">
            <a:avLst/>
          </a:prstGeom>
          <a:noFill/>
          <a:ln>
            <a:noFill/>
          </a:ln>
        </p:spPr>
      </p:pic>
      <p:sp>
        <p:nvSpPr>
          <p:cNvPr id="39" name="Google Shape;39;p7"/>
          <p:cNvSpPr txBox="1">
            <a:spLocks noGrp="1"/>
          </p:cNvSpPr>
          <p:nvPr>
            <p:ph type="body" idx="1"/>
          </p:nvPr>
        </p:nvSpPr>
        <p:spPr>
          <a:xfrm>
            <a:off x="1328500" y="2534033"/>
            <a:ext cx="3868800" cy="3027200"/>
          </a:xfrm>
          <a:prstGeom prst="rect">
            <a:avLst/>
          </a:prstGeom>
        </p:spPr>
        <p:txBody>
          <a:bodyPr spcFirstLastPara="1" wrap="square" lIns="91425" tIns="91425" rIns="91425" bIns="91425" anchor="t" anchorCtr="0">
            <a:noAutofit/>
          </a:bodyPr>
          <a:lstStyle>
            <a:lvl1pPr marL="609585" lvl="0" indent="-440256">
              <a:lnSpc>
                <a:spcPct val="100000"/>
              </a:lnSpc>
              <a:spcBef>
                <a:spcPts val="0"/>
              </a:spcBef>
              <a:spcAft>
                <a:spcPts val="0"/>
              </a:spcAft>
              <a:buClr>
                <a:schemeClr val="dk2"/>
              </a:buClr>
              <a:buSzPts val="1600"/>
              <a:buChar char="●"/>
              <a:defRPr sz="2133">
                <a:solidFill>
                  <a:schemeClr val="dk2"/>
                </a:solidFill>
              </a:defRPr>
            </a:lvl1pPr>
            <a:lvl2pPr marL="1219170" lvl="1" indent="-440256">
              <a:lnSpc>
                <a:spcPct val="100000"/>
              </a:lnSpc>
              <a:spcBef>
                <a:spcPts val="2133"/>
              </a:spcBef>
              <a:spcAft>
                <a:spcPts val="0"/>
              </a:spcAft>
              <a:buClr>
                <a:schemeClr val="dk2"/>
              </a:buClr>
              <a:buSzPts val="1600"/>
              <a:buChar char="○"/>
              <a:defRPr sz="2133">
                <a:solidFill>
                  <a:schemeClr val="dk2"/>
                </a:solidFill>
              </a:defRPr>
            </a:lvl2pPr>
            <a:lvl3pPr marL="1828754" lvl="2" indent="-440256">
              <a:lnSpc>
                <a:spcPct val="100000"/>
              </a:lnSpc>
              <a:spcBef>
                <a:spcPts val="2133"/>
              </a:spcBef>
              <a:spcAft>
                <a:spcPts val="0"/>
              </a:spcAft>
              <a:buClr>
                <a:schemeClr val="dk2"/>
              </a:buClr>
              <a:buSzPts val="1600"/>
              <a:buChar char="■"/>
              <a:defRPr sz="2133">
                <a:solidFill>
                  <a:schemeClr val="dk2"/>
                </a:solidFill>
              </a:defRPr>
            </a:lvl3pPr>
            <a:lvl4pPr marL="2438339" lvl="3" indent="-440256">
              <a:lnSpc>
                <a:spcPct val="100000"/>
              </a:lnSpc>
              <a:spcBef>
                <a:spcPts val="2133"/>
              </a:spcBef>
              <a:spcAft>
                <a:spcPts val="0"/>
              </a:spcAft>
              <a:buClr>
                <a:schemeClr val="dk2"/>
              </a:buClr>
              <a:buSzPts val="1600"/>
              <a:buChar char="●"/>
              <a:defRPr sz="2133">
                <a:solidFill>
                  <a:schemeClr val="dk2"/>
                </a:solidFill>
              </a:defRPr>
            </a:lvl4pPr>
            <a:lvl5pPr marL="3047924" lvl="4" indent="-440256">
              <a:lnSpc>
                <a:spcPct val="100000"/>
              </a:lnSpc>
              <a:spcBef>
                <a:spcPts val="2133"/>
              </a:spcBef>
              <a:spcAft>
                <a:spcPts val="0"/>
              </a:spcAft>
              <a:buClr>
                <a:schemeClr val="dk2"/>
              </a:buClr>
              <a:buSzPts val="1600"/>
              <a:buChar char="○"/>
              <a:defRPr sz="2133">
                <a:solidFill>
                  <a:schemeClr val="dk2"/>
                </a:solidFill>
              </a:defRPr>
            </a:lvl5pPr>
            <a:lvl6pPr marL="3657509" lvl="5" indent="-440256">
              <a:lnSpc>
                <a:spcPct val="100000"/>
              </a:lnSpc>
              <a:spcBef>
                <a:spcPts val="2133"/>
              </a:spcBef>
              <a:spcAft>
                <a:spcPts val="0"/>
              </a:spcAft>
              <a:buClr>
                <a:schemeClr val="dk2"/>
              </a:buClr>
              <a:buSzPts val="1600"/>
              <a:buChar char="■"/>
              <a:defRPr sz="2133">
                <a:solidFill>
                  <a:schemeClr val="dk2"/>
                </a:solidFill>
              </a:defRPr>
            </a:lvl6pPr>
            <a:lvl7pPr marL="4267093" lvl="6" indent="-440256">
              <a:lnSpc>
                <a:spcPct val="100000"/>
              </a:lnSpc>
              <a:spcBef>
                <a:spcPts val="2133"/>
              </a:spcBef>
              <a:spcAft>
                <a:spcPts val="0"/>
              </a:spcAft>
              <a:buClr>
                <a:schemeClr val="dk2"/>
              </a:buClr>
              <a:buSzPts val="1600"/>
              <a:buChar char="●"/>
              <a:defRPr sz="2133">
                <a:solidFill>
                  <a:schemeClr val="dk2"/>
                </a:solidFill>
              </a:defRPr>
            </a:lvl7pPr>
            <a:lvl8pPr marL="4876678" lvl="7" indent="-440256">
              <a:lnSpc>
                <a:spcPct val="100000"/>
              </a:lnSpc>
              <a:spcBef>
                <a:spcPts val="2133"/>
              </a:spcBef>
              <a:spcAft>
                <a:spcPts val="0"/>
              </a:spcAft>
              <a:buClr>
                <a:schemeClr val="dk2"/>
              </a:buClr>
              <a:buSzPts val="1600"/>
              <a:buChar char="○"/>
              <a:defRPr sz="2133">
                <a:solidFill>
                  <a:schemeClr val="dk2"/>
                </a:solidFill>
              </a:defRPr>
            </a:lvl8pPr>
            <a:lvl9pPr marL="5486263" lvl="8" indent="-440256">
              <a:lnSpc>
                <a:spcPct val="100000"/>
              </a:lnSpc>
              <a:spcBef>
                <a:spcPts val="2133"/>
              </a:spcBef>
              <a:spcAft>
                <a:spcPts val="2133"/>
              </a:spcAft>
              <a:buClr>
                <a:schemeClr val="dk2"/>
              </a:buClr>
              <a:buSzPts val="1600"/>
              <a:buChar char="■"/>
              <a:defRPr sz="2133">
                <a:solidFill>
                  <a:schemeClr val="dk2"/>
                </a:solidFill>
              </a:defRPr>
            </a:lvl9pPr>
          </a:lstStyle>
          <a:p>
            <a:endParaRPr/>
          </a:p>
        </p:txBody>
      </p:sp>
      <p:sp>
        <p:nvSpPr>
          <p:cNvPr id="40" name="Google Shape;40;p7"/>
          <p:cNvSpPr txBox="1">
            <a:spLocks noGrp="1"/>
          </p:cNvSpPr>
          <p:nvPr>
            <p:ph type="title"/>
          </p:nvPr>
        </p:nvSpPr>
        <p:spPr>
          <a:xfrm>
            <a:off x="1336433" y="948241"/>
            <a:ext cx="32052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23108803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3470420"/>
      </p:ext>
    </p:extLst>
  </p:cSld>
  <p:clrMapOvr>
    <a:masterClrMapping/>
  </p:clrMapOvr>
  <p:transition spd="slow" advTm="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3"/>
        <p:cNvGrpSpPr/>
        <p:nvPr/>
      </p:nvGrpSpPr>
      <p:grpSpPr>
        <a:xfrm>
          <a:off x="0" y="0"/>
          <a:ext cx="0" cy="0"/>
          <a:chOff x="0" y="0"/>
          <a:chExt cx="0" cy="0"/>
        </a:xfrm>
      </p:grpSpPr>
      <p:sp>
        <p:nvSpPr>
          <p:cNvPr id="234" name="Google Shape;234;p4"/>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5" name="Google Shape;235;p4"/>
          <p:cNvSpPr/>
          <p:nvPr/>
        </p:nvSpPr>
        <p:spPr>
          <a:xfrm>
            <a:off x="881581" y="292693"/>
            <a:ext cx="10758425"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6" name="Google Shape;236;p4"/>
          <p:cNvSpPr/>
          <p:nvPr/>
        </p:nvSpPr>
        <p:spPr>
          <a:xfrm>
            <a:off x="11122057" y="5930292"/>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7" name="Google Shape;237;p4"/>
          <p:cNvGrpSpPr/>
          <p:nvPr/>
        </p:nvGrpSpPr>
        <p:grpSpPr>
          <a:xfrm>
            <a:off x="11122057" y="3042677"/>
            <a:ext cx="759568" cy="507483"/>
            <a:chOff x="8341543" y="2282008"/>
            <a:chExt cx="569676" cy="380612"/>
          </a:xfrm>
        </p:grpSpPr>
        <p:sp>
          <p:nvSpPr>
            <p:cNvPr id="238" name="Google Shape;238;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0" name="Google Shape;240;p4"/>
          <p:cNvGrpSpPr/>
          <p:nvPr/>
        </p:nvGrpSpPr>
        <p:grpSpPr>
          <a:xfrm>
            <a:off x="11122057" y="2294792"/>
            <a:ext cx="759568" cy="507483"/>
            <a:chOff x="8341543" y="1721094"/>
            <a:chExt cx="569676" cy="380612"/>
          </a:xfrm>
        </p:grpSpPr>
        <p:sp>
          <p:nvSpPr>
            <p:cNvPr id="241" name="Google Shape;241;p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3" name="Google Shape;243;p4"/>
          <p:cNvGrpSpPr/>
          <p:nvPr/>
        </p:nvGrpSpPr>
        <p:grpSpPr>
          <a:xfrm>
            <a:off x="11128364" y="1578123"/>
            <a:ext cx="757981" cy="517352"/>
            <a:chOff x="8346273" y="1183592"/>
            <a:chExt cx="568486" cy="388014"/>
          </a:xfrm>
        </p:grpSpPr>
        <p:sp>
          <p:nvSpPr>
            <p:cNvPr id="244" name="Google Shape;244;p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6" name="Google Shape;246;p4"/>
          <p:cNvGrpSpPr/>
          <p:nvPr/>
        </p:nvGrpSpPr>
        <p:grpSpPr>
          <a:xfrm>
            <a:off x="11122057" y="808847"/>
            <a:ext cx="759568" cy="517352"/>
            <a:chOff x="8341543" y="606635"/>
            <a:chExt cx="569676" cy="388014"/>
          </a:xfrm>
        </p:grpSpPr>
        <p:sp>
          <p:nvSpPr>
            <p:cNvPr id="247" name="Google Shape;247;p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9" name="Google Shape;249;p4"/>
          <p:cNvGrpSpPr/>
          <p:nvPr/>
        </p:nvGrpSpPr>
        <p:grpSpPr>
          <a:xfrm>
            <a:off x="11122057" y="3790577"/>
            <a:ext cx="759568" cy="507483"/>
            <a:chOff x="8341543" y="2282008"/>
            <a:chExt cx="569676" cy="380612"/>
          </a:xfrm>
        </p:grpSpPr>
        <p:sp>
          <p:nvSpPr>
            <p:cNvPr id="250" name="Google Shape;250;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4"/>
          <p:cNvGrpSpPr/>
          <p:nvPr/>
        </p:nvGrpSpPr>
        <p:grpSpPr>
          <a:xfrm>
            <a:off x="11122057" y="4538477"/>
            <a:ext cx="759568" cy="507483"/>
            <a:chOff x="8341543" y="2282008"/>
            <a:chExt cx="569676" cy="380612"/>
          </a:xfrm>
        </p:grpSpPr>
        <p:sp>
          <p:nvSpPr>
            <p:cNvPr id="253" name="Google Shape;253;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5" name="Google Shape;255;p4"/>
          <p:cNvSpPr/>
          <p:nvPr/>
        </p:nvSpPr>
        <p:spPr>
          <a:xfrm>
            <a:off x="11122057" y="5823925"/>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4"/>
          <p:cNvSpPr/>
          <p:nvPr/>
        </p:nvSpPr>
        <p:spPr>
          <a:xfrm>
            <a:off x="527859" y="292693"/>
            <a:ext cx="10737917" cy="638437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4"/>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6" name="Google Shape;266;p4"/>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 name="Google Shape;267;p4"/>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4"/>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4"/>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4"/>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4"/>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4"/>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4"/>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4"/>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4"/>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6" name="Google Shape;276;p4"/>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7" name="Google Shape;277;p4"/>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8" name="Google Shape;278;p4"/>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9" name="Google Shape;279;p4"/>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0" name="Google Shape;280;p4"/>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1" name="Google Shape;281;p4"/>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2" name="Google Shape;282;p4"/>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4"/>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 name="Google Shape;284;p4"/>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 name="Google Shape;285;p4"/>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 name="Google Shape;286;p4"/>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4"/>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4"/>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4"/>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4"/>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4"/>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4"/>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4"/>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4"/>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4"/>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4"/>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4"/>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4"/>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4"/>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0" name="Google Shape;300;p4"/>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 name="Google Shape;301;p4"/>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 name="Google Shape;302;p4"/>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4"/>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4"/>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4"/>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 name="Google Shape;306;p4"/>
          <p:cNvSpPr/>
          <p:nvPr/>
        </p:nvSpPr>
        <p:spPr>
          <a:xfrm>
            <a:off x="305201" y="180913"/>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4"/>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 name="Google Shape;308;p4"/>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9" name="Google Shape;309;p4"/>
          <p:cNvSpPr txBox="1">
            <a:spLocks noGrp="1"/>
          </p:cNvSpPr>
          <p:nvPr>
            <p:ph type="subTitle" idx="1"/>
          </p:nvPr>
        </p:nvSpPr>
        <p:spPr>
          <a:xfrm>
            <a:off x="1095100" y="1642867"/>
            <a:ext cx="10001600" cy="44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310" name="Google Shape;310;p4"/>
          <p:cNvSpPr/>
          <p:nvPr/>
        </p:nvSpPr>
        <p:spPr>
          <a:xfrm rot="4238894">
            <a:off x="382928" y="5844515"/>
            <a:ext cx="1059613" cy="91567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1" name="Google Shape;311;p4"/>
          <p:cNvSpPr/>
          <p:nvPr/>
        </p:nvSpPr>
        <p:spPr>
          <a:xfrm>
            <a:off x="9479668" y="976900"/>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2" name="Google Shape;312;p4"/>
          <p:cNvSpPr/>
          <p:nvPr/>
        </p:nvSpPr>
        <p:spPr>
          <a:xfrm>
            <a:off x="1765867" y="73475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13" name="Google Shape;313;p4"/>
          <p:cNvGrpSpPr/>
          <p:nvPr/>
        </p:nvGrpSpPr>
        <p:grpSpPr>
          <a:xfrm>
            <a:off x="10182534" y="588467"/>
            <a:ext cx="388500" cy="375167"/>
            <a:chOff x="3243875" y="2372825"/>
            <a:chExt cx="291375" cy="281375"/>
          </a:xfrm>
        </p:grpSpPr>
        <p:sp>
          <p:nvSpPr>
            <p:cNvPr id="314" name="Google Shape;314;p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4" name="Google Shape;324;p4"/>
          <p:cNvSpPr/>
          <p:nvPr/>
        </p:nvSpPr>
        <p:spPr>
          <a:xfrm>
            <a:off x="10784500" y="164285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5" name="Google Shape;325;p4"/>
          <p:cNvSpPr/>
          <p:nvPr/>
        </p:nvSpPr>
        <p:spPr>
          <a:xfrm>
            <a:off x="1364001" y="1352067"/>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10229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D73D67-3910-4BA4-A7E9-E3652750EA29}" type="datetimeFigureOut">
              <a:rPr lang="en-US" smtClean="0"/>
              <a:t>17/10/2021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16991-F5D5-403A-822D-13C3445A1DF1}" type="slidenum">
              <a:rPr lang="en-US" smtClean="0"/>
              <a:t>‹#›</a:t>
            </a:fld>
            <a:endParaRPr lang="en-US"/>
          </a:p>
        </p:txBody>
      </p:sp>
    </p:spTree>
    <p:extLst>
      <p:ext uri="{BB962C8B-B14F-4D97-AF65-F5344CB8AC3E}">
        <p14:creationId xmlns:p14="http://schemas.microsoft.com/office/powerpoint/2010/main" val="3132575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0D73D67-3910-4BA4-A7E9-E3652750EA29}" type="datetimeFigureOut">
              <a:rPr lang="en-US" smtClean="0"/>
              <a:t>17/10/2021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16991-F5D5-403A-822D-13C3445A1DF1}" type="slidenum">
              <a:rPr lang="en-US" smtClean="0"/>
              <a:t>‹#›</a:t>
            </a:fld>
            <a:endParaRPr lang="en-US"/>
          </a:p>
        </p:txBody>
      </p:sp>
    </p:spTree>
    <p:extLst>
      <p:ext uri="{BB962C8B-B14F-4D97-AF65-F5344CB8AC3E}">
        <p14:creationId xmlns:p14="http://schemas.microsoft.com/office/powerpoint/2010/main" val="1818369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0D73D67-3910-4BA4-A7E9-E3652750EA29}" type="datetimeFigureOut">
              <a:rPr lang="en-US" smtClean="0"/>
              <a:t>17/10/2021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516991-F5D5-403A-822D-13C3445A1DF1}" type="slidenum">
              <a:rPr lang="en-US" smtClean="0"/>
              <a:t>‹#›</a:t>
            </a:fld>
            <a:endParaRPr lang="en-US"/>
          </a:p>
        </p:txBody>
      </p:sp>
    </p:spTree>
    <p:extLst>
      <p:ext uri="{BB962C8B-B14F-4D97-AF65-F5344CB8AC3E}">
        <p14:creationId xmlns:p14="http://schemas.microsoft.com/office/powerpoint/2010/main" val="32973665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0D73D67-3910-4BA4-A7E9-E3652750EA29}" type="datetimeFigureOut">
              <a:rPr lang="en-US" smtClean="0"/>
              <a:t>17/10/2021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E516991-F5D5-403A-822D-13C3445A1DF1}" type="slidenum">
              <a:rPr lang="en-US" smtClean="0"/>
              <a:t>‹#›</a:t>
            </a:fld>
            <a:endParaRPr lang="en-US"/>
          </a:p>
        </p:txBody>
      </p:sp>
    </p:spTree>
    <p:extLst>
      <p:ext uri="{BB962C8B-B14F-4D97-AF65-F5344CB8AC3E}">
        <p14:creationId xmlns:p14="http://schemas.microsoft.com/office/powerpoint/2010/main" val="1446193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0D73D67-3910-4BA4-A7E9-E3652750EA29}" type="datetimeFigureOut">
              <a:rPr lang="en-US" smtClean="0"/>
              <a:t>17/10/2021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E516991-F5D5-403A-822D-13C3445A1DF1}" type="slidenum">
              <a:rPr lang="en-US" smtClean="0"/>
              <a:t>‹#›</a:t>
            </a:fld>
            <a:endParaRPr lang="en-US"/>
          </a:p>
        </p:txBody>
      </p:sp>
    </p:spTree>
    <p:extLst>
      <p:ext uri="{BB962C8B-B14F-4D97-AF65-F5344CB8AC3E}">
        <p14:creationId xmlns:p14="http://schemas.microsoft.com/office/powerpoint/2010/main" val="2811838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D73D67-3910-4BA4-A7E9-E3652750EA29}" type="datetimeFigureOut">
              <a:rPr lang="en-US" smtClean="0"/>
              <a:t>17/10/2021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E516991-F5D5-403A-822D-13C3445A1DF1}" type="slidenum">
              <a:rPr lang="en-US" smtClean="0"/>
              <a:t>‹#›</a:t>
            </a:fld>
            <a:endParaRPr lang="en-US"/>
          </a:p>
        </p:txBody>
      </p:sp>
    </p:spTree>
    <p:extLst>
      <p:ext uri="{BB962C8B-B14F-4D97-AF65-F5344CB8AC3E}">
        <p14:creationId xmlns:p14="http://schemas.microsoft.com/office/powerpoint/2010/main" val="10293958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0D73D67-3910-4BA4-A7E9-E3652750EA29}" type="datetimeFigureOut">
              <a:rPr lang="en-US" smtClean="0"/>
              <a:t>17/10/2021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516991-F5D5-403A-822D-13C3445A1DF1}" type="slidenum">
              <a:rPr lang="en-US" smtClean="0"/>
              <a:t>‹#›</a:t>
            </a:fld>
            <a:endParaRPr lang="en-US"/>
          </a:p>
        </p:txBody>
      </p:sp>
    </p:spTree>
    <p:extLst>
      <p:ext uri="{BB962C8B-B14F-4D97-AF65-F5344CB8AC3E}">
        <p14:creationId xmlns:p14="http://schemas.microsoft.com/office/powerpoint/2010/main" val="1662917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0D73D67-3910-4BA4-A7E9-E3652750EA29}" type="datetimeFigureOut">
              <a:rPr lang="en-US" smtClean="0"/>
              <a:t>17/10/2021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516991-F5D5-403A-822D-13C3445A1DF1}" type="slidenum">
              <a:rPr lang="en-US" smtClean="0"/>
              <a:t>‹#›</a:t>
            </a:fld>
            <a:endParaRPr lang="en-US"/>
          </a:p>
        </p:txBody>
      </p:sp>
    </p:spTree>
    <p:extLst>
      <p:ext uri="{BB962C8B-B14F-4D97-AF65-F5344CB8AC3E}">
        <p14:creationId xmlns:p14="http://schemas.microsoft.com/office/powerpoint/2010/main" val="7847707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D73D67-3910-4BA4-A7E9-E3652750EA29}" type="datetimeFigureOut">
              <a:rPr lang="en-US" smtClean="0"/>
              <a:t>17/10/2021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516991-F5D5-403A-822D-13C3445A1DF1}" type="slidenum">
              <a:rPr lang="en-US" smtClean="0"/>
              <a:t>‹#›</a:t>
            </a:fld>
            <a:endParaRPr lang="en-US"/>
          </a:p>
        </p:txBody>
      </p:sp>
    </p:spTree>
    <p:extLst>
      <p:ext uri="{BB962C8B-B14F-4D97-AF65-F5344CB8AC3E}">
        <p14:creationId xmlns:p14="http://schemas.microsoft.com/office/powerpoint/2010/main" val="1286171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jpe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audio" Target="../media/audio2.wav"/><Relationship Id="rId7"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10.jpeg"/><Relationship Id="rId5" Type="http://schemas.openxmlformats.org/officeDocument/2006/relationships/image" Target="../media/image13.png"/><Relationship Id="rId4" Type="http://schemas.openxmlformats.org/officeDocument/2006/relationships/audio" Target="../media/audio3.wav"/><Relationship Id="rId9"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audio" Target="../media/audio2.wav"/><Relationship Id="rId7"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10.jpeg"/><Relationship Id="rId5" Type="http://schemas.openxmlformats.org/officeDocument/2006/relationships/image" Target="../media/image13.png"/><Relationship Id="rId4" Type="http://schemas.openxmlformats.org/officeDocument/2006/relationships/audio" Target="../media/audio3.wav"/><Relationship Id="rId9"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 Id="rId5" Type="http://schemas.openxmlformats.org/officeDocument/2006/relationships/image" Target="../media/image10.jpe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audio" Target="../media/audio2.wav"/><Relationship Id="rId7"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10.jpeg"/><Relationship Id="rId5" Type="http://schemas.openxmlformats.org/officeDocument/2006/relationships/image" Target="../media/image13.png"/><Relationship Id="rId4" Type="http://schemas.openxmlformats.org/officeDocument/2006/relationships/audio" Target="../media/audio3.wav"/><Relationship Id="rId9" Type="http://schemas.openxmlformats.org/officeDocument/2006/relationships/image" Target="../media/image16.png"/></Relationships>
</file>

<file path=ppt/slides/_rels/slide16.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audio" Target="../media/audio2.wav"/><Relationship Id="rId7"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10.jpeg"/><Relationship Id="rId5" Type="http://schemas.openxmlformats.org/officeDocument/2006/relationships/image" Target="../media/image13.png"/><Relationship Id="rId4" Type="http://schemas.openxmlformats.org/officeDocument/2006/relationships/audio" Target="../media/audio3.wav"/><Relationship Id="rId9" Type="http://schemas.openxmlformats.org/officeDocument/2006/relationships/image" Target="../media/image16.png"/></Relationships>
</file>

<file path=ppt/slides/_rels/slide17.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audio" Target="../media/audio2.wav"/><Relationship Id="rId7"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10.jpeg"/><Relationship Id="rId5" Type="http://schemas.openxmlformats.org/officeDocument/2006/relationships/image" Target="../media/image13.png"/><Relationship Id="rId4" Type="http://schemas.openxmlformats.org/officeDocument/2006/relationships/audio" Target="../media/audio3.wav"/><Relationship Id="rId9" Type="http://schemas.openxmlformats.org/officeDocument/2006/relationships/image" Target="../media/image16.png"/></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93859" y="196945"/>
            <a:ext cx="1004282" cy="1012874"/>
          </a:xfrm>
          <a:prstGeom prst="rect">
            <a:avLst/>
          </a:prstGeom>
        </p:spPr>
      </p:pic>
      <p:sp>
        <p:nvSpPr>
          <p:cNvPr id="5" name="Rectangle 4"/>
          <p:cNvSpPr/>
          <p:nvPr/>
        </p:nvSpPr>
        <p:spPr>
          <a:xfrm>
            <a:off x="1999590" y="1627591"/>
            <a:ext cx="8192820"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rPr>
              <a:t>LIÊN ĐỘI TRƯỜNG TIỂU HỌC ĐỨC GIANG</a:t>
            </a:r>
            <a:endParaRPr kumimoji="0" lang="en-US" sz="3200" b="0"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endParaRPr>
          </a:p>
        </p:txBody>
      </p:sp>
      <p:sp>
        <p:nvSpPr>
          <p:cNvPr id="9" name="Rectangle 8"/>
          <p:cNvSpPr/>
          <p:nvPr/>
        </p:nvSpPr>
        <p:spPr>
          <a:xfrm>
            <a:off x="2213398" y="2846807"/>
            <a:ext cx="7765203"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Nội</a:t>
            </a:r>
            <a:r>
              <a:rPr kumimoji="0" lang="en-US" sz="4000" b="0"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dung </a:t>
            </a:r>
            <a:r>
              <a:rPr kumimoji="0" lang="en-US" sz="4000" b="0" i="0" u="none" strike="noStrike" kern="1200" cap="none" spc="0" normalizeH="0" baseline="0" noProof="0" dirty="0" err="1"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sinh</a:t>
            </a:r>
            <a:r>
              <a:rPr kumimoji="0" lang="en-US" sz="4000" b="0"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hoạt</a:t>
            </a:r>
            <a:r>
              <a:rPr kumimoji="0" lang="en-US" sz="4000" b="0"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chào</a:t>
            </a:r>
            <a:r>
              <a:rPr kumimoji="0" lang="en-US" sz="4000" b="0"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cờ</a:t>
            </a:r>
            <a:r>
              <a:rPr kumimoji="0" lang="en-US" sz="4000" b="0"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Tuần</a:t>
            </a:r>
            <a:r>
              <a:rPr kumimoji="0" lang="en-US" sz="4000" b="0"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07</a:t>
            </a:r>
            <a:endPar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12" name="Rectangle 11"/>
          <p:cNvSpPr/>
          <p:nvPr/>
        </p:nvSpPr>
        <p:spPr>
          <a:xfrm>
            <a:off x="1999590" y="3817179"/>
            <a:ext cx="8617994"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err="1"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Đức</a:t>
            </a:r>
            <a:r>
              <a:rPr kumimoji="0" lang="en-US" sz="3200" b="0" i="1"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baseline="0" noProof="0" dirty="0" err="1"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Giang</a:t>
            </a:r>
            <a:r>
              <a:rPr kumimoji="0" lang="en-US" sz="3200" b="0" i="1"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baseline="0" noProof="0" dirty="0" err="1"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ngày</a:t>
            </a:r>
            <a:r>
              <a:rPr kumimoji="0" lang="en-US" sz="3200" b="0" i="1"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18 </a:t>
            </a:r>
            <a:r>
              <a:rPr kumimoji="0" lang="en-US" sz="3200" b="0" i="1" u="none" strike="noStrike" kern="1200" cap="none" spc="0" normalizeH="0" baseline="0" noProof="0" dirty="0" err="1"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tháng</a:t>
            </a:r>
            <a:r>
              <a:rPr kumimoji="0" lang="en-US" sz="3200" b="0" i="1"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10 </a:t>
            </a:r>
            <a:r>
              <a:rPr kumimoji="0" lang="en-US" sz="3200" b="0" i="1" u="none" strike="noStrike" kern="1200" cap="none" spc="0" normalizeH="0" baseline="0" noProof="0" dirty="0" err="1"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năm</a:t>
            </a:r>
            <a:r>
              <a:rPr kumimoji="0" lang="en-US" sz="3200" b="0" i="1"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2021</a:t>
            </a:r>
            <a:endParaRPr kumimoji="0" lang="en-US" sz="3200" b="0"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014" y="4664441"/>
            <a:ext cx="2954645" cy="2193559"/>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0935" y="4896822"/>
            <a:ext cx="5231065" cy="2056582"/>
          </a:xfrm>
          <a:prstGeom prst="rect">
            <a:avLst/>
          </a:prstGeom>
        </p:spPr>
      </p:pic>
    </p:spTree>
    <p:extLst>
      <p:ext uri="{BB962C8B-B14F-4D97-AF65-F5344CB8AC3E}">
        <p14:creationId xmlns:p14="http://schemas.microsoft.com/office/powerpoint/2010/main" val="2953282096"/>
      </p:ext>
    </p:extLst>
  </p:cSld>
  <p:clrMapOvr>
    <a:masterClrMapping/>
  </p:clrMapOvr>
  <p:transition spd="slow" advTm="5037">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4578" name="AutoShape 53"/>
          <p:cNvSpPr>
            <a:spLocks noChangeArrowheads="1"/>
          </p:cNvSpPr>
          <p:nvPr/>
        </p:nvSpPr>
        <p:spPr bwMode="gray">
          <a:xfrm>
            <a:off x="1868489" y="0"/>
            <a:ext cx="8478837" cy="769938"/>
          </a:xfrm>
          <a:prstGeom prst="roundRect">
            <a:avLst>
              <a:gd name="adj" fmla="val 16667"/>
            </a:avLst>
          </a:prstGeom>
          <a:solidFill>
            <a:srgbClr val="FFFFFF">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itchFamily="34" charset="0"/>
              </a:defRPr>
            </a:lvl5pPr>
            <a:lvl6pPr marL="2514600" indent="-228600" defTabSz="4572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itchFamily="34" charset="0"/>
              </a:defRPr>
            </a:lvl6pPr>
            <a:lvl7pPr marL="2971800" indent="-228600" defTabSz="4572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itchFamily="34" charset="0"/>
              </a:defRPr>
            </a:lvl7pPr>
            <a:lvl8pPr marL="3429000" indent="-228600" defTabSz="4572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itchFamily="34" charset="0"/>
              </a:defRPr>
            </a:lvl8pPr>
            <a:lvl9pPr marL="3886200" indent="-228600" defTabSz="4572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4579" name="AutoShape 55"/>
          <p:cNvSpPr>
            <a:spLocks noChangeArrowheads="1"/>
          </p:cNvSpPr>
          <p:nvPr/>
        </p:nvSpPr>
        <p:spPr bwMode="gray">
          <a:xfrm>
            <a:off x="1814536" y="-4101"/>
            <a:ext cx="8604250" cy="769938"/>
          </a:xfrm>
          <a:prstGeom prst="roundRect">
            <a:avLst>
              <a:gd name="adj" fmla="val 16667"/>
            </a:avLst>
          </a:prstGeom>
          <a:solidFill>
            <a:srgbClr val="FF00FF">
              <a:alpha val="30196"/>
            </a:srgbClr>
          </a:solidFill>
          <a:ln>
            <a:noFill/>
          </a:ln>
        </p:spPr>
        <p:txBody>
          <a:bodyPr wrap="none" anchor="ct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itchFamily="34" charset="0"/>
              </a:defRPr>
            </a:lvl5pPr>
            <a:lvl6pPr marL="2514600" indent="-228600" defTabSz="4572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itchFamily="34" charset="0"/>
              </a:defRPr>
            </a:lvl6pPr>
            <a:lvl7pPr marL="2971800" indent="-228600" defTabSz="4572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itchFamily="34" charset="0"/>
              </a:defRPr>
            </a:lvl7pPr>
            <a:lvl8pPr marL="3429000" indent="-228600" defTabSz="4572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itchFamily="34" charset="0"/>
              </a:defRPr>
            </a:lvl8pPr>
            <a:lvl9pPr marL="3886200" indent="-228600" defTabSz="4572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solidFill>
                  <a:srgbClr val="FF00FF"/>
                </a:solidFill>
              </a:ln>
              <a:solidFill>
                <a:prstClr val="black"/>
              </a:solidFill>
              <a:effectLst/>
              <a:uLnTx/>
              <a:uFillTx/>
              <a:latin typeface="Calibri" panose="020F0502020204030204" pitchFamily="34" charset="0"/>
              <a:ea typeface="+mn-ea"/>
              <a:cs typeface="+mn-cs"/>
            </a:endParaRPr>
          </a:p>
        </p:txBody>
      </p:sp>
      <p:sp>
        <p:nvSpPr>
          <p:cNvPr id="24580" name="Rectangle 74"/>
          <p:cNvSpPr>
            <a:spLocks noChangeArrowheads="1"/>
          </p:cNvSpPr>
          <p:nvPr/>
        </p:nvSpPr>
        <p:spPr bwMode="auto">
          <a:xfrm>
            <a:off x="1856713" y="49573"/>
            <a:ext cx="8534400" cy="631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itchFamily="34" charset="0"/>
              </a:defRPr>
            </a:lvl5pPr>
            <a:lvl6pPr marL="2514600" indent="-228600" defTabSz="4572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itchFamily="34" charset="0"/>
              </a:defRPr>
            </a:lvl6pPr>
            <a:lvl7pPr marL="2971800" indent="-228600" defTabSz="4572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itchFamily="34" charset="0"/>
              </a:defRPr>
            </a:lvl7pPr>
            <a:lvl8pPr marL="3429000" indent="-228600" defTabSz="4572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itchFamily="34" charset="0"/>
              </a:defRPr>
            </a:lvl8pPr>
            <a:lvl9pPr marL="3886200" indent="-228600" defTabSz="4572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itchFamily="34" charset="0"/>
              </a:defRPr>
            </a:lvl9pPr>
          </a:lstStyle>
          <a:p>
            <a:pPr marL="0" marR="0" lvl="0" indent="0" algn="ctr" defTabSz="914400" rtl="0" eaLnBrk="1" fontAlgn="auto" latinLnBrk="0" hangingPunct="1">
              <a:lnSpc>
                <a:spcPct val="120000"/>
              </a:lnSpc>
              <a:spcBef>
                <a:spcPts val="1000"/>
              </a:spcBef>
              <a:spcAft>
                <a:spcPts val="0"/>
              </a:spcAft>
              <a:buClr>
                <a:prstClr val="black"/>
              </a:buClr>
              <a:buSzTx/>
              <a:buFont typeface="Arial" panose="020B0604020202020204" pitchFamily="34" charset="0"/>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Tuyên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truyền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phòng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chống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sốt</a:t>
            </a:r>
            <a:r>
              <a:rPr kumimoji="0" lang="en-US" sz="32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xuất</a:t>
            </a:r>
            <a:r>
              <a:rPr kumimoji="0" lang="en-US" sz="32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huyết</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 name="Công thức phát hiện sớm và phòng ngừa sốt xuất huyết - CÔNG THỨC SỐNG KHỎE - MEDLATE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192586"/>
            <a:ext cx="12192000" cy="5665414"/>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101"/>
            <a:ext cx="1466676" cy="1196687"/>
          </a:xfrm>
          <a:prstGeom prst="rect">
            <a:avLst/>
          </a:prstGeom>
        </p:spPr>
      </p:pic>
    </p:spTree>
    <p:extLst>
      <p:ext uri="{BB962C8B-B14F-4D97-AF65-F5344CB8AC3E}">
        <p14:creationId xmlns:p14="http://schemas.microsoft.com/office/powerpoint/2010/main" val="456795812"/>
      </p:ext>
    </p:extLst>
  </p:cSld>
  <p:clrMapOvr>
    <a:masterClrMapping/>
  </p:clrMapOvr>
  <mc:AlternateContent xmlns:mc="http://schemas.openxmlformats.org/markup-compatibility/2006" xmlns:p14="http://schemas.microsoft.com/office/powerpoint/2010/main">
    <mc:Choice Requires="p14">
      <p:transition spd="slow" p14:dur="800" advTm="124931">
        <p:circle/>
      </p:transition>
    </mc:Choice>
    <mc:Fallback xmlns="">
      <p:transition spd="slow" advTm="124931">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extLst mod="1">
    <p:ext uri="{E180D4A7-C9FB-4DFB-919C-405C955672EB}">
      <p14:showEvtLst xmlns:p14="http://schemas.microsoft.com/office/powerpoint/2010/main">
        <p14:playEvt time="8481" objId="4"/>
        <p14:stopEvt time="114365" objId="4"/>
        <p14:playEvt time="119139" objId="4"/>
        <p14:triggerEvt type="onClick" time="119139" objId="4"/>
        <p14:pauseEvt time="120773" objId="4"/>
        <p14:triggerEvt type="onClick" time="120773" objId="4"/>
        <p14:stopEvt time="124931" objId="4"/>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1209822"/>
          </a:xfrm>
          <a:prstGeom prst="rect">
            <a:avLst/>
          </a:prstGeom>
          <a:solidFill>
            <a:schemeClr val="accent4">
              <a:lumMod val="60000"/>
              <a:lumOff val="4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942" y="0"/>
            <a:ext cx="1120345" cy="1209822"/>
          </a:xfrm>
          <a:prstGeom prst="rect">
            <a:avLst/>
          </a:prstGeom>
        </p:spPr>
      </p:pic>
      <p:sp>
        <p:nvSpPr>
          <p:cNvPr id="6" name="Rectangle 5"/>
          <p:cNvSpPr/>
          <p:nvPr/>
        </p:nvSpPr>
        <p:spPr>
          <a:xfrm>
            <a:off x="2733527" y="78973"/>
            <a:ext cx="7456465"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150" normalizeH="0" baseline="0" noProof="0" dirty="0" smtClean="0">
                <a:ln w="0"/>
                <a:solidFill>
                  <a:srgbClr val="4472C4">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LIÊN ĐỘI TRƯỜNG TIỂU HỌC ĐỨC GIANG</a:t>
            </a:r>
            <a:endParaRPr kumimoji="0" lang="en-US" sz="3000" b="1" i="0" u="none" strike="noStrike" kern="1200" cap="none" spc="-15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7" name="Rectangle 6"/>
          <p:cNvSpPr/>
          <p:nvPr/>
        </p:nvSpPr>
        <p:spPr>
          <a:xfrm>
            <a:off x="833718" y="686602"/>
            <a:ext cx="11358282" cy="49244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smtClean="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SINH HOẠT DƯỚI CỜ TUẦN 7: PHÒNG CHỐNG </a:t>
            </a:r>
            <a:r>
              <a:rPr lang="en-US" sz="2600" dirty="0" smtClean="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BỆNH SỐT XUẤT HUYẾT</a:t>
            </a:r>
            <a:endParaRPr kumimoji="0" lang="en-US" sz="26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8" name="Google Shape;2330;p29"/>
          <p:cNvSpPr/>
          <p:nvPr/>
        </p:nvSpPr>
        <p:spPr>
          <a:xfrm rot="-272599">
            <a:off x="2482706" y="1959829"/>
            <a:ext cx="7958106" cy="4437551"/>
          </a:xfrm>
          <a:prstGeom prst="rect">
            <a:avLst/>
          </a:prstGeom>
          <a:solidFill>
            <a:schemeClr val="accent4">
              <a:lumMod val="60000"/>
              <a:lumOff val="40000"/>
            </a:scheme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6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2331;p29"/>
          <p:cNvSpPr/>
          <p:nvPr/>
        </p:nvSpPr>
        <p:spPr>
          <a:xfrm rot="21064705">
            <a:off x="2008005" y="1934035"/>
            <a:ext cx="1451045" cy="12539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6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2332;p29"/>
          <p:cNvSpPr/>
          <p:nvPr/>
        </p:nvSpPr>
        <p:spPr>
          <a:xfrm rot="4430286">
            <a:off x="9253193" y="1319178"/>
            <a:ext cx="1451004" cy="1253821"/>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6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oogle Shape;2333;p29"/>
          <p:cNvSpPr txBox="1">
            <a:spLocks noGrp="1"/>
          </p:cNvSpPr>
          <p:nvPr>
            <p:ph type="title"/>
          </p:nvPr>
        </p:nvSpPr>
        <p:spPr>
          <a:xfrm>
            <a:off x="3883815" y="2855485"/>
            <a:ext cx="5290800" cy="874800"/>
          </a:xfrm>
          <a:prstGeom prst="rect">
            <a:avLst/>
          </a:prstGeom>
        </p:spPr>
        <p:txBody>
          <a:bodyPr spcFirstLastPara="1" vert="horz" wrap="square" lIns="121900" tIns="121900" rIns="121900" bIns="121900" rtlCol="0" anchor="ctr" anchorCtr="0">
            <a:noAutofit/>
          </a:bodyPr>
          <a:lstStyle/>
          <a:p>
            <a:pPr algn="ctr"/>
            <a:r>
              <a:rPr lang="en-US" sz="6000" dirty="0" smtClean="0">
                <a:latin typeface="Times New Roman" panose="02020603050405020304" pitchFamily="18" charset="0"/>
                <a:cs typeface="Times New Roman" panose="02020603050405020304" pitchFamily="18" charset="0"/>
              </a:rPr>
              <a:t>TRÒ CHƠI </a:t>
            </a:r>
            <a:endParaRPr sz="6000" dirty="0">
              <a:latin typeface="Times New Roman" panose="02020603050405020304" pitchFamily="18" charset="0"/>
              <a:cs typeface="Times New Roman" panose="02020603050405020304" pitchFamily="18" charset="0"/>
            </a:endParaRPr>
          </a:p>
        </p:txBody>
      </p:sp>
      <p:sp>
        <p:nvSpPr>
          <p:cNvPr id="13" name="Google Shape;2335;p29"/>
          <p:cNvSpPr txBox="1">
            <a:spLocks/>
          </p:cNvSpPr>
          <p:nvPr/>
        </p:nvSpPr>
        <p:spPr>
          <a:xfrm>
            <a:off x="2733528" y="3829952"/>
            <a:ext cx="7607260" cy="874800"/>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5400" dirty="0" smtClean="0">
                <a:solidFill>
                  <a:srgbClr val="002060"/>
                </a:solidFill>
                <a:latin typeface="Times New Roman" panose="02020603050405020304" pitchFamily="18" charset="0"/>
                <a:cs typeface="Times New Roman" panose="02020603050405020304" pitchFamily="18" charset="0"/>
              </a:rPr>
              <a:t>RUNG CHUÔNG VÀNG</a:t>
            </a:r>
            <a:endParaRPr kumimoji="0" lang="en-US" sz="5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5899" y="4704752"/>
            <a:ext cx="1707490" cy="1710118"/>
          </a:xfrm>
          <a:prstGeom prst="rect">
            <a:avLst/>
          </a:prstGeom>
        </p:spPr>
      </p:pic>
    </p:spTree>
    <p:extLst>
      <p:ext uri="{BB962C8B-B14F-4D97-AF65-F5344CB8AC3E}">
        <p14:creationId xmlns:p14="http://schemas.microsoft.com/office/powerpoint/2010/main" val="2739791515"/>
      </p:ext>
    </p:extLst>
  </p:cSld>
  <p:clrMapOvr>
    <a:masterClrMapping/>
  </p:clrMapOvr>
  <mc:AlternateContent xmlns:mc="http://schemas.openxmlformats.org/markup-compatibility/2006" xmlns:p14="http://schemas.microsoft.com/office/powerpoint/2010/main">
    <mc:Choice Requires="p14">
      <p:transition spd="slow" p14:dur="800" advTm="10936">
        <p:circle/>
      </p:transition>
    </mc:Choice>
    <mc:Fallback xmlns="">
      <p:transition spd="slow" advTm="10936">
        <p:circl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13" name="TextBox 12"/>
          <p:cNvSpPr txBox="1"/>
          <p:nvPr/>
        </p:nvSpPr>
        <p:spPr>
          <a:xfrm>
            <a:off x="949392" y="2440135"/>
            <a:ext cx="9946135" cy="830997"/>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a. </a:t>
            </a:r>
            <a:r>
              <a:rPr lang="en-US" sz="2400" dirty="0" err="1">
                <a:latin typeface="Times New Roman" panose="02020603050405020304" pitchFamily="18" charset="0"/>
                <a:cs typeface="Times New Roman" panose="02020603050405020304" pitchFamily="18" charset="0"/>
              </a:rPr>
              <a:t>Bệnh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lây</a:t>
            </a:r>
            <a:r>
              <a:rPr lang="en-US" sz="2400" dirty="0">
                <a:latin typeface="Times New Roman" panose="02020603050405020304" pitchFamily="18" charset="0"/>
                <a:cs typeface="Times New Roman" panose="02020603050405020304" pitchFamily="18" charset="0"/>
              </a:rPr>
              <a:t> qua </a:t>
            </a:r>
            <a:r>
              <a:rPr lang="en-US" sz="2400" dirty="0" err="1">
                <a:latin typeface="Times New Roman" panose="02020603050405020304" pitchFamily="18" charset="0"/>
                <a:cs typeface="Times New Roman" panose="02020603050405020304" pitchFamily="18" charset="0"/>
              </a:rPr>
              <a:t>đường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máu</a:t>
            </a:r>
            <a:r>
              <a:rPr lang="en-US" sz="2400" dirty="0">
                <a:latin typeface="Times New Roman" panose="02020603050405020304" pitchFamily="18" charset="0"/>
                <a:cs typeface="Times New Roman" panose="02020603050405020304" pitchFamily="18" charset="0"/>
              </a:rPr>
              <a:t>. Do </a:t>
            </a:r>
            <a:r>
              <a:rPr lang="en-US" sz="2400" dirty="0" err="1">
                <a:latin typeface="Times New Roman" panose="02020603050405020304" pitchFamily="18" charset="0"/>
                <a:cs typeface="Times New Roman" panose="02020603050405020304" pitchFamily="18" charset="0"/>
              </a:rPr>
              <a:t>muỗi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đốt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bệnh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lành</a:t>
            </a:r>
            <a:endParaRPr lang="en-US" sz="2400"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949392" y="3386967"/>
            <a:ext cx="9946135"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b. </a:t>
            </a:r>
            <a:r>
              <a:rPr lang="en-US" sz="2400" dirty="0" err="1">
                <a:latin typeface="Times New Roman" panose="02020603050405020304" pitchFamily="18" charset="0"/>
                <a:cs typeface="Times New Roman" panose="02020603050405020304" pitchFamily="18" charset="0"/>
              </a:rPr>
              <a:t>Bệnh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truyền</a:t>
            </a:r>
            <a:r>
              <a:rPr lang="en-US" sz="2400" dirty="0">
                <a:latin typeface="Times New Roman" panose="02020603050405020304" pitchFamily="18" charset="0"/>
                <a:cs typeface="Times New Roman" panose="02020603050405020304" pitchFamily="18" charset="0"/>
              </a:rPr>
              <a:t> qua </a:t>
            </a:r>
            <a:r>
              <a:rPr lang="en-US" sz="2400" dirty="0" err="1">
                <a:latin typeface="Times New Roman" panose="02020603050405020304" pitchFamily="18" charset="0"/>
                <a:cs typeface="Times New Roman" panose="02020603050405020304" pitchFamily="18" charset="0"/>
              </a:rPr>
              <a:t>chơi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ngồi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endParaRPr lang="en-US" sz="2400"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905743" y="4177744"/>
            <a:ext cx="9946135"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c. </a:t>
            </a:r>
            <a:r>
              <a:rPr lang="en-US" sz="2400" dirty="0" err="1">
                <a:latin typeface="Times New Roman" panose="02020603050405020304" pitchFamily="18" charset="0"/>
                <a:cs typeface="Times New Roman" panose="02020603050405020304" pitchFamily="18" charset="0"/>
              </a:rPr>
              <a:t>Bệnh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truyền</a:t>
            </a:r>
            <a:r>
              <a:rPr lang="en-US" sz="2400" dirty="0">
                <a:latin typeface="Times New Roman" panose="02020603050405020304" pitchFamily="18" charset="0"/>
                <a:cs typeface="Times New Roman" panose="02020603050405020304" pitchFamily="18" charset="0"/>
              </a:rPr>
              <a:t> do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phòng</a:t>
            </a:r>
            <a:endParaRPr lang="en-US" sz="2400" dirty="0">
              <a:latin typeface="Times New Roman" panose="02020603050405020304" pitchFamily="18" charset="0"/>
              <a:cs typeface="Times New Roman" panose="02020603050405020304" pitchFamily="18" charset="0"/>
            </a:endParaRPr>
          </a:p>
        </p:txBody>
      </p:sp>
      <p:sp>
        <p:nvSpPr>
          <p:cNvPr id="19" name="Freeform 8">
            <a:extLst>
              <a:ext uri="{FF2B5EF4-FFF2-40B4-BE49-F238E27FC236}">
                <a16:creationId xmlns:a16="http://schemas.microsoft.com/office/drawing/2014/main" id="{3E0AF154-CC38-476E-9473-EC09EA09FBCA}"/>
              </a:ext>
            </a:extLst>
          </p:cNvPr>
          <p:cNvSpPr>
            <a:spLocks/>
          </p:cNvSpPr>
          <p:nvPr/>
        </p:nvSpPr>
        <p:spPr bwMode="auto">
          <a:xfrm>
            <a:off x="532339" y="2757702"/>
            <a:ext cx="373404" cy="77377"/>
          </a:xfrm>
          <a:custGeom>
            <a:avLst/>
            <a:gdLst>
              <a:gd name="T0" fmla="*/ 56 w 109"/>
              <a:gd name="T1" fmla="*/ 370 h 370"/>
              <a:gd name="T2" fmla="*/ 2 w 109"/>
              <a:gd name="T3" fmla="*/ 317 h 370"/>
              <a:gd name="T4" fmla="*/ 0 w 109"/>
              <a:gd name="T5" fmla="*/ 54 h 370"/>
              <a:gd name="T6" fmla="*/ 53 w 109"/>
              <a:gd name="T7" fmla="*/ 0 h 370"/>
              <a:gd name="T8" fmla="*/ 106 w 109"/>
              <a:gd name="T9" fmla="*/ 53 h 370"/>
              <a:gd name="T10" fmla="*/ 109 w 109"/>
              <a:gd name="T11" fmla="*/ 316 h 370"/>
              <a:gd name="T12" fmla="*/ 56 w 109"/>
              <a:gd name="T13" fmla="*/ 370 h 370"/>
              <a:gd name="T14" fmla="*/ 56 w 109"/>
              <a:gd name="T15" fmla="*/ 370 h 3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370">
                <a:moveTo>
                  <a:pt x="56" y="370"/>
                </a:moveTo>
                <a:cubicBezTo>
                  <a:pt x="26" y="370"/>
                  <a:pt x="3" y="346"/>
                  <a:pt x="2" y="317"/>
                </a:cubicBezTo>
                <a:cubicBezTo>
                  <a:pt x="0" y="54"/>
                  <a:pt x="0" y="54"/>
                  <a:pt x="0" y="54"/>
                </a:cubicBezTo>
                <a:cubicBezTo>
                  <a:pt x="0" y="25"/>
                  <a:pt x="23" y="1"/>
                  <a:pt x="53" y="0"/>
                </a:cubicBezTo>
                <a:cubicBezTo>
                  <a:pt x="82" y="0"/>
                  <a:pt x="106" y="24"/>
                  <a:pt x="106" y="53"/>
                </a:cubicBezTo>
                <a:cubicBezTo>
                  <a:pt x="109" y="316"/>
                  <a:pt x="109" y="316"/>
                  <a:pt x="109" y="316"/>
                </a:cubicBezTo>
                <a:cubicBezTo>
                  <a:pt x="109" y="345"/>
                  <a:pt x="86" y="369"/>
                  <a:pt x="56" y="370"/>
                </a:cubicBezTo>
                <a:cubicBezTo>
                  <a:pt x="56" y="370"/>
                  <a:pt x="56" y="370"/>
                  <a:pt x="56" y="370"/>
                </a:cubicBezTo>
                <a:close/>
              </a:path>
            </a:pathLst>
          </a:custGeom>
          <a:solidFill>
            <a:schemeClr val="accent2">
              <a:lumMod val="75000"/>
            </a:schemeClr>
          </a:solidFill>
          <a:ln>
            <a:noFill/>
          </a:ln>
        </p:spPr>
        <p:txBody>
          <a:bodyPr vert="horz" wrap="square" lIns="83748" tIns="41874" rIns="83748" bIns="41874" numCol="1" anchor="t" anchorCtr="0" compatLnSpc="1">
            <a:prstTxWarp prst="textNoShape">
              <a:avLst/>
            </a:prstTxWarp>
          </a:bodyPr>
          <a:lstStyle/>
          <a:p>
            <a:pPr marL="0" marR="0" lvl="0" indent="0" defTabSz="91440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21" name="Freeform 8">
            <a:extLst>
              <a:ext uri="{FF2B5EF4-FFF2-40B4-BE49-F238E27FC236}">
                <a16:creationId xmlns:a16="http://schemas.microsoft.com/office/drawing/2014/main" id="{3E0AF154-CC38-476E-9473-EC09EA09FBCA}"/>
              </a:ext>
            </a:extLst>
          </p:cNvPr>
          <p:cNvSpPr>
            <a:spLocks/>
          </p:cNvSpPr>
          <p:nvPr/>
        </p:nvSpPr>
        <p:spPr bwMode="auto">
          <a:xfrm>
            <a:off x="532339" y="3579112"/>
            <a:ext cx="373404" cy="77377"/>
          </a:xfrm>
          <a:custGeom>
            <a:avLst/>
            <a:gdLst>
              <a:gd name="T0" fmla="*/ 56 w 109"/>
              <a:gd name="T1" fmla="*/ 370 h 370"/>
              <a:gd name="T2" fmla="*/ 2 w 109"/>
              <a:gd name="T3" fmla="*/ 317 h 370"/>
              <a:gd name="T4" fmla="*/ 0 w 109"/>
              <a:gd name="T5" fmla="*/ 54 h 370"/>
              <a:gd name="T6" fmla="*/ 53 w 109"/>
              <a:gd name="T7" fmla="*/ 0 h 370"/>
              <a:gd name="T8" fmla="*/ 106 w 109"/>
              <a:gd name="T9" fmla="*/ 53 h 370"/>
              <a:gd name="T10" fmla="*/ 109 w 109"/>
              <a:gd name="T11" fmla="*/ 316 h 370"/>
              <a:gd name="T12" fmla="*/ 56 w 109"/>
              <a:gd name="T13" fmla="*/ 370 h 370"/>
              <a:gd name="T14" fmla="*/ 56 w 109"/>
              <a:gd name="T15" fmla="*/ 370 h 3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370">
                <a:moveTo>
                  <a:pt x="56" y="370"/>
                </a:moveTo>
                <a:cubicBezTo>
                  <a:pt x="26" y="370"/>
                  <a:pt x="3" y="346"/>
                  <a:pt x="2" y="317"/>
                </a:cubicBezTo>
                <a:cubicBezTo>
                  <a:pt x="0" y="54"/>
                  <a:pt x="0" y="54"/>
                  <a:pt x="0" y="54"/>
                </a:cubicBezTo>
                <a:cubicBezTo>
                  <a:pt x="0" y="25"/>
                  <a:pt x="23" y="1"/>
                  <a:pt x="53" y="0"/>
                </a:cubicBezTo>
                <a:cubicBezTo>
                  <a:pt x="82" y="0"/>
                  <a:pt x="106" y="24"/>
                  <a:pt x="106" y="53"/>
                </a:cubicBezTo>
                <a:cubicBezTo>
                  <a:pt x="109" y="316"/>
                  <a:pt x="109" y="316"/>
                  <a:pt x="109" y="316"/>
                </a:cubicBezTo>
                <a:cubicBezTo>
                  <a:pt x="109" y="345"/>
                  <a:pt x="86" y="369"/>
                  <a:pt x="56" y="370"/>
                </a:cubicBezTo>
                <a:cubicBezTo>
                  <a:pt x="56" y="370"/>
                  <a:pt x="56" y="370"/>
                  <a:pt x="56" y="370"/>
                </a:cubicBezTo>
                <a:close/>
              </a:path>
            </a:pathLst>
          </a:custGeom>
          <a:solidFill>
            <a:schemeClr val="accent2">
              <a:lumMod val="75000"/>
            </a:schemeClr>
          </a:solidFill>
          <a:ln>
            <a:noFill/>
          </a:ln>
        </p:spPr>
        <p:txBody>
          <a:bodyPr vert="horz" wrap="square" lIns="83748" tIns="41874" rIns="83748" bIns="41874" numCol="1" anchor="t" anchorCtr="0" compatLnSpc="1">
            <a:prstTxWarp prst="textNoShape">
              <a:avLst/>
            </a:prstTxWarp>
          </a:bodyPr>
          <a:lstStyle/>
          <a:p>
            <a:pPr marL="0" marR="0" lvl="0" indent="0" defTabSz="91440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22" name="Freeform 8">
            <a:extLst>
              <a:ext uri="{FF2B5EF4-FFF2-40B4-BE49-F238E27FC236}">
                <a16:creationId xmlns:a16="http://schemas.microsoft.com/office/drawing/2014/main" id="{3E0AF154-CC38-476E-9473-EC09EA09FBCA}"/>
              </a:ext>
            </a:extLst>
          </p:cNvPr>
          <p:cNvSpPr>
            <a:spLocks/>
          </p:cNvSpPr>
          <p:nvPr/>
        </p:nvSpPr>
        <p:spPr bwMode="auto">
          <a:xfrm>
            <a:off x="532339" y="4411035"/>
            <a:ext cx="373404" cy="77377"/>
          </a:xfrm>
          <a:custGeom>
            <a:avLst/>
            <a:gdLst>
              <a:gd name="T0" fmla="*/ 56 w 109"/>
              <a:gd name="T1" fmla="*/ 370 h 370"/>
              <a:gd name="T2" fmla="*/ 2 w 109"/>
              <a:gd name="T3" fmla="*/ 317 h 370"/>
              <a:gd name="T4" fmla="*/ 0 w 109"/>
              <a:gd name="T5" fmla="*/ 54 h 370"/>
              <a:gd name="T6" fmla="*/ 53 w 109"/>
              <a:gd name="T7" fmla="*/ 0 h 370"/>
              <a:gd name="T8" fmla="*/ 106 w 109"/>
              <a:gd name="T9" fmla="*/ 53 h 370"/>
              <a:gd name="T10" fmla="*/ 109 w 109"/>
              <a:gd name="T11" fmla="*/ 316 h 370"/>
              <a:gd name="T12" fmla="*/ 56 w 109"/>
              <a:gd name="T13" fmla="*/ 370 h 370"/>
              <a:gd name="T14" fmla="*/ 56 w 109"/>
              <a:gd name="T15" fmla="*/ 370 h 3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370">
                <a:moveTo>
                  <a:pt x="56" y="370"/>
                </a:moveTo>
                <a:cubicBezTo>
                  <a:pt x="26" y="370"/>
                  <a:pt x="3" y="346"/>
                  <a:pt x="2" y="317"/>
                </a:cubicBezTo>
                <a:cubicBezTo>
                  <a:pt x="0" y="54"/>
                  <a:pt x="0" y="54"/>
                  <a:pt x="0" y="54"/>
                </a:cubicBezTo>
                <a:cubicBezTo>
                  <a:pt x="0" y="25"/>
                  <a:pt x="23" y="1"/>
                  <a:pt x="53" y="0"/>
                </a:cubicBezTo>
                <a:cubicBezTo>
                  <a:pt x="82" y="0"/>
                  <a:pt x="106" y="24"/>
                  <a:pt x="106" y="53"/>
                </a:cubicBezTo>
                <a:cubicBezTo>
                  <a:pt x="109" y="316"/>
                  <a:pt x="109" y="316"/>
                  <a:pt x="109" y="316"/>
                </a:cubicBezTo>
                <a:cubicBezTo>
                  <a:pt x="109" y="345"/>
                  <a:pt x="86" y="369"/>
                  <a:pt x="56" y="370"/>
                </a:cubicBezTo>
                <a:cubicBezTo>
                  <a:pt x="56" y="370"/>
                  <a:pt x="56" y="370"/>
                  <a:pt x="56" y="370"/>
                </a:cubicBezTo>
                <a:close/>
              </a:path>
            </a:pathLst>
          </a:custGeom>
          <a:solidFill>
            <a:schemeClr val="accent2">
              <a:lumMod val="75000"/>
            </a:schemeClr>
          </a:solidFill>
          <a:ln>
            <a:noFill/>
          </a:ln>
        </p:spPr>
        <p:txBody>
          <a:bodyPr vert="horz" wrap="square" lIns="83748" tIns="41874" rIns="83748" bIns="41874" numCol="1" anchor="t" anchorCtr="0" compatLnSpc="1">
            <a:prstTxWarp prst="textNoShape">
              <a:avLst/>
            </a:prstTxWarp>
          </a:bodyPr>
          <a:lstStyle/>
          <a:p>
            <a:pPr marL="0" marR="0" lvl="0" indent="0" defTabSz="91440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2" name="Rectangle 11"/>
          <p:cNvSpPr/>
          <p:nvPr/>
        </p:nvSpPr>
        <p:spPr>
          <a:xfrm>
            <a:off x="2415526" y="706823"/>
            <a:ext cx="7013863" cy="584775"/>
          </a:xfrm>
          <a:prstGeom prst="rect">
            <a:avLst/>
          </a:prstGeom>
        </p:spPr>
        <p:txBody>
          <a:bodyPr wrap="square">
            <a:spAutoFit/>
          </a:bodyPr>
          <a:lstStyle/>
          <a:p>
            <a:pPr algn="ctr"/>
            <a:r>
              <a:rPr lang="en-US" sz="3200" b="1" dirty="0">
                <a:solidFill>
                  <a:srgbClr val="00B050"/>
                </a:solidFill>
                <a:latin typeface="Times New Roman" pitchFamily="18" charset="0"/>
                <a:cs typeface="Times New Roman" pitchFamily="18" charset="0"/>
              </a:rPr>
              <a:t>CÂU HỎI 1</a:t>
            </a:r>
          </a:p>
        </p:txBody>
      </p:sp>
      <p:sp>
        <p:nvSpPr>
          <p:cNvPr id="20" name="Rectangle 19"/>
          <p:cNvSpPr/>
          <p:nvPr/>
        </p:nvSpPr>
        <p:spPr>
          <a:xfrm>
            <a:off x="671623" y="1413007"/>
            <a:ext cx="10627748" cy="461665"/>
          </a:xfrm>
          <a:prstGeom prst="rect">
            <a:avLst/>
          </a:prstGeom>
        </p:spPr>
        <p:txBody>
          <a:bodyPr wrap="square">
            <a:spAutoFit/>
          </a:bodyPr>
          <a:lstStyle/>
          <a:p>
            <a:pPr algn="ctr"/>
            <a:r>
              <a:rPr lang="en-US" sz="2400" b="1" dirty="0" err="1">
                <a:latin typeface="Times New Roman" panose="02020603050405020304" pitchFamily="18" charset="0"/>
                <a:cs typeface="Times New Roman" panose="02020603050405020304" pitchFamily="18" charset="0"/>
              </a:rPr>
              <a:t>Bệnh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sốt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xuất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huyết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lây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truyền</a:t>
            </a:r>
            <a:r>
              <a:rPr lang="en-US" sz="2400" b="1" dirty="0">
                <a:latin typeface="Times New Roman" panose="02020603050405020304" pitchFamily="18" charset="0"/>
                <a:cs typeface="Times New Roman" panose="02020603050405020304" pitchFamily="18" charset="0"/>
              </a:rPr>
              <a:t> qua </a:t>
            </a:r>
            <a:r>
              <a:rPr lang="en-US" sz="2400" b="1" dirty="0" err="1">
                <a:latin typeface="Times New Roman" panose="02020603050405020304" pitchFamily="18" charset="0"/>
                <a:cs typeface="Times New Roman" panose="02020603050405020304" pitchFamily="18" charset="0"/>
              </a:rPr>
              <a:t>đường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nào</a:t>
            </a:r>
            <a:r>
              <a:rPr lang="en-US" sz="2400" b="1"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17" name="Rectangle 16"/>
          <p:cNvSpPr/>
          <p:nvPr/>
        </p:nvSpPr>
        <p:spPr>
          <a:xfrm>
            <a:off x="825689" y="0"/>
            <a:ext cx="9833211" cy="584775"/>
          </a:xfrm>
          <a:prstGeom prst="rect">
            <a:avLst/>
          </a:prstGeom>
          <a:solidFill>
            <a:srgbClr val="FFFF00"/>
          </a:solidFill>
        </p:spPr>
        <p:txBody>
          <a:bodyPr wrap="square">
            <a:spAutoFit/>
          </a:bodyPr>
          <a:lstStyle/>
          <a:p>
            <a:pPr algn="ctr"/>
            <a:r>
              <a:rPr lang="en-US" sz="3200" b="1" dirty="0">
                <a:latin typeface="Times New Roman" panose="02020603050405020304" pitchFamily="18" charset="0"/>
                <a:cs typeface="Times New Roman" panose="02020603050405020304" pitchFamily="18" charset="0"/>
              </a:rPr>
              <a:t>CHỌN ĐÁP ÁN ĐÚNG</a:t>
            </a:r>
            <a:endParaRPr lang="en-US" sz="3200" dirty="0">
              <a:latin typeface="Times New Roman" panose="02020603050405020304" pitchFamily="18" charset="0"/>
              <a:cs typeface="Times New Roman" panose="02020603050405020304" pitchFamily="18" charset="0"/>
            </a:endParaRPr>
          </a:p>
        </p:txBody>
      </p:sp>
      <p:sp>
        <p:nvSpPr>
          <p:cNvPr id="2" name="Oval 1"/>
          <p:cNvSpPr/>
          <p:nvPr/>
        </p:nvSpPr>
        <p:spPr>
          <a:xfrm>
            <a:off x="915110" y="2440135"/>
            <a:ext cx="417053" cy="41787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5743" y="557948"/>
            <a:ext cx="1707490" cy="1710118"/>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58901" y="0"/>
            <a:ext cx="1533100" cy="1533100"/>
          </a:xfrm>
          <a:prstGeom prst="rect">
            <a:avLst/>
          </a:prstGeom>
        </p:spPr>
      </p:pic>
      <p:pic>
        <p:nvPicPr>
          <p:cNvPr id="18" name="Picture 4" descr="het gio"/>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245326">
            <a:off x="10551972" y="5575148"/>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33" descr="an30"/>
          <p:cNvPicPr>
            <a:picLocks noChangeAspect="1" noChangeArrowheads="1" noCrop="1"/>
          </p:cNvPicPr>
          <p:nvPr/>
        </p:nvPicPr>
        <p:blipFill>
          <a:blip r:embed="rId8"/>
          <a:srcRect/>
          <a:stretch>
            <a:fillRect/>
          </a:stretch>
        </p:blipFill>
        <p:spPr bwMode="auto">
          <a:xfrm>
            <a:off x="10643213" y="5450047"/>
            <a:ext cx="1114507" cy="986803"/>
          </a:xfrm>
          <a:prstGeom prst="ellipse">
            <a:avLst/>
          </a:prstGeom>
          <a:ln>
            <a:noFill/>
          </a:ln>
          <a:effectLst>
            <a:softEdge rad="112500"/>
          </a:effectLst>
        </p:spPr>
      </p:pic>
      <p:sp>
        <p:nvSpPr>
          <p:cNvPr id="26" name="Hình chữ nhật 85"/>
          <p:cNvSpPr/>
          <p:nvPr/>
        </p:nvSpPr>
        <p:spPr>
          <a:xfrm>
            <a:off x="10518778" y="5116769"/>
            <a:ext cx="1363377" cy="1653358"/>
          </a:xfrm>
          <a:prstGeom prst="rect">
            <a:avLst/>
          </a:prstGeom>
          <a:blipFill>
            <a:blip r:embed="rId9"/>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anose="020B0604030504040204" pitchFamily="34" charset="0"/>
                <a:cs typeface="Arial" panose="020B0604020202020204" pitchFamily="34" charset="0"/>
              </a:rPr>
              <a:t>1</a:t>
            </a:r>
          </a:p>
        </p:txBody>
      </p:sp>
      <p:sp>
        <p:nvSpPr>
          <p:cNvPr id="27" name="Hình chữ nhật 84"/>
          <p:cNvSpPr/>
          <p:nvPr/>
        </p:nvSpPr>
        <p:spPr>
          <a:xfrm>
            <a:off x="10518778" y="5116769"/>
            <a:ext cx="1363377" cy="1653358"/>
          </a:xfrm>
          <a:prstGeom prst="rect">
            <a:avLst/>
          </a:prstGeom>
          <a:blipFill>
            <a:blip r:embed="rId9"/>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anose="020B0604030504040204" pitchFamily="34" charset="0"/>
                <a:cs typeface="Arial" panose="020B0604020202020204" pitchFamily="34" charset="0"/>
              </a:rPr>
              <a:t>2</a:t>
            </a:r>
          </a:p>
        </p:txBody>
      </p:sp>
      <p:sp>
        <p:nvSpPr>
          <p:cNvPr id="28" name="Hình chữ nhật 83"/>
          <p:cNvSpPr/>
          <p:nvPr/>
        </p:nvSpPr>
        <p:spPr>
          <a:xfrm>
            <a:off x="10518778" y="5116769"/>
            <a:ext cx="1363377" cy="1653358"/>
          </a:xfrm>
          <a:prstGeom prst="rect">
            <a:avLst/>
          </a:prstGeom>
          <a:blipFill>
            <a:blip r:embed="rId9"/>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anose="020B0604030504040204" pitchFamily="34" charset="0"/>
                <a:cs typeface="Arial" panose="020B0604020202020204" pitchFamily="34" charset="0"/>
              </a:rPr>
              <a:t>3</a:t>
            </a:r>
          </a:p>
        </p:txBody>
      </p:sp>
      <p:sp>
        <p:nvSpPr>
          <p:cNvPr id="29" name="Hình chữ nhật 57"/>
          <p:cNvSpPr/>
          <p:nvPr/>
        </p:nvSpPr>
        <p:spPr>
          <a:xfrm>
            <a:off x="10518778" y="5116769"/>
            <a:ext cx="1363377" cy="1653358"/>
          </a:xfrm>
          <a:prstGeom prst="rect">
            <a:avLst/>
          </a:prstGeom>
          <a:blipFill>
            <a:blip r:embed="rId9"/>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anose="020B0604030504040204" pitchFamily="34" charset="0"/>
                <a:cs typeface="Arial" panose="020B0604020202020204" pitchFamily="34" charset="0"/>
              </a:rPr>
              <a:t>4</a:t>
            </a:r>
          </a:p>
        </p:txBody>
      </p:sp>
      <p:sp>
        <p:nvSpPr>
          <p:cNvPr id="30" name="Hình chữ nhật 86"/>
          <p:cNvSpPr/>
          <p:nvPr/>
        </p:nvSpPr>
        <p:spPr>
          <a:xfrm>
            <a:off x="10518778" y="5116769"/>
            <a:ext cx="1363377" cy="1653358"/>
          </a:xfrm>
          <a:prstGeom prst="rect">
            <a:avLst/>
          </a:prstGeom>
          <a:blipFill>
            <a:blip r:embed="rId9"/>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anose="020B0604030504040204" pitchFamily="34" charset="0"/>
                <a:cs typeface="Arial" panose="020B0604020202020204" pitchFamily="34" charset="0"/>
              </a:rPr>
              <a:t>5</a:t>
            </a:r>
          </a:p>
        </p:txBody>
      </p:sp>
      <p:sp>
        <p:nvSpPr>
          <p:cNvPr id="31" name="Hình chữ nhật 87"/>
          <p:cNvSpPr/>
          <p:nvPr/>
        </p:nvSpPr>
        <p:spPr>
          <a:xfrm>
            <a:off x="10518777" y="5116769"/>
            <a:ext cx="1363378" cy="1653358"/>
          </a:xfrm>
          <a:prstGeom prst="rect">
            <a:avLst/>
          </a:prstGeom>
          <a:blipFill>
            <a:blip r:embed="rId9"/>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anose="020B0604030504040204" pitchFamily="34" charset="0"/>
                <a:cs typeface="Arial" panose="020B0604020202020204" pitchFamily="34" charset="0"/>
              </a:rPr>
              <a:t>6</a:t>
            </a:r>
          </a:p>
        </p:txBody>
      </p:sp>
      <p:sp>
        <p:nvSpPr>
          <p:cNvPr id="32" name="Hình chữ nhật 88"/>
          <p:cNvSpPr/>
          <p:nvPr/>
        </p:nvSpPr>
        <p:spPr>
          <a:xfrm>
            <a:off x="10518778" y="5116769"/>
            <a:ext cx="1363377" cy="1653358"/>
          </a:xfrm>
          <a:prstGeom prst="rect">
            <a:avLst/>
          </a:prstGeom>
          <a:blipFill>
            <a:blip r:embed="rId9"/>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anose="020B0604030504040204" pitchFamily="34" charset="0"/>
                <a:cs typeface="Arial" panose="020B0604020202020204" pitchFamily="34" charset="0"/>
              </a:rPr>
              <a:t>7</a:t>
            </a:r>
          </a:p>
        </p:txBody>
      </p:sp>
      <p:sp>
        <p:nvSpPr>
          <p:cNvPr id="33" name="Hình chữ nhật 89"/>
          <p:cNvSpPr/>
          <p:nvPr/>
        </p:nvSpPr>
        <p:spPr>
          <a:xfrm>
            <a:off x="10518778" y="5116769"/>
            <a:ext cx="1363377" cy="1653358"/>
          </a:xfrm>
          <a:prstGeom prst="rect">
            <a:avLst/>
          </a:prstGeom>
          <a:blipFill>
            <a:blip r:embed="rId9"/>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anose="020B0604030504040204" pitchFamily="34" charset="0"/>
                <a:cs typeface="Arial" panose="020B0604020202020204" pitchFamily="34" charset="0"/>
              </a:rPr>
              <a:t>8</a:t>
            </a:r>
          </a:p>
        </p:txBody>
      </p:sp>
      <p:sp>
        <p:nvSpPr>
          <p:cNvPr id="34" name="Hình chữ nhật 90"/>
          <p:cNvSpPr/>
          <p:nvPr/>
        </p:nvSpPr>
        <p:spPr>
          <a:xfrm>
            <a:off x="10518778" y="5116769"/>
            <a:ext cx="1363377" cy="1653358"/>
          </a:xfrm>
          <a:prstGeom prst="rect">
            <a:avLst/>
          </a:prstGeom>
          <a:blipFill>
            <a:blip r:embed="rId9"/>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anose="020B0604030504040204" pitchFamily="34" charset="0"/>
                <a:cs typeface="Arial" panose="020B0604020202020204" pitchFamily="34" charset="0"/>
              </a:rPr>
              <a:t>9</a:t>
            </a:r>
          </a:p>
        </p:txBody>
      </p:sp>
      <p:sp>
        <p:nvSpPr>
          <p:cNvPr id="35" name="Hình chữ nhật 91"/>
          <p:cNvSpPr/>
          <p:nvPr/>
        </p:nvSpPr>
        <p:spPr>
          <a:xfrm>
            <a:off x="10518778" y="5116769"/>
            <a:ext cx="1363377" cy="1653358"/>
          </a:xfrm>
          <a:prstGeom prst="rect">
            <a:avLst/>
          </a:prstGeom>
          <a:blipFill>
            <a:blip r:embed="rId9"/>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anose="020B0604030504040204" pitchFamily="34" charset="0"/>
                <a:cs typeface="Arial" panose="020B0604020202020204" pitchFamily="34" charset="0"/>
              </a:rPr>
              <a:t>10</a:t>
            </a:r>
          </a:p>
        </p:txBody>
      </p:sp>
      <p:sp>
        <p:nvSpPr>
          <p:cNvPr id="36" name="Hình Bầu dục 45"/>
          <p:cNvSpPr/>
          <p:nvPr/>
        </p:nvSpPr>
        <p:spPr>
          <a:xfrm>
            <a:off x="10658900" y="5546021"/>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eaLnBrk="1" fontAlgn="auto" hangingPunct="1">
              <a:spcBef>
                <a:spcPts val="0"/>
              </a:spcBef>
              <a:spcAft>
                <a:spcPts val="0"/>
              </a:spcAft>
              <a:defRPr/>
            </a:pPr>
            <a:r>
              <a:rPr lang="en-US"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outerShdw blurRad="38100" dist="38100" dir="2700000" algn="tl">
                    <a:srgbClr val="000000">
                      <a:alpha val="43137"/>
                    </a:srgbClr>
                  </a:outerShdw>
                </a:effectLst>
                <a:ea typeface="Tahoma" panose="020B0604030504040204" pitchFamily="34" charset="0"/>
                <a:cs typeface="Arial" panose="020B0604020202020204" pitchFamily="34" charset="0"/>
              </a:rPr>
              <a:t>BẮT ĐẦU</a:t>
            </a:r>
          </a:p>
        </p:txBody>
      </p:sp>
    </p:spTree>
    <p:extLst>
      <p:ext uri="{BB962C8B-B14F-4D97-AF65-F5344CB8AC3E}">
        <p14:creationId xmlns:p14="http://schemas.microsoft.com/office/powerpoint/2010/main" val="89387457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 presetClass="entr" presetSubtype="32"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ox(out)">
                                      <p:cBhvr>
                                        <p:cTn id="37" dur="500"/>
                                        <p:tgtEl>
                                          <p:spTgt spid="18"/>
                                        </p:tgtEl>
                                      </p:cBhvr>
                                    </p:animEffect>
                                  </p:childTnLst>
                                </p:cTn>
                              </p:par>
                              <p:par>
                                <p:cTn id="38" presetID="4" presetClass="entr" presetSubtype="32"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box(out)">
                                      <p:cBhvr>
                                        <p:cTn id="40" dur="500"/>
                                        <p:tgtEl>
                                          <p:spTgt spid="25"/>
                                        </p:tgtEl>
                                      </p:cBhvr>
                                    </p:animEffect>
                                  </p:childTnLst>
                                </p:cTn>
                              </p:par>
                              <p:par>
                                <p:cTn id="41" presetID="4" presetClass="entr" presetSubtype="32"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box(out)">
                                      <p:cBhvr>
                                        <p:cTn id="43" dur="500"/>
                                        <p:tgtEl>
                                          <p:spTgt spid="26"/>
                                        </p:tgtEl>
                                      </p:cBhvr>
                                    </p:animEffect>
                                  </p:childTnLst>
                                </p:cTn>
                              </p:par>
                              <p:par>
                                <p:cTn id="44" presetID="4" presetClass="entr" presetSubtype="32"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box(out)">
                                      <p:cBhvr>
                                        <p:cTn id="46" dur="500"/>
                                        <p:tgtEl>
                                          <p:spTgt spid="27"/>
                                        </p:tgtEl>
                                      </p:cBhvr>
                                    </p:animEffect>
                                  </p:childTnLst>
                                </p:cTn>
                              </p:par>
                              <p:par>
                                <p:cTn id="47" presetID="4" presetClass="entr" presetSubtype="32" fill="hold" nodeType="with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box(out)">
                                      <p:cBhvr>
                                        <p:cTn id="49" dur="500"/>
                                        <p:tgtEl>
                                          <p:spTgt spid="28"/>
                                        </p:tgtEl>
                                      </p:cBhvr>
                                    </p:animEffect>
                                  </p:childTnLst>
                                </p:cTn>
                              </p:par>
                              <p:par>
                                <p:cTn id="50" presetID="4" presetClass="entr" presetSubtype="32" fill="hold"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box(out)">
                                      <p:cBhvr>
                                        <p:cTn id="52" dur="500"/>
                                        <p:tgtEl>
                                          <p:spTgt spid="29"/>
                                        </p:tgtEl>
                                      </p:cBhvr>
                                    </p:animEffect>
                                  </p:childTnLst>
                                </p:cTn>
                              </p:par>
                              <p:par>
                                <p:cTn id="53" presetID="4" presetClass="entr" presetSubtype="32" fill="hold" nodeType="with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box(out)">
                                      <p:cBhvr>
                                        <p:cTn id="55" dur="500"/>
                                        <p:tgtEl>
                                          <p:spTgt spid="30"/>
                                        </p:tgtEl>
                                      </p:cBhvr>
                                    </p:animEffect>
                                  </p:childTnLst>
                                </p:cTn>
                              </p:par>
                              <p:par>
                                <p:cTn id="56" presetID="4" presetClass="entr" presetSubtype="32" fill="hold" nodeType="with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box(out)">
                                      <p:cBhvr>
                                        <p:cTn id="58" dur="500"/>
                                        <p:tgtEl>
                                          <p:spTgt spid="31"/>
                                        </p:tgtEl>
                                      </p:cBhvr>
                                    </p:animEffect>
                                  </p:childTnLst>
                                </p:cTn>
                              </p:par>
                              <p:par>
                                <p:cTn id="59" presetID="4" presetClass="entr" presetSubtype="32" fill="hold" nodeType="with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box(out)">
                                      <p:cBhvr>
                                        <p:cTn id="61" dur="500"/>
                                        <p:tgtEl>
                                          <p:spTgt spid="32"/>
                                        </p:tgtEl>
                                      </p:cBhvr>
                                    </p:animEffect>
                                  </p:childTnLst>
                                </p:cTn>
                              </p:par>
                              <p:par>
                                <p:cTn id="62" presetID="4" presetClass="entr" presetSubtype="32" fill="hold" nodeType="with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box(out)">
                                      <p:cBhvr>
                                        <p:cTn id="64" dur="500"/>
                                        <p:tgtEl>
                                          <p:spTgt spid="33"/>
                                        </p:tgtEl>
                                      </p:cBhvr>
                                    </p:animEffect>
                                  </p:childTnLst>
                                </p:cTn>
                              </p:par>
                              <p:par>
                                <p:cTn id="65" presetID="4" presetClass="entr" presetSubtype="32" fill="hold" nodeType="with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box(out)">
                                      <p:cBhvr>
                                        <p:cTn id="67" dur="500"/>
                                        <p:tgtEl>
                                          <p:spTgt spid="34"/>
                                        </p:tgtEl>
                                      </p:cBhvr>
                                    </p:animEffect>
                                  </p:childTnLst>
                                </p:cTn>
                              </p:par>
                              <p:par>
                                <p:cTn id="68" presetID="4" presetClass="entr" presetSubtype="32" fill="hold" nodeType="withEffect">
                                  <p:stCondLst>
                                    <p:cond delay="0"/>
                                  </p:stCondLst>
                                  <p:childTnLst>
                                    <p:set>
                                      <p:cBhvr>
                                        <p:cTn id="69" dur="1" fill="hold">
                                          <p:stCondLst>
                                            <p:cond delay="0"/>
                                          </p:stCondLst>
                                        </p:cTn>
                                        <p:tgtEl>
                                          <p:spTgt spid="35"/>
                                        </p:tgtEl>
                                        <p:attrNameLst>
                                          <p:attrName>style.visibility</p:attrName>
                                        </p:attrNameLst>
                                      </p:cBhvr>
                                      <p:to>
                                        <p:strVal val="visible"/>
                                      </p:to>
                                    </p:set>
                                    <p:animEffect transition="in" filter="box(out)">
                                      <p:cBhvr>
                                        <p:cTn id="70" dur="500"/>
                                        <p:tgtEl>
                                          <p:spTgt spid="35"/>
                                        </p:tgtEl>
                                      </p:cBhvr>
                                    </p:animEffect>
                                  </p:childTnLst>
                                </p:cTn>
                              </p:par>
                              <p:par>
                                <p:cTn id="71" presetID="4" presetClass="entr" presetSubtype="32" fill="hold" nodeType="withEffect">
                                  <p:stCondLst>
                                    <p:cond delay="0"/>
                                  </p:stCondLst>
                                  <p:childTnLst>
                                    <p:set>
                                      <p:cBhvr>
                                        <p:cTn id="72" dur="1" fill="hold">
                                          <p:stCondLst>
                                            <p:cond delay="0"/>
                                          </p:stCondLst>
                                        </p:cTn>
                                        <p:tgtEl>
                                          <p:spTgt spid="36"/>
                                        </p:tgtEl>
                                        <p:attrNameLst>
                                          <p:attrName>style.visibility</p:attrName>
                                        </p:attrNameLst>
                                      </p:cBhvr>
                                      <p:to>
                                        <p:strVal val="visible"/>
                                      </p:to>
                                    </p:set>
                                    <p:animEffect transition="in" filter="box(out)">
                                      <p:cBhvr>
                                        <p:cTn id="73" dur="500"/>
                                        <p:tgtEl>
                                          <p:spTgt spid="36"/>
                                        </p:tgtEl>
                                      </p:cBhvr>
                                    </p:animEffect>
                                  </p:childTnLst>
                                </p:cTn>
                              </p:par>
                            </p:childTnLst>
                          </p:cTn>
                        </p:par>
                        <p:par>
                          <p:cTn id="74" fill="hold">
                            <p:stCondLst>
                              <p:cond delay="500"/>
                            </p:stCondLst>
                            <p:childTnLst>
                              <p:par>
                                <p:cTn id="75" presetID="10" presetClass="exit" presetSubtype="0" fill="hold" nodeType="afterEffect">
                                  <p:stCondLst>
                                    <p:cond delay="0"/>
                                  </p:stCondLst>
                                  <p:childTnLst>
                                    <p:animEffect transition="out" filter="fade">
                                      <p:cBhvr>
                                        <p:cTn id="76" dur="500"/>
                                        <p:tgtEl>
                                          <p:spTgt spid="36"/>
                                        </p:tgtEl>
                                      </p:cBhvr>
                                    </p:animEffect>
                                    <p:set>
                                      <p:cBhvr>
                                        <p:cTn id="77"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75"/>
                                            </p:cond>
                                          </p:stCondLst>
                                          <p:endCondLst>
                                            <p:cond evt="onStopAudio" delay="0">
                                              <p:tgtEl>
                                                <p:sldTgt/>
                                              </p:tgtEl>
                                            </p:cond>
                                          </p:endCondLst>
                                        </p:cTn>
                                        <p:tgtEl>
                                          <p:sndTgt r:embed="rId2" name="chuong suy nghi.wav"/>
                                        </p:tgtEl>
                                      </p:cMediaNode>
                                    </p:audio>
                                  </p:subTnLst>
                                </p:cTn>
                              </p:par>
                            </p:childTnLst>
                          </p:cTn>
                        </p:par>
                        <p:par>
                          <p:cTn id="78" fill="hold">
                            <p:stCondLst>
                              <p:cond delay="1000"/>
                            </p:stCondLst>
                            <p:childTnLst>
                              <p:par>
                                <p:cTn id="79" presetID="6" presetClass="exit" presetSubtype="32" fill="hold" nodeType="afterEffect">
                                  <p:stCondLst>
                                    <p:cond delay="0"/>
                                  </p:stCondLst>
                                  <p:childTnLst>
                                    <p:animEffect transition="out" filter="circle(out)">
                                      <p:cBhvr>
                                        <p:cTn id="80" dur="1000"/>
                                        <p:tgtEl>
                                          <p:spTgt spid="35"/>
                                        </p:tgtEl>
                                      </p:cBhvr>
                                    </p:animEffect>
                                    <p:set>
                                      <p:cBhvr>
                                        <p:cTn id="81" dur="1" fill="hold">
                                          <p:stCondLst>
                                            <p:cond delay="999"/>
                                          </p:stCondLst>
                                        </p:cTn>
                                        <p:tgtEl>
                                          <p:spTgt spid="35"/>
                                        </p:tgtEl>
                                        <p:attrNameLst>
                                          <p:attrName>style.visibility</p:attrName>
                                        </p:attrNameLst>
                                      </p:cBhvr>
                                      <p:to>
                                        <p:strVal val="hidden"/>
                                      </p:to>
                                    </p:set>
                                  </p:childTnLst>
                                </p:cTn>
                              </p:par>
                            </p:childTnLst>
                          </p:cTn>
                        </p:par>
                        <p:par>
                          <p:cTn id="82" fill="hold">
                            <p:stCondLst>
                              <p:cond delay="2000"/>
                            </p:stCondLst>
                            <p:childTnLst>
                              <p:par>
                                <p:cTn id="83" presetID="6" presetClass="exit" presetSubtype="32" fill="hold" nodeType="afterEffect">
                                  <p:stCondLst>
                                    <p:cond delay="0"/>
                                  </p:stCondLst>
                                  <p:childTnLst>
                                    <p:animEffect transition="out" filter="circle(out)">
                                      <p:cBhvr>
                                        <p:cTn id="84" dur="1000"/>
                                        <p:tgtEl>
                                          <p:spTgt spid="34"/>
                                        </p:tgtEl>
                                      </p:cBhvr>
                                    </p:animEffect>
                                    <p:set>
                                      <p:cBhvr>
                                        <p:cTn id="85" dur="1" fill="hold">
                                          <p:stCondLst>
                                            <p:cond delay="999"/>
                                          </p:stCondLst>
                                        </p:cTn>
                                        <p:tgtEl>
                                          <p:spTgt spid="34"/>
                                        </p:tgtEl>
                                        <p:attrNameLst>
                                          <p:attrName>style.visibility</p:attrName>
                                        </p:attrNameLst>
                                      </p:cBhvr>
                                      <p:to>
                                        <p:strVal val="hidden"/>
                                      </p:to>
                                    </p:set>
                                  </p:childTnLst>
                                </p:cTn>
                              </p:par>
                            </p:childTnLst>
                          </p:cTn>
                        </p:par>
                        <p:par>
                          <p:cTn id="86" fill="hold">
                            <p:stCondLst>
                              <p:cond delay="3000"/>
                            </p:stCondLst>
                            <p:childTnLst>
                              <p:par>
                                <p:cTn id="87" presetID="6" presetClass="exit" presetSubtype="32" fill="hold" nodeType="afterEffect">
                                  <p:stCondLst>
                                    <p:cond delay="0"/>
                                  </p:stCondLst>
                                  <p:childTnLst>
                                    <p:animEffect transition="out" filter="circle(out)">
                                      <p:cBhvr>
                                        <p:cTn id="88" dur="1000"/>
                                        <p:tgtEl>
                                          <p:spTgt spid="33"/>
                                        </p:tgtEl>
                                      </p:cBhvr>
                                    </p:animEffect>
                                    <p:set>
                                      <p:cBhvr>
                                        <p:cTn id="89" dur="1" fill="hold">
                                          <p:stCondLst>
                                            <p:cond delay="999"/>
                                          </p:stCondLst>
                                        </p:cTn>
                                        <p:tgtEl>
                                          <p:spTgt spid="33"/>
                                        </p:tgtEl>
                                        <p:attrNameLst>
                                          <p:attrName>style.visibility</p:attrName>
                                        </p:attrNameLst>
                                      </p:cBhvr>
                                      <p:to>
                                        <p:strVal val="hidden"/>
                                      </p:to>
                                    </p:set>
                                  </p:childTnLst>
                                </p:cTn>
                              </p:par>
                            </p:childTnLst>
                          </p:cTn>
                        </p:par>
                        <p:par>
                          <p:cTn id="90" fill="hold">
                            <p:stCondLst>
                              <p:cond delay="4000"/>
                            </p:stCondLst>
                            <p:childTnLst>
                              <p:par>
                                <p:cTn id="91" presetID="6" presetClass="exit" presetSubtype="32" fill="hold" nodeType="afterEffect">
                                  <p:stCondLst>
                                    <p:cond delay="0"/>
                                  </p:stCondLst>
                                  <p:childTnLst>
                                    <p:animEffect transition="out" filter="circle(out)">
                                      <p:cBhvr>
                                        <p:cTn id="92" dur="1000"/>
                                        <p:tgtEl>
                                          <p:spTgt spid="32"/>
                                        </p:tgtEl>
                                      </p:cBhvr>
                                    </p:animEffect>
                                    <p:set>
                                      <p:cBhvr>
                                        <p:cTn id="93" dur="1" fill="hold">
                                          <p:stCondLst>
                                            <p:cond delay="999"/>
                                          </p:stCondLst>
                                        </p:cTn>
                                        <p:tgtEl>
                                          <p:spTgt spid="32"/>
                                        </p:tgtEl>
                                        <p:attrNameLst>
                                          <p:attrName>style.visibility</p:attrName>
                                        </p:attrNameLst>
                                      </p:cBhvr>
                                      <p:to>
                                        <p:strVal val="hidden"/>
                                      </p:to>
                                    </p:set>
                                  </p:childTnLst>
                                </p:cTn>
                              </p:par>
                            </p:childTnLst>
                          </p:cTn>
                        </p:par>
                        <p:par>
                          <p:cTn id="94" fill="hold">
                            <p:stCondLst>
                              <p:cond delay="5000"/>
                            </p:stCondLst>
                            <p:childTnLst>
                              <p:par>
                                <p:cTn id="95" presetID="6" presetClass="exit" presetSubtype="32" fill="hold" nodeType="afterEffect">
                                  <p:stCondLst>
                                    <p:cond delay="0"/>
                                  </p:stCondLst>
                                  <p:childTnLst>
                                    <p:animEffect transition="out" filter="circle(out)">
                                      <p:cBhvr>
                                        <p:cTn id="96" dur="1000"/>
                                        <p:tgtEl>
                                          <p:spTgt spid="31"/>
                                        </p:tgtEl>
                                      </p:cBhvr>
                                    </p:animEffect>
                                    <p:set>
                                      <p:cBhvr>
                                        <p:cTn id="97" dur="1" fill="hold">
                                          <p:stCondLst>
                                            <p:cond delay="999"/>
                                          </p:stCondLst>
                                        </p:cTn>
                                        <p:tgtEl>
                                          <p:spTgt spid="31"/>
                                        </p:tgtEl>
                                        <p:attrNameLst>
                                          <p:attrName>style.visibility</p:attrName>
                                        </p:attrNameLst>
                                      </p:cBhvr>
                                      <p:to>
                                        <p:strVal val="hidden"/>
                                      </p:to>
                                    </p:set>
                                  </p:childTnLst>
                                </p:cTn>
                              </p:par>
                            </p:childTnLst>
                          </p:cTn>
                        </p:par>
                        <p:par>
                          <p:cTn id="98" fill="hold">
                            <p:stCondLst>
                              <p:cond delay="6000"/>
                            </p:stCondLst>
                            <p:childTnLst>
                              <p:par>
                                <p:cTn id="99" presetID="6" presetClass="exit" presetSubtype="32" fill="hold" nodeType="afterEffect">
                                  <p:stCondLst>
                                    <p:cond delay="0"/>
                                  </p:stCondLst>
                                  <p:childTnLst>
                                    <p:animEffect transition="out" filter="circle(out)">
                                      <p:cBhvr>
                                        <p:cTn id="100" dur="1000"/>
                                        <p:tgtEl>
                                          <p:spTgt spid="30"/>
                                        </p:tgtEl>
                                      </p:cBhvr>
                                    </p:animEffect>
                                    <p:set>
                                      <p:cBhvr>
                                        <p:cTn id="101" dur="1" fill="hold">
                                          <p:stCondLst>
                                            <p:cond delay="999"/>
                                          </p:stCondLst>
                                        </p:cTn>
                                        <p:tgtEl>
                                          <p:spTgt spid="30"/>
                                        </p:tgtEl>
                                        <p:attrNameLst>
                                          <p:attrName>style.visibility</p:attrName>
                                        </p:attrNameLst>
                                      </p:cBhvr>
                                      <p:to>
                                        <p:strVal val="hidden"/>
                                      </p:to>
                                    </p:set>
                                  </p:childTnLst>
                                </p:cTn>
                              </p:par>
                            </p:childTnLst>
                          </p:cTn>
                        </p:par>
                        <p:par>
                          <p:cTn id="102" fill="hold">
                            <p:stCondLst>
                              <p:cond delay="7000"/>
                            </p:stCondLst>
                            <p:childTnLst>
                              <p:par>
                                <p:cTn id="103" presetID="6" presetClass="exit" presetSubtype="32" fill="hold" nodeType="afterEffect">
                                  <p:stCondLst>
                                    <p:cond delay="0"/>
                                  </p:stCondLst>
                                  <p:childTnLst>
                                    <p:animEffect transition="out" filter="circle(out)">
                                      <p:cBhvr>
                                        <p:cTn id="104" dur="1000"/>
                                        <p:tgtEl>
                                          <p:spTgt spid="29"/>
                                        </p:tgtEl>
                                      </p:cBhvr>
                                    </p:animEffect>
                                    <p:set>
                                      <p:cBhvr>
                                        <p:cTn id="105" dur="1" fill="hold">
                                          <p:stCondLst>
                                            <p:cond delay="999"/>
                                          </p:stCondLst>
                                        </p:cTn>
                                        <p:tgtEl>
                                          <p:spTgt spid="29"/>
                                        </p:tgtEl>
                                        <p:attrNameLst>
                                          <p:attrName>style.visibility</p:attrName>
                                        </p:attrNameLst>
                                      </p:cBhvr>
                                      <p:to>
                                        <p:strVal val="hidden"/>
                                      </p:to>
                                    </p:set>
                                  </p:childTnLst>
                                </p:cTn>
                              </p:par>
                            </p:childTnLst>
                          </p:cTn>
                        </p:par>
                        <p:par>
                          <p:cTn id="106" fill="hold">
                            <p:stCondLst>
                              <p:cond delay="8000"/>
                            </p:stCondLst>
                            <p:childTnLst>
                              <p:par>
                                <p:cTn id="107" presetID="6" presetClass="exit" presetSubtype="32" fill="hold" nodeType="afterEffect">
                                  <p:stCondLst>
                                    <p:cond delay="0"/>
                                  </p:stCondLst>
                                  <p:childTnLst>
                                    <p:animEffect transition="out" filter="circle(out)">
                                      <p:cBhvr>
                                        <p:cTn id="108" dur="1000"/>
                                        <p:tgtEl>
                                          <p:spTgt spid="28"/>
                                        </p:tgtEl>
                                      </p:cBhvr>
                                    </p:animEffect>
                                    <p:set>
                                      <p:cBhvr>
                                        <p:cTn id="109" dur="1" fill="hold">
                                          <p:stCondLst>
                                            <p:cond delay="999"/>
                                          </p:stCondLst>
                                        </p:cTn>
                                        <p:tgtEl>
                                          <p:spTgt spid="28"/>
                                        </p:tgtEl>
                                        <p:attrNameLst>
                                          <p:attrName>style.visibility</p:attrName>
                                        </p:attrNameLst>
                                      </p:cBhvr>
                                      <p:to>
                                        <p:strVal val="hidden"/>
                                      </p:to>
                                    </p:set>
                                  </p:childTnLst>
                                </p:cTn>
                              </p:par>
                            </p:childTnLst>
                          </p:cTn>
                        </p:par>
                        <p:par>
                          <p:cTn id="110" fill="hold">
                            <p:stCondLst>
                              <p:cond delay="9000"/>
                            </p:stCondLst>
                            <p:childTnLst>
                              <p:par>
                                <p:cTn id="111" presetID="6" presetClass="exit" presetSubtype="32" fill="hold" nodeType="afterEffect">
                                  <p:stCondLst>
                                    <p:cond delay="0"/>
                                  </p:stCondLst>
                                  <p:childTnLst>
                                    <p:animEffect transition="out" filter="circle(out)">
                                      <p:cBhvr>
                                        <p:cTn id="112" dur="1000"/>
                                        <p:tgtEl>
                                          <p:spTgt spid="27"/>
                                        </p:tgtEl>
                                      </p:cBhvr>
                                    </p:animEffect>
                                    <p:set>
                                      <p:cBhvr>
                                        <p:cTn id="113" dur="1" fill="hold">
                                          <p:stCondLst>
                                            <p:cond delay="999"/>
                                          </p:stCondLst>
                                        </p:cTn>
                                        <p:tgtEl>
                                          <p:spTgt spid="27"/>
                                        </p:tgtEl>
                                        <p:attrNameLst>
                                          <p:attrName>style.visibility</p:attrName>
                                        </p:attrNameLst>
                                      </p:cBhvr>
                                      <p:to>
                                        <p:strVal val="hidden"/>
                                      </p:to>
                                    </p:set>
                                  </p:childTnLst>
                                </p:cTn>
                              </p:par>
                            </p:childTnLst>
                          </p:cTn>
                        </p:par>
                        <p:par>
                          <p:cTn id="114" fill="hold">
                            <p:stCondLst>
                              <p:cond delay="10000"/>
                            </p:stCondLst>
                            <p:childTnLst>
                              <p:par>
                                <p:cTn id="115" presetID="6" presetClass="exit" presetSubtype="32" fill="hold" nodeType="afterEffect">
                                  <p:stCondLst>
                                    <p:cond delay="0"/>
                                  </p:stCondLst>
                                  <p:childTnLst>
                                    <p:animEffect transition="out" filter="circle(out)">
                                      <p:cBhvr>
                                        <p:cTn id="116" dur="1000"/>
                                        <p:tgtEl>
                                          <p:spTgt spid="26"/>
                                        </p:tgtEl>
                                      </p:cBhvr>
                                    </p:animEffect>
                                    <p:set>
                                      <p:cBhvr>
                                        <p:cTn id="117" dur="1" fill="hold">
                                          <p:stCondLst>
                                            <p:cond delay="999"/>
                                          </p:stCondLst>
                                        </p:cTn>
                                        <p:tgtEl>
                                          <p:spTgt spid="26"/>
                                        </p:tgtEl>
                                        <p:attrNameLst>
                                          <p:attrName>style.visibility</p:attrName>
                                        </p:attrNameLst>
                                      </p:cBhvr>
                                      <p:to>
                                        <p:strVal val="hidden"/>
                                      </p:to>
                                    </p:set>
                                  </p:childTnLst>
                                </p:cTn>
                              </p:par>
                            </p:childTnLst>
                          </p:cTn>
                        </p:par>
                        <p:par>
                          <p:cTn id="118" fill="hold">
                            <p:stCondLst>
                              <p:cond delay="11000"/>
                            </p:stCondLst>
                            <p:childTnLst>
                              <p:par>
                                <p:cTn id="119" presetID="1" presetClass="entr" presetSubtype="0" fill="hold" nodeType="afterEffect">
                                  <p:stCondLst>
                                    <p:cond delay="0"/>
                                  </p:stCondLst>
                                  <p:childTnLst>
                                    <p:set>
                                      <p:cBhvr>
                                        <p:cTn id="120" dur="1" fill="hold">
                                          <p:stCondLst>
                                            <p:cond delay="0"/>
                                          </p:stCondLst>
                                        </p:cTn>
                                        <p:tgtEl>
                                          <p:spTgt spid="18"/>
                                        </p:tgtEl>
                                        <p:attrNameLst>
                                          <p:attrName>style.visibility</p:attrName>
                                        </p:attrNameLst>
                                      </p:cBhvr>
                                      <p:to>
                                        <p:strVal val="visible"/>
                                      </p:to>
                                    </p:set>
                                  </p:childTnLst>
                                </p:cTn>
                              </p:par>
                            </p:childTnLst>
                          </p:cTn>
                        </p:par>
                        <p:par>
                          <p:cTn id="121" fill="hold">
                            <p:stCondLst>
                              <p:cond delay="11000"/>
                            </p:stCondLst>
                            <p:childTnLst>
                              <p:par>
                                <p:cTn id="122" presetID="31" presetClass="exit" presetSubtype="0" fill="hold" nodeType="afterEffect">
                                  <p:stCondLst>
                                    <p:cond delay="0"/>
                                  </p:stCondLst>
                                  <p:childTnLst>
                                    <p:anim calcmode="lin" valueType="num">
                                      <p:cBhvr>
                                        <p:cTn id="123" dur="1000"/>
                                        <p:tgtEl>
                                          <p:spTgt spid="25"/>
                                        </p:tgtEl>
                                        <p:attrNameLst>
                                          <p:attrName>ppt_w</p:attrName>
                                        </p:attrNameLst>
                                      </p:cBhvr>
                                      <p:tavLst>
                                        <p:tav tm="0">
                                          <p:val>
                                            <p:strVal val="ppt_w"/>
                                          </p:val>
                                        </p:tav>
                                        <p:tav tm="100000">
                                          <p:val>
                                            <p:fltVal val="0"/>
                                          </p:val>
                                        </p:tav>
                                      </p:tavLst>
                                    </p:anim>
                                    <p:anim calcmode="lin" valueType="num">
                                      <p:cBhvr>
                                        <p:cTn id="124" dur="1000"/>
                                        <p:tgtEl>
                                          <p:spTgt spid="25"/>
                                        </p:tgtEl>
                                        <p:attrNameLst>
                                          <p:attrName>ppt_h</p:attrName>
                                        </p:attrNameLst>
                                      </p:cBhvr>
                                      <p:tavLst>
                                        <p:tav tm="0">
                                          <p:val>
                                            <p:strVal val="ppt_h"/>
                                          </p:val>
                                        </p:tav>
                                        <p:tav tm="100000">
                                          <p:val>
                                            <p:fltVal val="0"/>
                                          </p:val>
                                        </p:tav>
                                      </p:tavLst>
                                    </p:anim>
                                    <p:anim calcmode="lin" valueType="num">
                                      <p:cBhvr>
                                        <p:cTn id="125" dur="1000"/>
                                        <p:tgtEl>
                                          <p:spTgt spid="25"/>
                                        </p:tgtEl>
                                        <p:attrNameLst>
                                          <p:attrName>style.rotation</p:attrName>
                                        </p:attrNameLst>
                                      </p:cBhvr>
                                      <p:tavLst>
                                        <p:tav tm="0">
                                          <p:val>
                                            <p:fltVal val="0"/>
                                          </p:val>
                                        </p:tav>
                                        <p:tav tm="100000">
                                          <p:val>
                                            <p:fltVal val="90"/>
                                          </p:val>
                                        </p:tav>
                                      </p:tavLst>
                                    </p:anim>
                                    <p:animEffect transition="out" filter="fade">
                                      <p:cBhvr>
                                        <p:cTn id="126" dur="1000"/>
                                        <p:tgtEl>
                                          <p:spTgt spid="25"/>
                                        </p:tgtEl>
                                      </p:cBhvr>
                                    </p:animEffect>
                                    <p:set>
                                      <p:cBhvr>
                                        <p:cTn id="127" dur="1" fill="hold">
                                          <p:stCondLst>
                                            <p:cond delay="999"/>
                                          </p:stCondLst>
                                        </p:cTn>
                                        <p:tgtEl>
                                          <p:spTgt spid="25"/>
                                        </p:tgtEl>
                                        <p:attrNameLst>
                                          <p:attrName>style.visibility</p:attrName>
                                        </p:attrNameLst>
                                      </p:cBhvr>
                                      <p:to>
                                        <p:strVal val="hidden"/>
                                      </p:to>
                                    </p:set>
                                  </p:childTnLst>
                                  <p:subTnLst>
                                    <p:audio>
                                      <p:cMediaNode>
                                        <p:cTn display="0" masterRel="sameClick">
                                          <p:stCondLst>
                                            <p:cond evt="begin" delay="0">
                                              <p:tn val="122"/>
                                            </p:cond>
                                          </p:stCondLst>
                                          <p:endCondLst>
                                            <p:cond evt="onStopAudio" delay="0">
                                              <p:tgtEl>
                                                <p:sldTgt/>
                                              </p:tgtEl>
                                            </p:cond>
                                          </p:endCondLst>
                                        </p:cTn>
                                        <p:tgtEl>
                                          <p:sndTgt r:embed="rId3" name="ket-thuc-final.wav"/>
                                        </p:tgtEl>
                                      </p:cMediaNode>
                                    </p:audio>
                                  </p:subTnLst>
                                </p:cTn>
                              </p:par>
                            </p:childTnLst>
                          </p:cTn>
                        </p:par>
                      </p:childTnLst>
                    </p:cTn>
                  </p:par>
                  <p:par>
                    <p:cTn id="128" fill="hold">
                      <p:stCondLst>
                        <p:cond delay="indefinite"/>
                      </p:stCondLst>
                      <p:childTnLst>
                        <p:par>
                          <p:cTn id="129" fill="hold">
                            <p:stCondLst>
                              <p:cond delay="0"/>
                            </p:stCondLst>
                            <p:childTnLst>
                              <p:par>
                                <p:cTn id="130" presetID="21" presetClass="entr" presetSubtype="1" fill="hold" grpId="0" nodeType="clickEffect">
                                  <p:stCondLst>
                                    <p:cond delay="0"/>
                                  </p:stCondLst>
                                  <p:childTnLst>
                                    <p:set>
                                      <p:cBhvr>
                                        <p:cTn id="131" dur="1" fill="hold">
                                          <p:stCondLst>
                                            <p:cond delay="0"/>
                                          </p:stCondLst>
                                        </p:cTn>
                                        <p:tgtEl>
                                          <p:spTgt spid="2"/>
                                        </p:tgtEl>
                                        <p:attrNameLst>
                                          <p:attrName>style.visibility</p:attrName>
                                        </p:attrNameLst>
                                      </p:cBhvr>
                                      <p:to>
                                        <p:strVal val="visible"/>
                                      </p:to>
                                    </p:set>
                                    <p:animEffect transition="in" filter="wheel(1)">
                                      <p:cBhvr>
                                        <p:cTn id="132" dur="2000"/>
                                        <p:tgtEl>
                                          <p:spTgt spid="2"/>
                                        </p:tgtEl>
                                      </p:cBhvr>
                                    </p:animEffect>
                                  </p:childTnLst>
                                  <p:subTnLst>
                                    <p:audio>
                                      <p:cMediaNode>
                                        <p:cTn display="0" masterRel="sameClick">
                                          <p:stCondLst>
                                            <p:cond evt="begin" delay="0">
                                              <p:tn val="130"/>
                                            </p:cond>
                                          </p:stCondLst>
                                          <p:endCondLst>
                                            <p:cond evt="onStopAudio" delay="0">
                                              <p:tgtEl>
                                                <p:sldTgt/>
                                              </p:tgtEl>
                                            </p:cond>
                                          </p:endCondLst>
                                        </p:cTn>
                                        <p:tgtEl>
                                          <p:sndTgt r:embed="rId4"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9" grpId="0" animBg="1"/>
      <p:bldP spid="21" grpId="0" animBg="1"/>
      <p:bldP spid="22" grpId="0" animBg="1"/>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3" name="TextBox 12"/>
          <p:cNvSpPr txBox="1"/>
          <p:nvPr/>
        </p:nvSpPr>
        <p:spPr>
          <a:xfrm>
            <a:off x="949392" y="2440135"/>
            <a:ext cx="9946135"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a. </a:t>
            </a:r>
            <a:r>
              <a:rPr lang="en-US" sz="2400" dirty="0" err="1">
                <a:latin typeface="Times New Roman" panose="02020603050405020304" pitchFamily="18" charset="0"/>
                <a:cs typeface="Times New Roman" panose="02020603050405020304" pitchFamily="18" charset="0"/>
              </a:rPr>
              <a:t>Muỗi</a:t>
            </a:r>
            <a:r>
              <a:rPr lang="en-US" sz="2400" dirty="0">
                <a:latin typeface="Times New Roman" panose="02020603050405020304" pitchFamily="18" charset="0"/>
                <a:cs typeface="Times New Roman" panose="02020603050405020304" pitchFamily="18" charset="0"/>
              </a:rPr>
              <a:t> Anopheles </a:t>
            </a:r>
          </a:p>
        </p:txBody>
      </p:sp>
      <p:sp>
        <p:nvSpPr>
          <p:cNvPr id="14" name="TextBox 13"/>
          <p:cNvSpPr txBox="1"/>
          <p:nvPr/>
        </p:nvSpPr>
        <p:spPr>
          <a:xfrm>
            <a:off x="949392" y="3386967"/>
            <a:ext cx="9946135"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b. </a:t>
            </a:r>
            <a:r>
              <a:rPr lang="en-US" sz="2400" dirty="0" err="1">
                <a:latin typeface="Times New Roman" panose="02020603050405020304" pitchFamily="18" charset="0"/>
                <a:cs typeface="Times New Roman" panose="02020603050405020304" pitchFamily="18" charset="0"/>
              </a:rPr>
              <a:t>Muỗi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cỏ</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Culex</a:t>
            </a:r>
            <a:r>
              <a:rPr lang="en-US" sz="2400" dirty="0">
                <a:latin typeface="Times New Roman" panose="02020603050405020304" pitchFamily="18" charset="0"/>
                <a:cs typeface="Times New Roman" panose="02020603050405020304" pitchFamily="18" charset="0"/>
              </a:rPr>
              <a:t> </a:t>
            </a:r>
          </a:p>
        </p:txBody>
      </p:sp>
      <p:sp>
        <p:nvSpPr>
          <p:cNvPr id="15" name="TextBox 14"/>
          <p:cNvSpPr txBox="1"/>
          <p:nvPr/>
        </p:nvSpPr>
        <p:spPr>
          <a:xfrm>
            <a:off x="905743" y="4177744"/>
            <a:ext cx="9946135" cy="461665"/>
          </a:xfrm>
          <a:prstGeom prst="rect">
            <a:avLst/>
          </a:prstGeom>
          <a:noFill/>
        </p:spPr>
        <p:txBody>
          <a:bodyPr wrap="square" rtlCol="0">
            <a:spAutoFit/>
          </a:bodyPr>
          <a:lstStyle/>
          <a:p>
            <a:r>
              <a:rPr lang="en-US" sz="2400" i="1" dirty="0">
                <a:latin typeface="Times New Roman" panose="02020603050405020304" pitchFamily="18" charset="0"/>
                <a:cs typeface="Times New Roman" panose="02020603050405020304" pitchFamily="18" charset="0"/>
              </a:rPr>
              <a:t>c. </a:t>
            </a:r>
            <a:r>
              <a:rPr lang="en-US" sz="2400" i="1" dirty="0" err="1">
                <a:latin typeface="Times New Roman" panose="02020603050405020304" pitchFamily="18" charset="0"/>
                <a:cs typeface="Times New Roman" panose="02020603050405020304" pitchFamily="18" charset="0"/>
              </a:rPr>
              <a:t>Muỗi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Aedes</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Aegypti</a:t>
            </a:r>
            <a:r>
              <a:rPr lang="en-US" sz="2400" i="1" dirty="0">
                <a:latin typeface="Times New Roman" panose="02020603050405020304" pitchFamily="18" charset="0"/>
                <a:cs typeface="Times New Roman" panose="02020603050405020304" pitchFamily="18" charset="0"/>
              </a:rPr>
              <a:t> ( </a:t>
            </a:r>
            <a:r>
              <a:rPr lang="en-US" sz="2400" i="1" dirty="0" err="1">
                <a:latin typeface="Times New Roman" panose="02020603050405020304" pitchFamily="18" charset="0"/>
                <a:cs typeface="Times New Roman" panose="02020603050405020304" pitchFamily="18" charset="0"/>
              </a:rPr>
              <a:t>Muỗi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vằn</a:t>
            </a:r>
            <a:r>
              <a:rPr lang="en-US" sz="2400" i="1" dirty="0"/>
              <a:t>)</a:t>
            </a:r>
            <a:endParaRPr lang="en-US" sz="2400" dirty="0"/>
          </a:p>
        </p:txBody>
      </p:sp>
      <p:sp>
        <p:nvSpPr>
          <p:cNvPr id="19" name="Freeform 8">
            <a:extLst>
              <a:ext uri="{FF2B5EF4-FFF2-40B4-BE49-F238E27FC236}">
                <a16:creationId xmlns:a16="http://schemas.microsoft.com/office/drawing/2014/main" id="{3E0AF154-CC38-476E-9473-EC09EA09FBCA}"/>
              </a:ext>
            </a:extLst>
          </p:cNvPr>
          <p:cNvSpPr>
            <a:spLocks/>
          </p:cNvSpPr>
          <p:nvPr/>
        </p:nvSpPr>
        <p:spPr bwMode="auto">
          <a:xfrm>
            <a:off x="532339" y="2757702"/>
            <a:ext cx="373404" cy="77377"/>
          </a:xfrm>
          <a:custGeom>
            <a:avLst/>
            <a:gdLst>
              <a:gd name="T0" fmla="*/ 56 w 109"/>
              <a:gd name="T1" fmla="*/ 370 h 370"/>
              <a:gd name="T2" fmla="*/ 2 w 109"/>
              <a:gd name="T3" fmla="*/ 317 h 370"/>
              <a:gd name="T4" fmla="*/ 0 w 109"/>
              <a:gd name="T5" fmla="*/ 54 h 370"/>
              <a:gd name="T6" fmla="*/ 53 w 109"/>
              <a:gd name="T7" fmla="*/ 0 h 370"/>
              <a:gd name="T8" fmla="*/ 106 w 109"/>
              <a:gd name="T9" fmla="*/ 53 h 370"/>
              <a:gd name="T10" fmla="*/ 109 w 109"/>
              <a:gd name="T11" fmla="*/ 316 h 370"/>
              <a:gd name="T12" fmla="*/ 56 w 109"/>
              <a:gd name="T13" fmla="*/ 370 h 370"/>
              <a:gd name="T14" fmla="*/ 56 w 109"/>
              <a:gd name="T15" fmla="*/ 370 h 3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370">
                <a:moveTo>
                  <a:pt x="56" y="370"/>
                </a:moveTo>
                <a:cubicBezTo>
                  <a:pt x="26" y="370"/>
                  <a:pt x="3" y="346"/>
                  <a:pt x="2" y="317"/>
                </a:cubicBezTo>
                <a:cubicBezTo>
                  <a:pt x="0" y="54"/>
                  <a:pt x="0" y="54"/>
                  <a:pt x="0" y="54"/>
                </a:cubicBezTo>
                <a:cubicBezTo>
                  <a:pt x="0" y="25"/>
                  <a:pt x="23" y="1"/>
                  <a:pt x="53" y="0"/>
                </a:cubicBezTo>
                <a:cubicBezTo>
                  <a:pt x="82" y="0"/>
                  <a:pt x="106" y="24"/>
                  <a:pt x="106" y="53"/>
                </a:cubicBezTo>
                <a:cubicBezTo>
                  <a:pt x="109" y="316"/>
                  <a:pt x="109" y="316"/>
                  <a:pt x="109" y="316"/>
                </a:cubicBezTo>
                <a:cubicBezTo>
                  <a:pt x="109" y="345"/>
                  <a:pt x="86" y="369"/>
                  <a:pt x="56" y="370"/>
                </a:cubicBezTo>
                <a:cubicBezTo>
                  <a:pt x="56" y="370"/>
                  <a:pt x="56" y="370"/>
                  <a:pt x="56" y="370"/>
                </a:cubicBezTo>
                <a:close/>
              </a:path>
            </a:pathLst>
          </a:custGeom>
          <a:solidFill>
            <a:schemeClr val="accent2">
              <a:lumMod val="75000"/>
            </a:schemeClr>
          </a:solidFill>
          <a:ln>
            <a:noFill/>
          </a:ln>
        </p:spPr>
        <p:txBody>
          <a:bodyPr vert="horz" wrap="square" lIns="83748" tIns="41874" rIns="83748" bIns="41874" numCol="1" anchor="t" anchorCtr="0" compatLnSpc="1">
            <a:prstTxWarp prst="textNoShape">
              <a:avLst/>
            </a:prstTxWarp>
          </a:bodyPr>
          <a:lstStyle/>
          <a:p>
            <a:pPr marL="0" marR="0" lvl="0" indent="0" defTabSz="91440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21" name="Freeform 8">
            <a:extLst>
              <a:ext uri="{FF2B5EF4-FFF2-40B4-BE49-F238E27FC236}">
                <a16:creationId xmlns:a16="http://schemas.microsoft.com/office/drawing/2014/main" id="{3E0AF154-CC38-476E-9473-EC09EA09FBCA}"/>
              </a:ext>
            </a:extLst>
          </p:cNvPr>
          <p:cNvSpPr>
            <a:spLocks/>
          </p:cNvSpPr>
          <p:nvPr/>
        </p:nvSpPr>
        <p:spPr bwMode="auto">
          <a:xfrm>
            <a:off x="532339" y="3579112"/>
            <a:ext cx="373404" cy="77377"/>
          </a:xfrm>
          <a:custGeom>
            <a:avLst/>
            <a:gdLst>
              <a:gd name="T0" fmla="*/ 56 w 109"/>
              <a:gd name="T1" fmla="*/ 370 h 370"/>
              <a:gd name="T2" fmla="*/ 2 w 109"/>
              <a:gd name="T3" fmla="*/ 317 h 370"/>
              <a:gd name="T4" fmla="*/ 0 w 109"/>
              <a:gd name="T5" fmla="*/ 54 h 370"/>
              <a:gd name="T6" fmla="*/ 53 w 109"/>
              <a:gd name="T7" fmla="*/ 0 h 370"/>
              <a:gd name="T8" fmla="*/ 106 w 109"/>
              <a:gd name="T9" fmla="*/ 53 h 370"/>
              <a:gd name="T10" fmla="*/ 109 w 109"/>
              <a:gd name="T11" fmla="*/ 316 h 370"/>
              <a:gd name="T12" fmla="*/ 56 w 109"/>
              <a:gd name="T13" fmla="*/ 370 h 370"/>
              <a:gd name="T14" fmla="*/ 56 w 109"/>
              <a:gd name="T15" fmla="*/ 370 h 3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370">
                <a:moveTo>
                  <a:pt x="56" y="370"/>
                </a:moveTo>
                <a:cubicBezTo>
                  <a:pt x="26" y="370"/>
                  <a:pt x="3" y="346"/>
                  <a:pt x="2" y="317"/>
                </a:cubicBezTo>
                <a:cubicBezTo>
                  <a:pt x="0" y="54"/>
                  <a:pt x="0" y="54"/>
                  <a:pt x="0" y="54"/>
                </a:cubicBezTo>
                <a:cubicBezTo>
                  <a:pt x="0" y="25"/>
                  <a:pt x="23" y="1"/>
                  <a:pt x="53" y="0"/>
                </a:cubicBezTo>
                <a:cubicBezTo>
                  <a:pt x="82" y="0"/>
                  <a:pt x="106" y="24"/>
                  <a:pt x="106" y="53"/>
                </a:cubicBezTo>
                <a:cubicBezTo>
                  <a:pt x="109" y="316"/>
                  <a:pt x="109" y="316"/>
                  <a:pt x="109" y="316"/>
                </a:cubicBezTo>
                <a:cubicBezTo>
                  <a:pt x="109" y="345"/>
                  <a:pt x="86" y="369"/>
                  <a:pt x="56" y="370"/>
                </a:cubicBezTo>
                <a:cubicBezTo>
                  <a:pt x="56" y="370"/>
                  <a:pt x="56" y="370"/>
                  <a:pt x="56" y="370"/>
                </a:cubicBezTo>
                <a:close/>
              </a:path>
            </a:pathLst>
          </a:custGeom>
          <a:solidFill>
            <a:schemeClr val="accent2">
              <a:lumMod val="75000"/>
            </a:schemeClr>
          </a:solidFill>
          <a:ln>
            <a:noFill/>
          </a:ln>
        </p:spPr>
        <p:txBody>
          <a:bodyPr vert="horz" wrap="square" lIns="83748" tIns="41874" rIns="83748" bIns="41874" numCol="1" anchor="t" anchorCtr="0" compatLnSpc="1">
            <a:prstTxWarp prst="textNoShape">
              <a:avLst/>
            </a:prstTxWarp>
          </a:bodyPr>
          <a:lstStyle/>
          <a:p>
            <a:pPr marL="0" marR="0" lvl="0" indent="0" defTabSz="91440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22" name="Freeform 8">
            <a:extLst>
              <a:ext uri="{FF2B5EF4-FFF2-40B4-BE49-F238E27FC236}">
                <a16:creationId xmlns:a16="http://schemas.microsoft.com/office/drawing/2014/main" id="{3E0AF154-CC38-476E-9473-EC09EA09FBCA}"/>
              </a:ext>
            </a:extLst>
          </p:cNvPr>
          <p:cNvSpPr>
            <a:spLocks/>
          </p:cNvSpPr>
          <p:nvPr/>
        </p:nvSpPr>
        <p:spPr bwMode="auto">
          <a:xfrm>
            <a:off x="532339" y="4411035"/>
            <a:ext cx="373404" cy="77377"/>
          </a:xfrm>
          <a:custGeom>
            <a:avLst/>
            <a:gdLst>
              <a:gd name="T0" fmla="*/ 56 w 109"/>
              <a:gd name="T1" fmla="*/ 370 h 370"/>
              <a:gd name="T2" fmla="*/ 2 w 109"/>
              <a:gd name="T3" fmla="*/ 317 h 370"/>
              <a:gd name="T4" fmla="*/ 0 w 109"/>
              <a:gd name="T5" fmla="*/ 54 h 370"/>
              <a:gd name="T6" fmla="*/ 53 w 109"/>
              <a:gd name="T7" fmla="*/ 0 h 370"/>
              <a:gd name="T8" fmla="*/ 106 w 109"/>
              <a:gd name="T9" fmla="*/ 53 h 370"/>
              <a:gd name="T10" fmla="*/ 109 w 109"/>
              <a:gd name="T11" fmla="*/ 316 h 370"/>
              <a:gd name="T12" fmla="*/ 56 w 109"/>
              <a:gd name="T13" fmla="*/ 370 h 370"/>
              <a:gd name="T14" fmla="*/ 56 w 109"/>
              <a:gd name="T15" fmla="*/ 370 h 3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370">
                <a:moveTo>
                  <a:pt x="56" y="370"/>
                </a:moveTo>
                <a:cubicBezTo>
                  <a:pt x="26" y="370"/>
                  <a:pt x="3" y="346"/>
                  <a:pt x="2" y="317"/>
                </a:cubicBezTo>
                <a:cubicBezTo>
                  <a:pt x="0" y="54"/>
                  <a:pt x="0" y="54"/>
                  <a:pt x="0" y="54"/>
                </a:cubicBezTo>
                <a:cubicBezTo>
                  <a:pt x="0" y="25"/>
                  <a:pt x="23" y="1"/>
                  <a:pt x="53" y="0"/>
                </a:cubicBezTo>
                <a:cubicBezTo>
                  <a:pt x="82" y="0"/>
                  <a:pt x="106" y="24"/>
                  <a:pt x="106" y="53"/>
                </a:cubicBezTo>
                <a:cubicBezTo>
                  <a:pt x="109" y="316"/>
                  <a:pt x="109" y="316"/>
                  <a:pt x="109" y="316"/>
                </a:cubicBezTo>
                <a:cubicBezTo>
                  <a:pt x="109" y="345"/>
                  <a:pt x="86" y="369"/>
                  <a:pt x="56" y="370"/>
                </a:cubicBezTo>
                <a:cubicBezTo>
                  <a:pt x="56" y="370"/>
                  <a:pt x="56" y="370"/>
                  <a:pt x="56" y="370"/>
                </a:cubicBezTo>
                <a:close/>
              </a:path>
            </a:pathLst>
          </a:custGeom>
          <a:solidFill>
            <a:schemeClr val="accent2">
              <a:lumMod val="75000"/>
            </a:schemeClr>
          </a:solidFill>
          <a:ln>
            <a:noFill/>
          </a:ln>
        </p:spPr>
        <p:txBody>
          <a:bodyPr vert="horz" wrap="square" lIns="83748" tIns="41874" rIns="83748" bIns="41874" numCol="1" anchor="t" anchorCtr="0" compatLnSpc="1">
            <a:prstTxWarp prst="textNoShape">
              <a:avLst/>
            </a:prstTxWarp>
          </a:bodyPr>
          <a:lstStyle/>
          <a:p>
            <a:pPr marL="0" marR="0" lvl="0" indent="0" defTabSz="91440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2" name="Rectangle 11"/>
          <p:cNvSpPr/>
          <p:nvPr/>
        </p:nvSpPr>
        <p:spPr>
          <a:xfrm>
            <a:off x="2415526" y="706823"/>
            <a:ext cx="7013863" cy="584775"/>
          </a:xfrm>
          <a:prstGeom prst="rect">
            <a:avLst/>
          </a:prstGeom>
        </p:spPr>
        <p:txBody>
          <a:bodyPr wrap="square">
            <a:spAutoFit/>
          </a:bodyPr>
          <a:lstStyle/>
          <a:p>
            <a:pPr algn="ctr"/>
            <a:r>
              <a:rPr lang="en-US" sz="3200" b="1" dirty="0">
                <a:solidFill>
                  <a:srgbClr val="00B050"/>
                </a:solidFill>
                <a:latin typeface="Times New Roman" pitchFamily="18" charset="0"/>
                <a:cs typeface="Times New Roman" pitchFamily="18" charset="0"/>
              </a:rPr>
              <a:t>CÂU HỎI 2</a:t>
            </a:r>
          </a:p>
        </p:txBody>
      </p:sp>
      <p:sp>
        <p:nvSpPr>
          <p:cNvPr id="20" name="Rectangle 19"/>
          <p:cNvSpPr/>
          <p:nvPr/>
        </p:nvSpPr>
        <p:spPr>
          <a:xfrm>
            <a:off x="671623" y="1413007"/>
            <a:ext cx="10627748" cy="461665"/>
          </a:xfrm>
          <a:prstGeom prst="rect">
            <a:avLst/>
          </a:prstGeom>
        </p:spPr>
        <p:txBody>
          <a:bodyPr wrap="square">
            <a:spAutoFit/>
          </a:bodyPr>
          <a:lstStyle/>
          <a:p>
            <a:pPr algn="ctr"/>
            <a:r>
              <a:rPr lang="en-US" sz="2400" b="1" dirty="0" err="1">
                <a:latin typeface="Times New Roman" panose="02020603050405020304" pitchFamily="18" charset="0"/>
                <a:cs typeface="Times New Roman" panose="02020603050405020304" pitchFamily="18" charset="0"/>
              </a:rPr>
              <a:t>Loại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muỗi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nào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truyền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bệnh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sốt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xuất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huyết</a:t>
            </a:r>
            <a:endParaRPr lang="en-US" sz="2400" dirty="0">
              <a:latin typeface="Times New Roman" panose="02020603050405020304" pitchFamily="18" charset="0"/>
              <a:cs typeface="Times New Roman" panose="02020603050405020304" pitchFamily="18" charset="0"/>
            </a:endParaRPr>
          </a:p>
        </p:txBody>
      </p:sp>
      <p:sp>
        <p:nvSpPr>
          <p:cNvPr id="17" name="Rectangle 16"/>
          <p:cNvSpPr/>
          <p:nvPr/>
        </p:nvSpPr>
        <p:spPr>
          <a:xfrm>
            <a:off x="825689" y="0"/>
            <a:ext cx="9833211" cy="584775"/>
          </a:xfrm>
          <a:prstGeom prst="rect">
            <a:avLst/>
          </a:prstGeom>
          <a:solidFill>
            <a:schemeClr val="accent1"/>
          </a:solidFill>
        </p:spPr>
        <p:txBody>
          <a:bodyPr wrap="square">
            <a:spAutoFit/>
          </a:bodyPr>
          <a:lstStyle/>
          <a:p>
            <a:pPr algn="ctr"/>
            <a:r>
              <a:rPr lang="en-US" sz="3200" b="1" dirty="0">
                <a:latin typeface="Times New Roman" panose="02020603050405020304" pitchFamily="18" charset="0"/>
                <a:cs typeface="Times New Roman" panose="02020603050405020304" pitchFamily="18" charset="0"/>
              </a:rPr>
              <a:t>CHỌN ĐÁP ÁN ĐÚNG</a:t>
            </a:r>
            <a:endParaRPr lang="en-US" sz="3200" dirty="0">
              <a:latin typeface="Times New Roman" panose="02020603050405020304" pitchFamily="18" charset="0"/>
              <a:cs typeface="Times New Roman" panose="02020603050405020304" pitchFamily="18" charset="0"/>
            </a:endParaRPr>
          </a:p>
        </p:txBody>
      </p:sp>
      <p:sp>
        <p:nvSpPr>
          <p:cNvPr id="2" name="Oval 1"/>
          <p:cNvSpPr/>
          <p:nvPr/>
        </p:nvSpPr>
        <p:spPr>
          <a:xfrm>
            <a:off x="825689" y="4221532"/>
            <a:ext cx="417053" cy="41787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2581" y="561163"/>
            <a:ext cx="1707490" cy="1710118"/>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58901" y="0"/>
            <a:ext cx="1533100" cy="1533100"/>
          </a:xfrm>
          <a:prstGeom prst="rect">
            <a:avLst/>
          </a:prstGeom>
        </p:spPr>
      </p:pic>
      <p:pic>
        <p:nvPicPr>
          <p:cNvPr id="25" name="Picture 4" descr="het gio"/>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245326">
            <a:off x="10551972" y="5575148"/>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33" descr="an30"/>
          <p:cNvPicPr>
            <a:picLocks noChangeAspect="1" noChangeArrowheads="1" noCrop="1"/>
          </p:cNvPicPr>
          <p:nvPr/>
        </p:nvPicPr>
        <p:blipFill>
          <a:blip r:embed="rId8"/>
          <a:srcRect/>
          <a:stretch>
            <a:fillRect/>
          </a:stretch>
        </p:blipFill>
        <p:spPr bwMode="auto">
          <a:xfrm>
            <a:off x="10643213" y="5450047"/>
            <a:ext cx="1114507" cy="986803"/>
          </a:xfrm>
          <a:prstGeom prst="ellipse">
            <a:avLst/>
          </a:prstGeom>
          <a:ln>
            <a:noFill/>
          </a:ln>
          <a:effectLst>
            <a:softEdge rad="112500"/>
          </a:effectLst>
        </p:spPr>
      </p:pic>
      <p:sp>
        <p:nvSpPr>
          <p:cNvPr id="27" name="Hình chữ nhật 85"/>
          <p:cNvSpPr/>
          <p:nvPr/>
        </p:nvSpPr>
        <p:spPr>
          <a:xfrm>
            <a:off x="10518778" y="5116769"/>
            <a:ext cx="1363377" cy="1653358"/>
          </a:xfrm>
          <a:prstGeom prst="rect">
            <a:avLst/>
          </a:prstGeom>
          <a:blipFill>
            <a:blip r:embed="rId9"/>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anose="020B0604030504040204" pitchFamily="34" charset="0"/>
                <a:cs typeface="Arial" panose="020B0604020202020204" pitchFamily="34" charset="0"/>
              </a:rPr>
              <a:t>1</a:t>
            </a:r>
          </a:p>
        </p:txBody>
      </p:sp>
      <p:sp>
        <p:nvSpPr>
          <p:cNvPr id="28" name="Hình chữ nhật 84"/>
          <p:cNvSpPr/>
          <p:nvPr/>
        </p:nvSpPr>
        <p:spPr>
          <a:xfrm>
            <a:off x="10518778" y="5116769"/>
            <a:ext cx="1363377" cy="1653358"/>
          </a:xfrm>
          <a:prstGeom prst="rect">
            <a:avLst/>
          </a:prstGeom>
          <a:blipFill>
            <a:blip r:embed="rId9"/>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anose="020B0604030504040204" pitchFamily="34" charset="0"/>
                <a:cs typeface="Arial" panose="020B0604020202020204" pitchFamily="34" charset="0"/>
              </a:rPr>
              <a:t>2</a:t>
            </a:r>
          </a:p>
        </p:txBody>
      </p:sp>
      <p:sp>
        <p:nvSpPr>
          <p:cNvPr id="29" name="Hình chữ nhật 83"/>
          <p:cNvSpPr/>
          <p:nvPr/>
        </p:nvSpPr>
        <p:spPr>
          <a:xfrm>
            <a:off x="10518778" y="5116769"/>
            <a:ext cx="1363377" cy="1653358"/>
          </a:xfrm>
          <a:prstGeom prst="rect">
            <a:avLst/>
          </a:prstGeom>
          <a:blipFill>
            <a:blip r:embed="rId9"/>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anose="020B0604030504040204" pitchFamily="34" charset="0"/>
                <a:cs typeface="Arial" panose="020B0604020202020204" pitchFamily="34" charset="0"/>
              </a:rPr>
              <a:t>3</a:t>
            </a:r>
          </a:p>
        </p:txBody>
      </p:sp>
      <p:sp>
        <p:nvSpPr>
          <p:cNvPr id="30" name="Hình chữ nhật 57"/>
          <p:cNvSpPr/>
          <p:nvPr/>
        </p:nvSpPr>
        <p:spPr>
          <a:xfrm>
            <a:off x="10518778" y="5116769"/>
            <a:ext cx="1363377" cy="1653358"/>
          </a:xfrm>
          <a:prstGeom prst="rect">
            <a:avLst/>
          </a:prstGeom>
          <a:blipFill>
            <a:blip r:embed="rId9"/>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anose="020B0604030504040204" pitchFamily="34" charset="0"/>
                <a:cs typeface="Arial" panose="020B0604020202020204" pitchFamily="34" charset="0"/>
              </a:rPr>
              <a:t>4</a:t>
            </a:r>
          </a:p>
        </p:txBody>
      </p:sp>
      <p:sp>
        <p:nvSpPr>
          <p:cNvPr id="31" name="Hình chữ nhật 86"/>
          <p:cNvSpPr/>
          <p:nvPr/>
        </p:nvSpPr>
        <p:spPr>
          <a:xfrm>
            <a:off x="10518778" y="5116769"/>
            <a:ext cx="1363377" cy="1653358"/>
          </a:xfrm>
          <a:prstGeom prst="rect">
            <a:avLst/>
          </a:prstGeom>
          <a:blipFill>
            <a:blip r:embed="rId9"/>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anose="020B0604030504040204" pitchFamily="34" charset="0"/>
                <a:cs typeface="Arial" panose="020B0604020202020204" pitchFamily="34" charset="0"/>
              </a:rPr>
              <a:t>5</a:t>
            </a:r>
          </a:p>
        </p:txBody>
      </p:sp>
      <p:sp>
        <p:nvSpPr>
          <p:cNvPr id="32" name="Hình chữ nhật 87"/>
          <p:cNvSpPr/>
          <p:nvPr/>
        </p:nvSpPr>
        <p:spPr>
          <a:xfrm>
            <a:off x="10518777" y="5116769"/>
            <a:ext cx="1363378" cy="1653358"/>
          </a:xfrm>
          <a:prstGeom prst="rect">
            <a:avLst/>
          </a:prstGeom>
          <a:blipFill>
            <a:blip r:embed="rId9"/>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anose="020B0604030504040204" pitchFamily="34" charset="0"/>
                <a:cs typeface="Arial" panose="020B0604020202020204" pitchFamily="34" charset="0"/>
              </a:rPr>
              <a:t>6</a:t>
            </a:r>
          </a:p>
        </p:txBody>
      </p:sp>
      <p:sp>
        <p:nvSpPr>
          <p:cNvPr id="33" name="Hình chữ nhật 88"/>
          <p:cNvSpPr/>
          <p:nvPr/>
        </p:nvSpPr>
        <p:spPr>
          <a:xfrm>
            <a:off x="10518778" y="5116769"/>
            <a:ext cx="1363377" cy="1653358"/>
          </a:xfrm>
          <a:prstGeom prst="rect">
            <a:avLst/>
          </a:prstGeom>
          <a:blipFill>
            <a:blip r:embed="rId9"/>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anose="020B0604030504040204" pitchFamily="34" charset="0"/>
                <a:cs typeface="Arial" panose="020B0604020202020204" pitchFamily="34" charset="0"/>
              </a:rPr>
              <a:t>7</a:t>
            </a:r>
          </a:p>
        </p:txBody>
      </p:sp>
      <p:sp>
        <p:nvSpPr>
          <p:cNvPr id="34" name="Hình chữ nhật 89"/>
          <p:cNvSpPr/>
          <p:nvPr/>
        </p:nvSpPr>
        <p:spPr>
          <a:xfrm>
            <a:off x="10518778" y="5116769"/>
            <a:ext cx="1363377" cy="1653358"/>
          </a:xfrm>
          <a:prstGeom prst="rect">
            <a:avLst/>
          </a:prstGeom>
          <a:blipFill>
            <a:blip r:embed="rId9"/>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anose="020B0604030504040204" pitchFamily="34" charset="0"/>
                <a:cs typeface="Arial" panose="020B0604020202020204" pitchFamily="34" charset="0"/>
              </a:rPr>
              <a:t>8</a:t>
            </a:r>
          </a:p>
        </p:txBody>
      </p:sp>
      <p:sp>
        <p:nvSpPr>
          <p:cNvPr id="35" name="Hình chữ nhật 90"/>
          <p:cNvSpPr/>
          <p:nvPr/>
        </p:nvSpPr>
        <p:spPr>
          <a:xfrm>
            <a:off x="10518778" y="5116769"/>
            <a:ext cx="1363377" cy="1653358"/>
          </a:xfrm>
          <a:prstGeom prst="rect">
            <a:avLst/>
          </a:prstGeom>
          <a:blipFill>
            <a:blip r:embed="rId9"/>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anose="020B0604030504040204" pitchFamily="34" charset="0"/>
                <a:cs typeface="Arial" panose="020B0604020202020204" pitchFamily="34" charset="0"/>
              </a:rPr>
              <a:t>9</a:t>
            </a:r>
          </a:p>
        </p:txBody>
      </p:sp>
      <p:sp>
        <p:nvSpPr>
          <p:cNvPr id="36" name="Hình chữ nhật 91"/>
          <p:cNvSpPr/>
          <p:nvPr/>
        </p:nvSpPr>
        <p:spPr>
          <a:xfrm>
            <a:off x="10518778" y="5116769"/>
            <a:ext cx="1363377" cy="1653358"/>
          </a:xfrm>
          <a:prstGeom prst="rect">
            <a:avLst/>
          </a:prstGeom>
          <a:blipFill>
            <a:blip r:embed="rId9"/>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anose="020B0604030504040204" pitchFamily="34" charset="0"/>
                <a:cs typeface="Arial" panose="020B0604020202020204" pitchFamily="34" charset="0"/>
              </a:rPr>
              <a:t>10</a:t>
            </a:r>
          </a:p>
        </p:txBody>
      </p:sp>
      <p:sp>
        <p:nvSpPr>
          <p:cNvPr id="37" name="Hình Bầu dục 45"/>
          <p:cNvSpPr/>
          <p:nvPr/>
        </p:nvSpPr>
        <p:spPr>
          <a:xfrm>
            <a:off x="10658900" y="5546021"/>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eaLnBrk="1" fontAlgn="auto" hangingPunct="1">
              <a:spcBef>
                <a:spcPts val="0"/>
              </a:spcBef>
              <a:spcAft>
                <a:spcPts val="0"/>
              </a:spcAft>
              <a:defRPr/>
            </a:pPr>
            <a:r>
              <a:rPr lang="en-US"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outerShdw blurRad="38100" dist="38100" dir="2700000" algn="tl">
                    <a:srgbClr val="000000">
                      <a:alpha val="43137"/>
                    </a:srgbClr>
                  </a:outerShdw>
                </a:effectLst>
                <a:ea typeface="Tahoma" panose="020B0604030504040204" pitchFamily="34" charset="0"/>
                <a:cs typeface="Arial" panose="020B0604020202020204" pitchFamily="34" charset="0"/>
              </a:rPr>
              <a:t>BẮT ĐẦU</a:t>
            </a:r>
          </a:p>
        </p:txBody>
      </p:sp>
    </p:spTree>
    <p:extLst>
      <p:ext uri="{BB962C8B-B14F-4D97-AF65-F5344CB8AC3E}">
        <p14:creationId xmlns:p14="http://schemas.microsoft.com/office/powerpoint/2010/main" val="46858385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 presetClass="entr" presetSubtype="32"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ox(out)">
                                      <p:cBhvr>
                                        <p:cTn id="37" dur="500"/>
                                        <p:tgtEl>
                                          <p:spTgt spid="25"/>
                                        </p:tgtEl>
                                      </p:cBhvr>
                                    </p:animEffect>
                                  </p:childTnLst>
                                </p:cTn>
                              </p:par>
                              <p:par>
                                <p:cTn id="38" presetID="4" presetClass="entr" presetSubtype="32"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box(out)">
                                      <p:cBhvr>
                                        <p:cTn id="40" dur="500"/>
                                        <p:tgtEl>
                                          <p:spTgt spid="26"/>
                                        </p:tgtEl>
                                      </p:cBhvr>
                                    </p:animEffect>
                                  </p:childTnLst>
                                </p:cTn>
                              </p:par>
                              <p:par>
                                <p:cTn id="41" presetID="4" presetClass="entr" presetSubtype="32"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box(out)">
                                      <p:cBhvr>
                                        <p:cTn id="43" dur="500"/>
                                        <p:tgtEl>
                                          <p:spTgt spid="27"/>
                                        </p:tgtEl>
                                      </p:cBhvr>
                                    </p:animEffect>
                                  </p:childTnLst>
                                </p:cTn>
                              </p:par>
                              <p:par>
                                <p:cTn id="44" presetID="4" presetClass="entr" presetSubtype="32"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box(out)">
                                      <p:cBhvr>
                                        <p:cTn id="46" dur="500"/>
                                        <p:tgtEl>
                                          <p:spTgt spid="28"/>
                                        </p:tgtEl>
                                      </p:cBhvr>
                                    </p:animEffect>
                                  </p:childTnLst>
                                </p:cTn>
                              </p:par>
                              <p:par>
                                <p:cTn id="47" presetID="4" presetClass="entr" presetSubtype="32"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box(out)">
                                      <p:cBhvr>
                                        <p:cTn id="49" dur="500"/>
                                        <p:tgtEl>
                                          <p:spTgt spid="29"/>
                                        </p:tgtEl>
                                      </p:cBhvr>
                                    </p:animEffect>
                                  </p:childTnLst>
                                </p:cTn>
                              </p:par>
                              <p:par>
                                <p:cTn id="50" presetID="4" presetClass="entr" presetSubtype="32" fill="hold"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box(out)">
                                      <p:cBhvr>
                                        <p:cTn id="52" dur="500"/>
                                        <p:tgtEl>
                                          <p:spTgt spid="30"/>
                                        </p:tgtEl>
                                      </p:cBhvr>
                                    </p:animEffect>
                                  </p:childTnLst>
                                </p:cTn>
                              </p:par>
                              <p:par>
                                <p:cTn id="53" presetID="4" presetClass="entr" presetSubtype="32" fill="hold"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box(out)">
                                      <p:cBhvr>
                                        <p:cTn id="55" dur="500"/>
                                        <p:tgtEl>
                                          <p:spTgt spid="31"/>
                                        </p:tgtEl>
                                      </p:cBhvr>
                                    </p:animEffect>
                                  </p:childTnLst>
                                </p:cTn>
                              </p:par>
                              <p:par>
                                <p:cTn id="56" presetID="4" presetClass="entr" presetSubtype="32" fill="hold"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box(out)">
                                      <p:cBhvr>
                                        <p:cTn id="58" dur="500"/>
                                        <p:tgtEl>
                                          <p:spTgt spid="32"/>
                                        </p:tgtEl>
                                      </p:cBhvr>
                                    </p:animEffect>
                                  </p:childTnLst>
                                </p:cTn>
                              </p:par>
                              <p:par>
                                <p:cTn id="59" presetID="4" presetClass="entr" presetSubtype="32" fill="hold" nodeType="with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box(out)">
                                      <p:cBhvr>
                                        <p:cTn id="61" dur="500"/>
                                        <p:tgtEl>
                                          <p:spTgt spid="33"/>
                                        </p:tgtEl>
                                      </p:cBhvr>
                                    </p:animEffect>
                                  </p:childTnLst>
                                </p:cTn>
                              </p:par>
                              <p:par>
                                <p:cTn id="62" presetID="4" presetClass="entr" presetSubtype="32" fill="hold" nodeType="with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box(out)">
                                      <p:cBhvr>
                                        <p:cTn id="64" dur="500"/>
                                        <p:tgtEl>
                                          <p:spTgt spid="34"/>
                                        </p:tgtEl>
                                      </p:cBhvr>
                                    </p:animEffect>
                                  </p:childTnLst>
                                </p:cTn>
                              </p:par>
                              <p:par>
                                <p:cTn id="65" presetID="4" presetClass="entr" presetSubtype="32" fill="hold" nodeType="with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box(out)">
                                      <p:cBhvr>
                                        <p:cTn id="67" dur="500"/>
                                        <p:tgtEl>
                                          <p:spTgt spid="35"/>
                                        </p:tgtEl>
                                      </p:cBhvr>
                                    </p:animEffect>
                                  </p:childTnLst>
                                </p:cTn>
                              </p:par>
                              <p:par>
                                <p:cTn id="68" presetID="4" presetClass="entr" presetSubtype="32" fill="hold" nodeType="with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box(out)">
                                      <p:cBhvr>
                                        <p:cTn id="70" dur="500"/>
                                        <p:tgtEl>
                                          <p:spTgt spid="36"/>
                                        </p:tgtEl>
                                      </p:cBhvr>
                                    </p:animEffect>
                                  </p:childTnLst>
                                </p:cTn>
                              </p:par>
                              <p:par>
                                <p:cTn id="71" presetID="4" presetClass="entr" presetSubtype="32" fill="hold" nodeType="with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box(out)">
                                      <p:cBhvr>
                                        <p:cTn id="73" dur="500"/>
                                        <p:tgtEl>
                                          <p:spTgt spid="37"/>
                                        </p:tgtEl>
                                      </p:cBhvr>
                                    </p:animEffect>
                                  </p:childTnLst>
                                </p:cTn>
                              </p:par>
                            </p:childTnLst>
                          </p:cTn>
                        </p:par>
                        <p:par>
                          <p:cTn id="74" fill="hold">
                            <p:stCondLst>
                              <p:cond delay="500"/>
                            </p:stCondLst>
                            <p:childTnLst>
                              <p:par>
                                <p:cTn id="75" presetID="10" presetClass="exit" presetSubtype="0" fill="hold" nodeType="afterEffect">
                                  <p:stCondLst>
                                    <p:cond delay="0"/>
                                  </p:stCondLst>
                                  <p:childTnLst>
                                    <p:animEffect transition="out" filter="fade">
                                      <p:cBhvr>
                                        <p:cTn id="76" dur="500"/>
                                        <p:tgtEl>
                                          <p:spTgt spid="37"/>
                                        </p:tgtEl>
                                      </p:cBhvr>
                                    </p:animEffect>
                                    <p:set>
                                      <p:cBhvr>
                                        <p:cTn id="77" dur="1" fill="hold">
                                          <p:stCondLst>
                                            <p:cond delay="499"/>
                                          </p:stCondLst>
                                        </p:cTn>
                                        <p:tgtEl>
                                          <p:spTgt spid="37"/>
                                        </p:tgtEl>
                                        <p:attrNameLst>
                                          <p:attrName>style.visibility</p:attrName>
                                        </p:attrNameLst>
                                      </p:cBhvr>
                                      <p:to>
                                        <p:strVal val="hidden"/>
                                      </p:to>
                                    </p:set>
                                  </p:childTnLst>
                                  <p:subTnLst>
                                    <p:audio>
                                      <p:cMediaNode>
                                        <p:cTn display="0" masterRel="sameClick">
                                          <p:stCondLst>
                                            <p:cond evt="begin" delay="0">
                                              <p:tn val="75"/>
                                            </p:cond>
                                          </p:stCondLst>
                                          <p:endCondLst>
                                            <p:cond evt="onStopAudio" delay="0">
                                              <p:tgtEl>
                                                <p:sldTgt/>
                                              </p:tgtEl>
                                            </p:cond>
                                          </p:endCondLst>
                                        </p:cTn>
                                        <p:tgtEl>
                                          <p:sndTgt r:embed="rId2" name="chuong suy nghi.wav"/>
                                        </p:tgtEl>
                                      </p:cMediaNode>
                                    </p:audio>
                                  </p:subTnLst>
                                </p:cTn>
                              </p:par>
                            </p:childTnLst>
                          </p:cTn>
                        </p:par>
                        <p:par>
                          <p:cTn id="78" fill="hold">
                            <p:stCondLst>
                              <p:cond delay="1000"/>
                            </p:stCondLst>
                            <p:childTnLst>
                              <p:par>
                                <p:cTn id="79" presetID="6" presetClass="exit" presetSubtype="32" fill="hold" nodeType="afterEffect">
                                  <p:stCondLst>
                                    <p:cond delay="0"/>
                                  </p:stCondLst>
                                  <p:childTnLst>
                                    <p:animEffect transition="out" filter="circle(out)">
                                      <p:cBhvr>
                                        <p:cTn id="80" dur="1000"/>
                                        <p:tgtEl>
                                          <p:spTgt spid="36"/>
                                        </p:tgtEl>
                                      </p:cBhvr>
                                    </p:animEffect>
                                    <p:set>
                                      <p:cBhvr>
                                        <p:cTn id="81" dur="1" fill="hold">
                                          <p:stCondLst>
                                            <p:cond delay="999"/>
                                          </p:stCondLst>
                                        </p:cTn>
                                        <p:tgtEl>
                                          <p:spTgt spid="36"/>
                                        </p:tgtEl>
                                        <p:attrNameLst>
                                          <p:attrName>style.visibility</p:attrName>
                                        </p:attrNameLst>
                                      </p:cBhvr>
                                      <p:to>
                                        <p:strVal val="hidden"/>
                                      </p:to>
                                    </p:set>
                                  </p:childTnLst>
                                </p:cTn>
                              </p:par>
                            </p:childTnLst>
                          </p:cTn>
                        </p:par>
                        <p:par>
                          <p:cTn id="82" fill="hold">
                            <p:stCondLst>
                              <p:cond delay="2000"/>
                            </p:stCondLst>
                            <p:childTnLst>
                              <p:par>
                                <p:cTn id="83" presetID="6" presetClass="exit" presetSubtype="32" fill="hold" nodeType="afterEffect">
                                  <p:stCondLst>
                                    <p:cond delay="0"/>
                                  </p:stCondLst>
                                  <p:childTnLst>
                                    <p:animEffect transition="out" filter="circle(out)">
                                      <p:cBhvr>
                                        <p:cTn id="84" dur="1000"/>
                                        <p:tgtEl>
                                          <p:spTgt spid="35"/>
                                        </p:tgtEl>
                                      </p:cBhvr>
                                    </p:animEffect>
                                    <p:set>
                                      <p:cBhvr>
                                        <p:cTn id="85" dur="1" fill="hold">
                                          <p:stCondLst>
                                            <p:cond delay="999"/>
                                          </p:stCondLst>
                                        </p:cTn>
                                        <p:tgtEl>
                                          <p:spTgt spid="35"/>
                                        </p:tgtEl>
                                        <p:attrNameLst>
                                          <p:attrName>style.visibility</p:attrName>
                                        </p:attrNameLst>
                                      </p:cBhvr>
                                      <p:to>
                                        <p:strVal val="hidden"/>
                                      </p:to>
                                    </p:set>
                                  </p:childTnLst>
                                </p:cTn>
                              </p:par>
                            </p:childTnLst>
                          </p:cTn>
                        </p:par>
                        <p:par>
                          <p:cTn id="86" fill="hold">
                            <p:stCondLst>
                              <p:cond delay="3000"/>
                            </p:stCondLst>
                            <p:childTnLst>
                              <p:par>
                                <p:cTn id="87" presetID="6" presetClass="exit" presetSubtype="32" fill="hold" nodeType="afterEffect">
                                  <p:stCondLst>
                                    <p:cond delay="0"/>
                                  </p:stCondLst>
                                  <p:childTnLst>
                                    <p:animEffect transition="out" filter="circle(out)">
                                      <p:cBhvr>
                                        <p:cTn id="88" dur="1000"/>
                                        <p:tgtEl>
                                          <p:spTgt spid="34"/>
                                        </p:tgtEl>
                                      </p:cBhvr>
                                    </p:animEffect>
                                    <p:set>
                                      <p:cBhvr>
                                        <p:cTn id="89" dur="1" fill="hold">
                                          <p:stCondLst>
                                            <p:cond delay="999"/>
                                          </p:stCondLst>
                                        </p:cTn>
                                        <p:tgtEl>
                                          <p:spTgt spid="34"/>
                                        </p:tgtEl>
                                        <p:attrNameLst>
                                          <p:attrName>style.visibility</p:attrName>
                                        </p:attrNameLst>
                                      </p:cBhvr>
                                      <p:to>
                                        <p:strVal val="hidden"/>
                                      </p:to>
                                    </p:set>
                                  </p:childTnLst>
                                </p:cTn>
                              </p:par>
                            </p:childTnLst>
                          </p:cTn>
                        </p:par>
                        <p:par>
                          <p:cTn id="90" fill="hold">
                            <p:stCondLst>
                              <p:cond delay="4000"/>
                            </p:stCondLst>
                            <p:childTnLst>
                              <p:par>
                                <p:cTn id="91" presetID="6" presetClass="exit" presetSubtype="32" fill="hold" nodeType="afterEffect">
                                  <p:stCondLst>
                                    <p:cond delay="0"/>
                                  </p:stCondLst>
                                  <p:childTnLst>
                                    <p:animEffect transition="out" filter="circle(out)">
                                      <p:cBhvr>
                                        <p:cTn id="92" dur="1000"/>
                                        <p:tgtEl>
                                          <p:spTgt spid="33"/>
                                        </p:tgtEl>
                                      </p:cBhvr>
                                    </p:animEffect>
                                    <p:set>
                                      <p:cBhvr>
                                        <p:cTn id="93" dur="1" fill="hold">
                                          <p:stCondLst>
                                            <p:cond delay="999"/>
                                          </p:stCondLst>
                                        </p:cTn>
                                        <p:tgtEl>
                                          <p:spTgt spid="33"/>
                                        </p:tgtEl>
                                        <p:attrNameLst>
                                          <p:attrName>style.visibility</p:attrName>
                                        </p:attrNameLst>
                                      </p:cBhvr>
                                      <p:to>
                                        <p:strVal val="hidden"/>
                                      </p:to>
                                    </p:set>
                                  </p:childTnLst>
                                </p:cTn>
                              </p:par>
                            </p:childTnLst>
                          </p:cTn>
                        </p:par>
                        <p:par>
                          <p:cTn id="94" fill="hold">
                            <p:stCondLst>
                              <p:cond delay="5000"/>
                            </p:stCondLst>
                            <p:childTnLst>
                              <p:par>
                                <p:cTn id="95" presetID="6" presetClass="exit" presetSubtype="32" fill="hold" nodeType="afterEffect">
                                  <p:stCondLst>
                                    <p:cond delay="0"/>
                                  </p:stCondLst>
                                  <p:childTnLst>
                                    <p:animEffect transition="out" filter="circle(out)">
                                      <p:cBhvr>
                                        <p:cTn id="96" dur="1000"/>
                                        <p:tgtEl>
                                          <p:spTgt spid="32"/>
                                        </p:tgtEl>
                                      </p:cBhvr>
                                    </p:animEffect>
                                    <p:set>
                                      <p:cBhvr>
                                        <p:cTn id="97" dur="1" fill="hold">
                                          <p:stCondLst>
                                            <p:cond delay="999"/>
                                          </p:stCondLst>
                                        </p:cTn>
                                        <p:tgtEl>
                                          <p:spTgt spid="32"/>
                                        </p:tgtEl>
                                        <p:attrNameLst>
                                          <p:attrName>style.visibility</p:attrName>
                                        </p:attrNameLst>
                                      </p:cBhvr>
                                      <p:to>
                                        <p:strVal val="hidden"/>
                                      </p:to>
                                    </p:set>
                                  </p:childTnLst>
                                </p:cTn>
                              </p:par>
                            </p:childTnLst>
                          </p:cTn>
                        </p:par>
                        <p:par>
                          <p:cTn id="98" fill="hold">
                            <p:stCondLst>
                              <p:cond delay="6000"/>
                            </p:stCondLst>
                            <p:childTnLst>
                              <p:par>
                                <p:cTn id="99" presetID="6" presetClass="exit" presetSubtype="32" fill="hold" nodeType="afterEffect">
                                  <p:stCondLst>
                                    <p:cond delay="0"/>
                                  </p:stCondLst>
                                  <p:childTnLst>
                                    <p:animEffect transition="out" filter="circle(out)">
                                      <p:cBhvr>
                                        <p:cTn id="100" dur="1000"/>
                                        <p:tgtEl>
                                          <p:spTgt spid="31"/>
                                        </p:tgtEl>
                                      </p:cBhvr>
                                    </p:animEffect>
                                    <p:set>
                                      <p:cBhvr>
                                        <p:cTn id="101" dur="1" fill="hold">
                                          <p:stCondLst>
                                            <p:cond delay="999"/>
                                          </p:stCondLst>
                                        </p:cTn>
                                        <p:tgtEl>
                                          <p:spTgt spid="31"/>
                                        </p:tgtEl>
                                        <p:attrNameLst>
                                          <p:attrName>style.visibility</p:attrName>
                                        </p:attrNameLst>
                                      </p:cBhvr>
                                      <p:to>
                                        <p:strVal val="hidden"/>
                                      </p:to>
                                    </p:set>
                                  </p:childTnLst>
                                </p:cTn>
                              </p:par>
                            </p:childTnLst>
                          </p:cTn>
                        </p:par>
                        <p:par>
                          <p:cTn id="102" fill="hold">
                            <p:stCondLst>
                              <p:cond delay="7000"/>
                            </p:stCondLst>
                            <p:childTnLst>
                              <p:par>
                                <p:cTn id="103" presetID="6" presetClass="exit" presetSubtype="32" fill="hold" nodeType="afterEffect">
                                  <p:stCondLst>
                                    <p:cond delay="0"/>
                                  </p:stCondLst>
                                  <p:childTnLst>
                                    <p:animEffect transition="out" filter="circle(out)">
                                      <p:cBhvr>
                                        <p:cTn id="104" dur="1000"/>
                                        <p:tgtEl>
                                          <p:spTgt spid="30"/>
                                        </p:tgtEl>
                                      </p:cBhvr>
                                    </p:animEffect>
                                    <p:set>
                                      <p:cBhvr>
                                        <p:cTn id="105" dur="1" fill="hold">
                                          <p:stCondLst>
                                            <p:cond delay="999"/>
                                          </p:stCondLst>
                                        </p:cTn>
                                        <p:tgtEl>
                                          <p:spTgt spid="30"/>
                                        </p:tgtEl>
                                        <p:attrNameLst>
                                          <p:attrName>style.visibility</p:attrName>
                                        </p:attrNameLst>
                                      </p:cBhvr>
                                      <p:to>
                                        <p:strVal val="hidden"/>
                                      </p:to>
                                    </p:set>
                                  </p:childTnLst>
                                </p:cTn>
                              </p:par>
                            </p:childTnLst>
                          </p:cTn>
                        </p:par>
                        <p:par>
                          <p:cTn id="106" fill="hold">
                            <p:stCondLst>
                              <p:cond delay="8000"/>
                            </p:stCondLst>
                            <p:childTnLst>
                              <p:par>
                                <p:cTn id="107" presetID="6" presetClass="exit" presetSubtype="32" fill="hold" nodeType="afterEffect">
                                  <p:stCondLst>
                                    <p:cond delay="0"/>
                                  </p:stCondLst>
                                  <p:childTnLst>
                                    <p:animEffect transition="out" filter="circle(out)">
                                      <p:cBhvr>
                                        <p:cTn id="108" dur="1000"/>
                                        <p:tgtEl>
                                          <p:spTgt spid="29"/>
                                        </p:tgtEl>
                                      </p:cBhvr>
                                    </p:animEffect>
                                    <p:set>
                                      <p:cBhvr>
                                        <p:cTn id="109" dur="1" fill="hold">
                                          <p:stCondLst>
                                            <p:cond delay="999"/>
                                          </p:stCondLst>
                                        </p:cTn>
                                        <p:tgtEl>
                                          <p:spTgt spid="29"/>
                                        </p:tgtEl>
                                        <p:attrNameLst>
                                          <p:attrName>style.visibility</p:attrName>
                                        </p:attrNameLst>
                                      </p:cBhvr>
                                      <p:to>
                                        <p:strVal val="hidden"/>
                                      </p:to>
                                    </p:set>
                                  </p:childTnLst>
                                </p:cTn>
                              </p:par>
                            </p:childTnLst>
                          </p:cTn>
                        </p:par>
                        <p:par>
                          <p:cTn id="110" fill="hold">
                            <p:stCondLst>
                              <p:cond delay="9000"/>
                            </p:stCondLst>
                            <p:childTnLst>
                              <p:par>
                                <p:cTn id="111" presetID="6" presetClass="exit" presetSubtype="32" fill="hold" nodeType="afterEffect">
                                  <p:stCondLst>
                                    <p:cond delay="0"/>
                                  </p:stCondLst>
                                  <p:childTnLst>
                                    <p:animEffect transition="out" filter="circle(out)">
                                      <p:cBhvr>
                                        <p:cTn id="112" dur="1000"/>
                                        <p:tgtEl>
                                          <p:spTgt spid="28"/>
                                        </p:tgtEl>
                                      </p:cBhvr>
                                    </p:animEffect>
                                    <p:set>
                                      <p:cBhvr>
                                        <p:cTn id="113" dur="1" fill="hold">
                                          <p:stCondLst>
                                            <p:cond delay="999"/>
                                          </p:stCondLst>
                                        </p:cTn>
                                        <p:tgtEl>
                                          <p:spTgt spid="28"/>
                                        </p:tgtEl>
                                        <p:attrNameLst>
                                          <p:attrName>style.visibility</p:attrName>
                                        </p:attrNameLst>
                                      </p:cBhvr>
                                      <p:to>
                                        <p:strVal val="hidden"/>
                                      </p:to>
                                    </p:set>
                                  </p:childTnLst>
                                </p:cTn>
                              </p:par>
                            </p:childTnLst>
                          </p:cTn>
                        </p:par>
                        <p:par>
                          <p:cTn id="114" fill="hold">
                            <p:stCondLst>
                              <p:cond delay="10000"/>
                            </p:stCondLst>
                            <p:childTnLst>
                              <p:par>
                                <p:cTn id="115" presetID="6" presetClass="exit" presetSubtype="32" fill="hold" nodeType="afterEffect">
                                  <p:stCondLst>
                                    <p:cond delay="0"/>
                                  </p:stCondLst>
                                  <p:childTnLst>
                                    <p:animEffect transition="out" filter="circle(out)">
                                      <p:cBhvr>
                                        <p:cTn id="116" dur="1000"/>
                                        <p:tgtEl>
                                          <p:spTgt spid="27"/>
                                        </p:tgtEl>
                                      </p:cBhvr>
                                    </p:animEffect>
                                    <p:set>
                                      <p:cBhvr>
                                        <p:cTn id="117" dur="1" fill="hold">
                                          <p:stCondLst>
                                            <p:cond delay="999"/>
                                          </p:stCondLst>
                                        </p:cTn>
                                        <p:tgtEl>
                                          <p:spTgt spid="27"/>
                                        </p:tgtEl>
                                        <p:attrNameLst>
                                          <p:attrName>style.visibility</p:attrName>
                                        </p:attrNameLst>
                                      </p:cBhvr>
                                      <p:to>
                                        <p:strVal val="hidden"/>
                                      </p:to>
                                    </p:set>
                                  </p:childTnLst>
                                </p:cTn>
                              </p:par>
                            </p:childTnLst>
                          </p:cTn>
                        </p:par>
                        <p:par>
                          <p:cTn id="118" fill="hold">
                            <p:stCondLst>
                              <p:cond delay="11000"/>
                            </p:stCondLst>
                            <p:childTnLst>
                              <p:par>
                                <p:cTn id="119" presetID="1" presetClass="entr" presetSubtype="0" fill="hold" nodeType="afterEffect">
                                  <p:stCondLst>
                                    <p:cond delay="0"/>
                                  </p:stCondLst>
                                  <p:childTnLst>
                                    <p:set>
                                      <p:cBhvr>
                                        <p:cTn id="120" dur="1" fill="hold">
                                          <p:stCondLst>
                                            <p:cond delay="0"/>
                                          </p:stCondLst>
                                        </p:cTn>
                                        <p:tgtEl>
                                          <p:spTgt spid="25"/>
                                        </p:tgtEl>
                                        <p:attrNameLst>
                                          <p:attrName>style.visibility</p:attrName>
                                        </p:attrNameLst>
                                      </p:cBhvr>
                                      <p:to>
                                        <p:strVal val="visible"/>
                                      </p:to>
                                    </p:set>
                                  </p:childTnLst>
                                </p:cTn>
                              </p:par>
                            </p:childTnLst>
                          </p:cTn>
                        </p:par>
                        <p:par>
                          <p:cTn id="121" fill="hold">
                            <p:stCondLst>
                              <p:cond delay="11000"/>
                            </p:stCondLst>
                            <p:childTnLst>
                              <p:par>
                                <p:cTn id="122" presetID="31" presetClass="exit" presetSubtype="0" fill="hold" nodeType="afterEffect">
                                  <p:stCondLst>
                                    <p:cond delay="0"/>
                                  </p:stCondLst>
                                  <p:childTnLst>
                                    <p:anim calcmode="lin" valueType="num">
                                      <p:cBhvr>
                                        <p:cTn id="123" dur="1000"/>
                                        <p:tgtEl>
                                          <p:spTgt spid="26"/>
                                        </p:tgtEl>
                                        <p:attrNameLst>
                                          <p:attrName>ppt_w</p:attrName>
                                        </p:attrNameLst>
                                      </p:cBhvr>
                                      <p:tavLst>
                                        <p:tav tm="0">
                                          <p:val>
                                            <p:strVal val="ppt_w"/>
                                          </p:val>
                                        </p:tav>
                                        <p:tav tm="100000">
                                          <p:val>
                                            <p:fltVal val="0"/>
                                          </p:val>
                                        </p:tav>
                                      </p:tavLst>
                                    </p:anim>
                                    <p:anim calcmode="lin" valueType="num">
                                      <p:cBhvr>
                                        <p:cTn id="124" dur="1000"/>
                                        <p:tgtEl>
                                          <p:spTgt spid="26"/>
                                        </p:tgtEl>
                                        <p:attrNameLst>
                                          <p:attrName>ppt_h</p:attrName>
                                        </p:attrNameLst>
                                      </p:cBhvr>
                                      <p:tavLst>
                                        <p:tav tm="0">
                                          <p:val>
                                            <p:strVal val="ppt_h"/>
                                          </p:val>
                                        </p:tav>
                                        <p:tav tm="100000">
                                          <p:val>
                                            <p:fltVal val="0"/>
                                          </p:val>
                                        </p:tav>
                                      </p:tavLst>
                                    </p:anim>
                                    <p:anim calcmode="lin" valueType="num">
                                      <p:cBhvr>
                                        <p:cTn id="125" dur="1000"/>
                                        <p:tgtEl>
                                          <p:spTgt spid="26"/>
                                        </p:tgtEl>
                                        <p:attrNameLst>
                                          <p:attrName>style.rotation</p:attrName>
                                        </p:attrNameLst>
                                      </p:cBhvr>
                                      <p:tavLst>
                                        <p:tav tm="0">
                                          <p:val>
                                            <p:fltVal val="0"/>
                                          </p:val>
                                        </p:tav>
                                        <p:tav tm="100000">
                                          <p:val>
                                            <p:fltVal val="90"/>
                                          </p:val>
                                        </p:tav>
                                      </p:tavLst>
                                    </p:anim>
                                    <p:animEffect transition="out" filter="fade">
                                      <p:cBhvr>
                                        <p:cTn id="126" dur="1000"/>
                                        <p:tgtEl>
                                          <p:spTgt spid="26"/>
                                        </p:tgtEl>
                                      </p:cBhvr>
                                    </p:animEffect>
                                    <p:set>
                                      <p:cBhvr>
                                        <p:cTn id="127"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122"/>
                                            </p:cond>
                                          </p:stCondLst>
                                          <p:endCondLst>
                                            <p:cond evt="onStopAudio" delay="0">
                                              <p:tgtEl>
                                                <p:sldTgt/>
                                              </p:tgtEl>
                                            </p:cond>
                                          </p:endCondLst>
                                        </p:cTn>
                                        <p:tgtEl>
                                          <p:sndTgt r:embed="rId3" name="ket-thuc-final.wav"/>
                                        </p:tgtEl>
                                      </p:cMediaNode>
                                    </p:audio>
                                  </p:subTnLst>
                                </p:cTn>
                              </p:par>
                            </p:childTnLst>
                          </p:cTn>
                        </p:par>
                      </p:childTnLst>
                    </p:cTn>
                  </p:par>
                  <p:par>
                    <p:cTn id="128" fill="hold">
                      <p:stCondLst>
                        <p:cond delay="indefinite"/>
                      </p:stCondLst>
                      <p:childTnLst>
                        <p:par>
                          <p:cTn id="129" fill="hold">
                            <p:stCondLst>
                              <p:cond delay="0"/>
                            </p:stCondLst>
                            <p:childTnLst>
                              <p:par>
                                <p:cTn id="130" presetID="21" presetClass="entr" presetSubtype="1" fill="hold" grpId="0" nodeType="clickEffect">
                                  <p:stCondLst>
                                    <p:cond delay="0"/>
                                  </p:stCondLst>
                                  <p:childTnLst>
                                    <p:set>
                                      <p:cBhvr>
                                        <p:cTn id="131" dur="1" fill="hold">
                                          <p:stCondLst>
                                            <p:cond delay="0"/>
                                          </p:stCondLst>
                                        </p:cTn>
                                        <p:tgtEl>
                                          <p:spTgt spid="2"/>
                                        </p:tgtEl>
                                        <p:attrNameLst>
                                          <p:attrName>style.visibility</p:attrName>
                                        </p:attrNameLst>
                                      </p:cBhvr>
                                      <p:to>
                                        <p:strVal val="visible"/>
                                      </p:to>
                                    </p:set>
                                    <p:animEffect transition="in" filter="wheel(1)">
                                      <p:cBhvr>
                                        <p:cTn id="132" dur="2000"/>
                                        <p:tgtEl>
                                          <p:spTgt spid="2"/>
                                        </p:tgtEl>
                                      </p:cBhvr>
                                    </p:animEffect>
                                  </p:childTnLst>
                                  <p:subTnLst>
                                    <p:audio>
                                      <p:cMediaNode>
                                        <p:cTn display="0" masterRel="sameClick">
                                          <p:stCondLst>
                                            <p:cond evt="begin" delay="0">
                                              <p:tn val="130"/>
                                            </p:cond>
                                          </p:stCondLst>
                                          <p:endCondLst>
                                            <p:cond evt="onStopAudio" delay="0">
                                              <p:tgtEl>
                                                <p:sldTgt/>
                                              </p:tgtEl>
                                            </p:cond>
                                          </p:endCondLst>
                                        </p:cTn>
                                        <p:tgtEl>
                                          <p:sndTgt r:embed="rId4"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9" grpId="0" animBg="1"/>
      <p:bldP spid="21" grpId="0" animBg="1"/>
      <p:bldP spid="22" grpId="0" animBg="1"/>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13" name="TextBox 12"/>
          <p:cNvSpPr txBox="1"/>
          <p:nvPr/>
        </p:nvSpPr>
        <p:spPr>
          <a:xfrm>
            <a:off x="2904842" y="1908538"/>
            <a:ext cx="4058037" cy="1200329"/>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Muỗi</a:t>
            </a:r>
            <a:r>
              <a:rPr lang="en-US" sz="2400" dirty="0">
                <a:latin typeface="Times New Roman" panose="02020603050405020304" pitchFamily="18" charset="0"/>
                <a:cs typeface="Times New Roman" panose="02020603050405020304" pitchFamily="18" charset="0"/>
              </a:rPr>
              <a:t> Anopheles</a:t>
            </a:r>
          </a:p>
          <a:p>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truyền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bệnh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rét</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                           </a:t>
            </a:r>
          </a:p>
        </p:txBody>
      </p:sp>
      <p:sp>
        <p:nvSpPr>
          <p:cNvPr id="14" name="TextBox 13"/>
          <p:cNvSpPr txBox="1"/>
          <p:nvPr/>
        </p:nvSpPr>
        <p:spPr>
          <a:xfrm>
            <a:off x="7678060" y="2407851"/>
            <a:ext cx="4566673" cy="1200329"/>
          </a:xfrm>
          <a:prstGeom prst="rect">
            <a:avLst/>
          </a:prstGeom>
          <a:noFill/>
        </p:spPr>
        <p:txBody>
          <a:bodyPr wrap="square" rtlCol="0">
            <a:spAutoFit/>
          </a:bodyPr>
          <a:lstStyle/>
          <a:p>
            <a:r>
              <a:rPr lang="en-US" sz="2400" dirty="0"/>
              <a:t> </a:t>
            </a:r>
            <a:r>
              <a:rPr lang="en-US" sz="2400" dirty="0" err="1">
                <a:latin typeface="Times New Roman" panose="02020603050405020304" pitchFamily="18" charset="0"/>
                <a:cs typeface="Times New Roman" panose="02020603050405020304" pitchFamily="18" charset="0"/>
              </a:rPr>
              <a:t>Muỗi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cỏ</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Culex</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truyền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bệnh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viêm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 </a:t>
            </a:r>
          </a:p>
        </p:txBody>
      </p:sp>
      <p:sp>
        <p:nvSpPr>
          <p:cNvPr id="15" name="TextBox 14"/>
          <p:cNvSpPr txBox="1"/>
          <p:nvPr/>
        </p:nvSpPr>
        <p:spPr>
          <a:xfrm>
            <a:off x="6326303" y="3983618"/>
            <a:ext cx="9946135" cy="1200329"/>
          </a:xfrm>
          <a:prstGeom prst="rect">
            <a:avLst/>
          </a:prstGeom>
          <a:noFill/>
        </p:spPr>
        <p:txBody>
          <a:bodyPr wrap="square" rtlCol="0">
            <a:spAutoFit/>
          </a:bodyPr>
          <a:lstStyle/>
          <a:p>
            <a:r>
              <a:rPr lang="en-US" sz="2400" i="1" dirty="0" err="1">
                <a:latin typeface="Times New Roman" panose="02020603050405020304" pitchFamily="18" charset="0"/>
                <a:cs typeface="Times New Roman" panose="02020603050405020304" pitchFamily="18" charset="0"/>
              </a:rPr>
              <a:t>Muỗi</a:t>
            </a:r>
            <a:r>
              <a:rPr lang="en-US" sz="2400" i="1" dirty="0">
                <a:latin typeface="Times New Roman" panose="02020603050405020304" pitchFamily="18" charset="0"/>
                <a:cs typeface="Times New Roman" panose="02020603050405020304" pitchFamily="18" charset="0"/>
              </a:rPr>
              <a:t> </a:t>
            </a:r>
            <a:r>
              <a:rPr lang="en-US" sz="2400" i="1" dirty="0" smtClean="0">
                <a:latin typeface="Times New Roman" panose="02020603050405020304" pitchFamily="18" charset="0"/>
                <a:cs typeface="Times New Roman" panose="02020603050405020304" pitchFamily="18" charset="0"/>
              </a:rPr>
              <a:t>Dengue (</a:t>
            </a:r>
            <a:r>
              <a:rPr lang="en-US" sz="2400" i="1" dirty="0" err="1" smtClean="0">
                <a:latin typeface="Times New Roman" panose="02020603050405020304" pitchFamily="18" charset="0"/>
                <a:cs typeface="Times New Roman" panose="02020603050405020304" pitchFamily="18" charset="0"/>
              </a:rPr>
              <a:t>muỗi</a:t>
            </a:r>
            <a:r>
              <a:rPr lang="en-US" sz="2400" i="1" dirty="0" smtClean="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vằn</a:t>
            </a:r>
            <a:r>
              <a:rPr lang="en-US" sz="2400" i="1" dirty="0">
                <a:latin typeface="Times New Roman" panose="02020603050405020304" pitchFamily="18" charset="0"/>
                <a:cs typeface="Times New Roman" panose="02020603050405020304" pitchFamily="18" charset="0"/>
              </a:rPr>
              <a:t>)</a:t>
            </a:r>
          </a:p>
          <a:p>
            <a:r>
              <a:rPr lang="en-US" sz="2400" i="1" dirty="0">
                <a:latin typeface="Times New Roman" panose="02020603050405020304" pitchFamily="18" charset="0"/>
                <a:cs typeface="Times New Roman" panose="02020603050405020304" pitchFamily="18" charset="0"/>
              </a:rPr>
              <a:t>(</a:t>
            </a:r>
            <a:r>
              <a:rPr lang="en-US" sz="2400" i="1" dirty="0" err="1">
                <a:latin typeface="Times New Roman" panose="02020603050405020304" pitchFamily="18" charset="0"/>
                <a:cs typeface="Times New Roman" panose="02020603050405020304" pitchFamily="18" charset="0"/>
              </a:rPr>
              <a:t>truyền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bệnh</a:t>
            </a:r>
            <a:r>
              <a:rPr lang="en-US" sz="2400" i="1" dirty="0">
                <a:latin typeface="Times New Roman" panose="02020603050405020304" pitchFamily="18" charset="0"/>
                <a:cs typeface="Times New Roman" panose="02020603050405020304" pitchFamily="18" charset="0"/>
              </a:rPr>
              <a:t> SXH </a:t>
            </a:r>
            <a:r>
              <a:rPr lang="en-US" sz="2400" i="1" dirty="0" err="1">
                <a:latin typeface="Times New Roman" panose="02020603050405020304" pitchFamily="18" charset="0"/>
                <a:cs typeface="Times New Roman" panose="02020603050405020304" pitchFamily="18" charset="0"/>
              </a:rPr>
              <a:t>và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virut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Zika</a:t>
            </a:r>
            <a:r>
              <a:rPr lang="en-US" sz="2400" i="1"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sp>
        <p:nvSpPr>
          <p:cNvPr id="12" name="Rectangle 11"/>
          <p:cNvSpPr/>
          <p:nvPr/>
        </p:nvSpPr>
        <p:spPr>
          <a:xfrm>
            <a:off x="2415526" y="706823"/>
            <a:ext cx="7013863" cy="584775"/>
          </a:xfrm>
          <a:prstGeom prst="rect">
            <a:avLst/>
          </a:prstGeom>
        </p:spPr>
        <p:txBody>
          <a:bodyPr wrap="square">
            <a:spAutoFit/>
          </a:bodyPr>
          <a:lstStyle/>
          <a:p>
            <a:pPr algn="ctr"/>
            <a:r>
              <a:rPr lang="en-US" sz="3200" b="1" dirty="0">
                <a:solidFill>
                  <a:srgbClr val="00B050"/>
                </a:solidFill>
                <a:latin typeface="Times New Roman" pitchFamily="18" charset="0"/>
                <a:cs typeface="Times New Roman" pitchFamily="18" charset="0"/>
              </a:rPr>
              <a:t>CÂU HỎI 2</a:t>
            </a:r>
          </a:p>
        </p:txBody>
      </p:sp>
      <p:sp>
        <p:nvSpPr>
          <p:cNvPr id="20" name="Rectangle 19"/>
          <p:cNvSpPr/>
          <p:nvPr/>
        </p:nvSpPr>
        <p:spPr>
          <a:xfrm>
            <a:off x="671623" y="1245919"/>
            <a:ext cx="10627748" cy="461665"/>
          </a:xfrm>
          <a:prstGeom prst="rect">
            <a:avLst/>
          </a:prstGeom>
        </p:spPr>
        <p:txBody>
          <a:bodyPr wrap="square">
            <a:spAutoFit/>
          </a:bodyPr>
          <a:lstStyle/>
          <a:p>
            <a:pPr algn="ctr"/>
            <a:r>
              <a:rPr lang="en-US" sz="2400" b="1" dirty="0" err="1">
                <a:latin typeface="Times New Roman" panose="02020603050405020304" pitchFamily="18" charset="0"/>
                <a:cs typeface="Times New Roman" panose="02020603050405020304" pitchFamily="18" charset="0"/>
              </a:rPr>
              <a:t>Loại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muỗi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nào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truyền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bệnh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sốt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xuất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huyết</a:t>
            </a:r>
            <a:endParaRPr lang="en-US" sz="2400" dirty="0">
              <a:latin typeface="Times New Roman" panose="02020603050405020304" pitchFamily="18" charset="0"/>
              <a:cs typeface="Times New Roman" panose="02020603050405020304" pitchFamily="18" charset="0"/>
            </a:endParaRPr>
          </a:p>
        </p:txBody>
      </p:sp>
      <p:sp>
        <p:nvSpPr>
          <p:cNvPr id="17" name="Rectangle 16"/>
          <p:cNvSpPr/>
          <p:nvPr/>
        </p:nvSpPr>
        <p:spPr>
          <a:xfrm>
            <a:off x="825689" y="0"/>
            <a:ext cx="9833211" cy="584775"/>
          </a:xfrm>
          <a:prstGeom prst="rect">
            <a:avLst/>
          </a:prstGeom>
          <a:solidFill>
            <a:schemeClr val="accent6">
              <a:lumMod val="50000"/>
            </a:schemeClr>
          </a:solidFill>
        </p:spPr>
        <p:txBody>
          <a:bodyPr wrap="square">
            <a:spAutoFit/>
          </a:bodyPr>
          <a:lstStyle/>
          <a:p>
            <a:pPr algn="ctr"/>
            <a:r>
              <a:rPr lang="en-US" sz="3200" b="1" dirty="0">
                <a:latin typeface="Times New Roman" panose="02020603050405020304" pitchFamily="18" charset="0"/>
                <a:cs typeface="Times New Roman" panose="02020603050405020304" pitchFamily="18" charset="0"/>
              </a:rPr>
              <a:t>CHỌN ĐÁP ÁN ĐÚNG</a:t>
            </a:r>
            <a:endParaRPr lang="en-US" sz="3200" dirty="0">
              <a:latin typeface="Times New Roman" panose="02020603050405020304" pitchFamily="18" charset="0"/>
              <a:cs typeface="Times New Roman" panose="02020603050405020304" pitchFamily="18" charset="0"/>
            </a:endParaRPr>
          </a:p>
        </p:txBody>
      </p:sp>
      <p:sp>
        <p:nvSpPr>
          <p:cNvPr id="4" name="AutoShape 2" descr="data:image/jpeg;base64,/9j/4AAQSkZJRgABAQAAAQABAAD/2wCEAAkGBwgHBgkIBwgKCgkLDRYPDQwMDRsUFRAWIB0iIiAdHx8kKDQsJCYxJx8fLT0tMTU3Ojo6Iys/RD84QzQ5OjcBCgoKDQwNGg8PGjclHyU3Nzc3Nzc3Nzc3Nzc3Nzc3Nzc3Nzc3Nzc3Nzc3Nzc3Nzc3Nzc3Nzc3Nzc3Nzc3Nzc3N//AABEIAIcAlwMBIgACEQEDEQH/xAAaAAACAwEBAAAAAAAAAAAAAAADBAACBQEG/8QAORAAAgEDAwMDAgMFBgcAAAAAAQIDAAQREiExBUFRE2FxBiIykaEUQoGx0TNSYsHh8BUjNDVygvH/xAAaAQACAwEBAAAAAAAAAAAAAAABAwACBAUG/8QAJBEAAgICAgICAgMAAAAAAAAAAAECEQMhEjEEQSJRFDITFUL/2gAMAwEAAhEDEQA/APIRpRljq8UdHCV52UjntgVSumPajha6RVORRiEiUBxT0q0o606DIhZhQjzTLCgsN60xHIqBVhUxVlFWIQCrhasq0RVqrYLORinIRxQFXenbS2nmwYomK6gurG2fmlyXIKg30N268U8i1S5sZLBo1kkjcuMjQe1Va4SJTl1yO2e9Yp4m3RZYpN1QwUwM1IDpnT3NCtuppHiZ7MTiM/dDrI9QeF2o9oXupoWaMRs5BKDfR7VFhcWrLzwuCtnOtwem6v3bapRvqJhrRAdxXK05orkIk9nmoqOOKVjplKRIVZbFcar4rhWqoItJSzrTrpQGXFPgFCrLQXSm2FDK5rREYhYJV1SmoLaS4lEcKFnPAFc0aThtt8b1Zui3FsGiUaOMscAE+w5qyIXmSGJTJK/4UH8z4HvXsej9HuLFQbiGNWI3ZTqLHsM/0FAdi8dzZ53p3Rr29uYA8Zt7d8N6j41MP8I/rXtHlit7ZURocRgERmTkeSBzVtUUKyakENywPplhqyR/ID5rzV/1D0I4bvVFcShiojV/uOTvgc49/wAqsdHHijBaGJo4ri6ea5SWR5CXWNCRpX90ad+f94pTqPTbRp4Z7eOYllRpBMMFTvqUccU7Z3PVYLW46p1QxWNu6mO3hMX3OR4/ugZ787UhLLcFdNwzSTasuT2wMYH++9CS4dkm1jjyRaKFIZHZWLZ2BzwK0ulyQxytNI4yg2rGzIw3On45NdX24rK3UuTOVlyuTthOoz/tE7SLxnapQ2FSlyk5O2Zm7ZmRDNNxxk1W3jyK0YYdqVOdEURcRGuNGa0RBVWh9qUsmy3EynXfigulaMsVKulasbslCTJVdG9NMozRLKylvbhYoI3duTgbAe57VqgMUW9IJ0uFP2a/d8AiDCk+dQ/pRrXos3qQPcW4aNsERj7mYfHYeTXp7H6eksbLA9MyS4Msr7qo7YHf8xWpHdWMWpI2Mk4GkkDluw27n2/SrtHUxYvirMq16XDYuXhtY4cjVLK+AB7e5/T3ofUfqnp1iHQxeq3Zmzt8juP970Hqd4VikkmvIll1EelI2dBGclQOW99+a8T1OefrdwLi5IiMa6Y441+xR7nkk+aiaRux4JT0jRg+oRd9We4it3u5gMQtcPhI1HZRxWt0VZurfUQu7uCO2aI4QZ/d3OSfP5Vi9Lsp1laMwqGiIdiP3UOOf12r0HWurGS10W+kD01QMijOrPB/OpGceTZolgWNUtgOtXD33UQkrGS2huWkjUH7eN8++QMUKZnlcs7ZYnJPk0QIsUaxIunScsc51Huarppc5Xs4Xm5+UuMekB01zTvR9NTTWeTOawBWpR9NSlFRS1TitSFNhSFqNq0ouBSMo5IKFqrpRFqPjFZ12Wozp15rPm2zWncEb0vbWTXc4BwsK5MjsMgKNz+ldHx4sMYOTpHLDpjSAXd2CtqpGxGGk9l9q2zOsF2YLZIlh0YSGzUh3c4zrzsFUA+5oN4WlubSKOGRI5H9OCKMf2a4P3Mf72M++Dt5pua1tbewfVpRBIurB0kg4BXVx+ddB1FaOrhwqCoJ09up3E2J2mLLlz+0EaEi05Uljtk7Vndb6n/wO3aW3tUnkdD/AM4S40sfB/U4OfJ7DL+v/qKfqkEvSenIqJEUDsrEllGygHjBOM+a8106zeWB4lllZUxp1t9iZ3zvsMig0krZuwYuTt9Abe7jmnzfFiGfLMjbr8U/FeyQdOmhj9P9ndsah+MjkZNDsOjh7lrnqqyRWKZAa3XLysOFT58/NOyKvXLcRW/T4rW6hXBS2BCypnweGHzxmqyUWb3nxY9LoYF6biwt41JUQjQCBuxzkLtzzWlFALaD02RQ5wzHO5NLWnTZxEEnlWAY2SA7j5Pn4p+1hht4RbMXaIEkMzamBPfJ3PxS1V2cby/MU/hB6AGrKavcQtC5DYIO6svDDyKHxUqziTTvZfGa5jAqoarg5FUlEW0DeuVcrmpSuIKFLZq0oWGBWJBJgVoQzYFUyY7GI0w1UkYn7RuTsMClvX2rhuJEIaFisgI0sDuDVIYdjYq3QO4VlO4xnzWnaKbfpHq6gYZiTIOQCv4Qffk4+Kx3USEjTqz4+apd9Mv7KaENBdQxzNoEsTq6tnGNskb42+K6OKCiacCipaPSiWKJXuZ7mGJEdUeRpNPqFjwfOc/p2rx31H1TqU3VZrSeFkhiJUI50gLvxv3Az70f6mg9QW3SOnSh1t3aSUBtWuUjcsx22B0j+NY13bXiMk17qmaNANT/AHDA8HsR2pkUvZ0OSQf6ejDXsEnrqltr0yzsuADjgjBJ9uwwTWlEEEvoLGrsmQxZR9uNsE45zQ4+nPbx/tdu6zmaPTFISCGU7HA2C6cDYjsaeXUzlnZndjlmY5LHyfel55VpGXPnUX2EjilkAE0mhAMCKHYAdhnmmkCRp6cahE5wu36/51SMEir6axObswyzybCSD7VkGNLdgc6aXkYA0zCVzpkzoYYOOQfNJ3SlGKEYIO9Phsk/kuSLRzqAI5F1Rk9uV+KrcJ6LjS6vGwyjjuP8j7UoxpizuxDqjlj9WB/xxk438g9iOxpyiUjK9SKE11Tir3ESphopBJE34W4I9iPNBB3qNWikotPYypzUqsRqUriSjz8Tmm45cEDvWdGa2IbywWFFWzkDgbn1juf6f/KbwsKS9stHIXP25PxTESM4L4wACRnbftSy3Qx9kSptuBmnICXtJ2YA408jvn/SioUaMfG9FYFInQAgsGGAG579q1/qbrK2qS3WNGhfStcNhXlIy8unG2jOx33PvSPT7RbqZbeMKJG3OdtKDk/HvWB9UX9p1tbSzsvVnGr0lDKVMeDgMNv3h93xgHGKZH6NeGKirQD6Tj13N0UVk+0Fstq1b7H27mvcfT1vG/U40lRXRlYMrDIIxxWT0jpg6fBHapc2sCEks7qcMQPPJPatzoX/AHOHHO/8qVldu0Jk7yJmNPaxQNIkKBEDEKvZRnj49qXxprSv/wC3l/8AI/zrMmOKS1Zkzfsw0b7UXWDWeJMUQTYqn8Yoc1gVxgJ4W9NcvEupj5X/AEpJpq4ly0bh1O45zximRjQ7HJLT6Byc7VVTT3U7SOP/AJ9m4ltm2Zgc6H8H55FZ3FPiyuSHFjdvLHHMpmQvD+/GrYLD5qs0gdjJoSMMSQinOkZ4PilS9V175yanvRFk1xY4jkVylQxG64P+E5rlSg8U+mZyDFGjQscKpJ8AVW0eBbiNrpHkhB+9EOCw8ZpsSS9QvglnbokkzhI4YRgZ4A+ferIMYp9kw8RIIGQMnfYD3NMp+3y2MgtFCqZlGsrgH42yw7bYrYsumR2AnseqzILmbGu3gId1Ub7v+FB+tS++ohEotOiotpaxHAdN5H/9jv8AlUNkVDGrosOlp0foUizPpvupppJUHVFHn7hg8ZG2Pc0lZWdpZZaGMIwXBdt2/PtxSq3DSSa3ZmYncsck02+kCNW3GkO3uT2/gKpJNAWX+S90i8SftFwbuUEaRpiQ9h5+a2Ohs3/E4Ci6iDwKx/WGNjXY7pon1RuVbjIqj2IU/mhnqLYuZgdvvO1ZczVe4n51HJ7mkZJ896CiKy/sdZsGua6A0nvVfU96vxFhy1VLUMSVVno9AGre5aFmxujjS6Hhh4NWuERVEkTM0TeeV9jSOui290YH1DDDhlPBFEbGSa4yO6qqTRbqJPTFxasWhblT+KI+D7eDSuqpRWWNxDCpVFeuVYoC6ZY3N9IPSRliDYedlOhPk8VvXlza9MkFl9NepLcMmmS/b8TZ5CD9we9Fknkfp8fTzhbSJ9SwrsufPv8AxoMJW2LNCgBfk96J14+K4qkJX0x6Xbi1X/qJ11yy53xnGB/EVnQvJKcRIznYYUZx4/OvSG7cJody2f65q6zhoFSONFwclgN6PXQZeG5ezCto7me4W3iik9Utpxp4pq6uJZbhtMUmFGkYU9hWgXI+3AOeav62mMENgg4wM0G7CvCXGrMmOWRyAEf7uNjV7hLmLTqgl3GRgZzWiWJ/FungbEVT1yVIbBwMDJ/DVaK/gJf6MmdpDGG0Sam3wVI28jzSMkpBxhv4jFegMg0kB8beKFqRsDO3cmiF+En7MAzb7nFT1c962ZUgY4wCfOkUKW2t2y34iTuSNzRFvwH9mWJvep6wJ5/WtH9ngGyxqfbFc9CHA1RJ8EUAf17+zNM2O9c9f3rUWxtzv6OQPOao3Trfj02BPgnajoq/Al9gLDqLWdyk2lJVBw8cgysi9ww8Uw6xXhklsAEOcm2zllH+H+8KC3TocYBcH5qo6eAwKTSKw4O2xqE/GyLTA+pgkHYg8Gu1pyeldRKL8OZUO1xHgMV8Hsa5RKvxJjCyMGGo5FGWTPFdqUDsUWJIwcDIoZyZCRsfapUqBDGYLHxlqV9Y96lSgWRDOTVypChia5UqBKkjHFVJUc1KlQlAHOlsrx4q2sHgZqVKhK0deTYDAXHcVz8XO9SpUK0c1NG2++3Gass+CuQcj3qVKgKBs2+T5zVC5B4zUqUSpbWDgGpUqUQUj//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206" y="1739067"/>
            <a:ext cx="2399251" cy="214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AutoShape 5" descr="Muỗi cỏ Culex – Nguy hiểm thế nào ? - PREMIUM PEST CONTROL"/>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8332" y="2200147"/>
            <a:ext cx="2007540" cy="1335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7382" y="4055067"/>
            <a:ext cx="2505075"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5985497" y="4930504"/>
            <a:ext cx="6096000" cy="1938992"/>
          </a:xfrm>
          <a:prstGeom prst="rect">
            <a:avLst/>
          </a:prstGeom>
          <a:solidFill>
            <a:srgbClr val="FF3300"/>
          </a:solidFill>
        </p:spPr>
        <p:txBody>
          <a:bodyPr>
            <a:spAutoFit/>
          </a:bodyPr>
          <a:lstStyle/>
          <a:p>
            <a:r>
              <a:rPr lang="en-US" sz="2000" b="1" i="1" dirty="0">
                <a:latin typeface="Times New Roman" panose="02020603050405020304" pitchFamily="18" charset="0"/>
                <a:cs typeface="Times New Roman" panose="02020603050405020304" pitchFamily="18" charset="0"/>
              </a:rPr>
              <a:t>=&gt; </a:t>
            </a:r>
            <a:r>
              <a:rPr lang="en-US" sz="2000" b="1" i="1" dirty="0" err="1">
                <a:latin typeface="Times New Roman" panose="02020603050405020304" pitchFamily="18" charset="0"/>
                <a:cs typeface="Times New Roman" panose="02020603050405020304" pitchFamily="18" charset="0"/>
              </a:rPr>
              <a:t>Muỗi</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vằn</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là</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loại</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muỗi</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đen</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nhỏ</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có</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đốm</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trắng</a:t>
            </a:r>
            <a:r>
              <a:rPr lang="en-US" sz="2000" b="1" i="1" dirty="0">
                <a:latin typeface="Times New Roman" panose="02020603050405020304" pitchFamily="18" charset="0"/>
                <a:cs typeface="Times New Roman" panose="02020603050405020304" pitchFamily="18" charset="0"/>
              </a:rPr>
              <a:t> ở </a:t>
            </a:r>
            <a:r>
              <a:rPr lang="en-US" sz="2000" b="1" i="1" dirty="0" err="1">
                <a:latin typeface="Times New Roman" panose="02020603050405020304" pitchFamily="18" charset="0"/>
                <a:cs typeface="Times New Roman" panose="02020603050405020304" pitchFamily="18" charset="0"/>
              </a:rPr>
              <a:t>thân</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và</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đốt</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chân</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sống</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chủ</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yếu</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trong</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nhà</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thích</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hút</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máu</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người</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vào</a:t>
            </a:r>
            <a:r>
              <a:rPr lang="en-US" sz="2000" b="1" i="1" dirty="0">
                <a:latin typeface="Times New Roman" panose="02020603050405020304" pitchFamily="18" charset="0"/>
                <a:cs typeface="Times New Roman" panose="02020603050405020304" pitchFamily="18" charset="0"/>
              </a:rPr>
              <a:t> ban </a:t>
            </a:r>
            <a:r>
              <a:rPr lang="en-US" sz="2000" b="1" i="1" dirty="0" err="1">
                <a:latin typeface="Times New Roman" panose="02020603050405020304" pitchFamily="18" charset="0"/>
                <a:cs typeface="Times New Roman" panose="02020603050405020304" pitchFamily="18" charset="0"/>
              </a:rPr>
              <a:t>ngày</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thường</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đẻ</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trứng</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nơi</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nước</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sạch</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bể</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nước</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ăn</a:t>
            </a:r>
            <a:r>
              <a:rPr lang="en-US" sz="2000" b="1" i="1" dirty="0">
                <a:latin typeface="Times New Roman" panose="02020603050405020304" pitchFamily="18" charset="0"/>
                <a:cs typeface="Times New Roman" panose="02020603050405020304" pitchFamily="18" charset="0"/>
              </a:rPr>
              <a:t>, chum, </a:t>
            </a:r>
            <a:r>
              <a:rPr lang="en-US" sz="2000" b="1" i="1" dirty="0" err="1">
                <a:latin typeface="Times New Roman" panose="02020603050405020304" pitchFamily="18" charset="0"/>
                <a:cs typeface="Times New Roman" panose="02020603050405020304" pitchFamily="18" charset="0"/>
              </a:rPr>
              <a:t>vại</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bể</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cây</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cảnh</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trồng</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trong</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nước</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Muỗi</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vằn</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rất</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nguy</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hiểm</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vì</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nó</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truyền</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bệnh</a:t>
            </a:r>
            <a:r>
              <a:rPr lang="en-US" sz="2000" b="1" i="1" dirty="0">
                <a:latin typeface="Times New Roman" panose="02020603050405020304" pitchFamily="18" charset="0"/>
                <a:cs typeface="Times New Roman" panose="02020603050405020304" pitchFamily="18" charset="0"/>
              </a:rPr>
              <a:t> qua </a:t>
            </a:r>
            <a:r>
              <a:rPr lang="en-US" sz="2000" b="1" i="1" dirty="0" err="1">
                <a:latin typeface="Times New Roman" panose="02020603050405020304" pitchFamily="18" charset="0"/>
                <a:cs typeface="Times New Roman" panose="02020603050405020304" pitchFamily="18" charset="0"/>
              </a:rPr>
              <a:t>hút</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máu</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từ</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người</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bệnh</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truyền</a:t>
            </a:r>
            <a:r>
              <a:rPr lang="en-US" sz="2000" b="1" i="1" dirty="0">
                <a:latin typeface="Times New Roman" panose="02020603050405020304" pitchFamily="18" charset="0"/>
                <a:cs typeface="Times New Roman" panose="02020603050405020304" pitchFamily="18" charset="0"/>
              </a:rPr>
              <a:t> sang </a:t>
            </a:r>
            <a:r>
              <a:rPr lang="en-US" sz="2000" b="1" i="1" dirty="0" err="1">
                <a:latin typeface="Times New Roman" panose="02020603050405020304" pitchFamily="18" charset="0"/>
                <a:cs typeface="Times New Roman" panose="02020603050405020304" pitchFamily="18" charset="0"/>
              </a:rPr>
              <a:t>cho</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người</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lành</a:t>
            </a:r>
            <a:r>
              <a:rPr lang="en-US" sz="2000" b="1" i="1"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58901" y="0"/>
            <a:ext cx="1533100" cy="1533100"/>
          </a:xfrm>
          <a:prstGeom prst="rect">
            <a:avLst/>
          </a:prstGeom>
        </p:spPr>
      </p:pic>
    </p:spTree>
    <p:extLst>
      <p:ext uri="{BB962C8B-B14F-4D97-AF65-F5344CB8AC3E}">
        <p14:creationId xmlns:p14="http://schemas.microsoft.com/office/powerpoint/2010/main" val="302132516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99CC"/>
        </a:solidFill>
        <a:effectLst/>
      </p:bgPr>
    </p:bg>
    <p:spTree>
      <p:nvGrpSpPr>
        <p:cNvPr id="1" name=""/>
        <p:cNvGrpSpPr/>
        <p:nvPr/>
      </p:nvGrpSpPr>
      <p:grpSpPr>
        <a:xfrm>
          <a:off x="0" y="0"/>
          <a:ext cx="0" cy="0"/>
          <a:chOff x="0" y="0"/>
          <a:chExt cx="0" cy="0"/>
        </a:xfrm>
      </p:grpSpPr>
      <p:sp>
        <p:nvSpPr>
          <p:cNvPr id="13" name="TextBox 12"/>
          <p:cNvSpPr txBox="1"/>
          <p:nvPr/>
        </p:nvSpPr>
        <p:spPr>
          <a:xfrm>
            <a:off x="905743" y="2169341"/>
            <a:ext cx="10132371" cy="1200329"/>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a. </a:t>
            </a:r>
            <a:r>
              <a:rPr lang="en-US" sz="2400" dirty="0" err="1">
                <a:latin typeface="Times New Roman" panose="02020603050405020304" pitchFamily="18" charset="0"/>
                <a:cs typeface="Times New Roman" panose="02020603050405020304" pitchFamily="18" charset="0"/>
              </a:rPr>
              <a:t>Sốt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39-40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C </a:t>
            </a:r>
            <a:r>
              <a:rPr lang="en-US" sz="2400" dirty="0" err="1">
                <a:latin typeface="Times New Roman" panose="02020603050405020304" pitchFamily="18" charset="0"/>
                <a:cs typeface="Times New Roman" panose="02020603050405020304" pitchFamily="18" charset="0"/>
              </a:rPr>
              <a:t>liên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2 – 7 </a:t>
            </a:r>
            <a:r>
              <a:rPr lang="en-US" sz="2400" dirty="0" err="1">
                <a:latin typeface="Times New Roman" panose="02020603050405020304" pitchFamily="18" charset="0"/>
                <a:cs typeface="Times New Roman" panose="02020603050405020304" pitchFamily="18" charset="0"/>
              </a:rPr>
              <a:t>ngày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buồn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loạn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hóa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nốt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huyết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nhỏ</a:t>
            </a:r>
            <a:r>
              <a:rPr lang="en-US" sz="2400" dirty="0">
                <a:latin typeface="Times New Roman" panose="02020603050405020304" pitchFamily="18" charset="0"/>
                <a:cs typeface="Times New Roman" panose="02020603050405020304" pitchFamily="18" charset="0"/>
              </a:rPr>
              <a:t> li </a:t>
            </a:r>
            <a:r>
              <a:rPr lang="en-US" sz="2400" dirty="0" err="1">
                <a:latin typeface="Times New Roman" panose="02020603050405020304" pitchFamily="18" charset="0"/>
                <a:cs typeface="Times New Roman" panose="02020603050405020304" pitchFamily="18" charset="0"/>
              </a:rPr>
              <a:t>ti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huyết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hóa</a:t>
            </a:r>
            <a:endParaRPr lang="en-US" sz="2400"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949391" y="3582906"/>
            <a:ext cx="10349979"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b. </a:t>
            </a:r>
            <a:r>
              <a:rPr lang="en-US" sz="2400" dirty="0" err="1">
                <a:latin typeface="Times New Roman" panose="02020603050405020304" pitchFamily="18" charset="0"/>
                <a:cs typeface="Times New Roman" panose="02020603050405020304" pitchFamily="18" charset="0"/>
              </a:rPr>
              <a:t>Sốt</a:t>
            </a:r>
            <a:r>
              <a:rPr lang="en-US" sz="2400" dirty="0">
                <a:latin typeface="Times New Roman" panose="02020603050405020304" pitchFamily="18" charset="0"/>
                <a:cs typeface="Times New Roman" panose="02020603050405020304" pitchFamily="18" charset="0"/>
              </a:rPr>
              <a:t> 37 – 38,5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C,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nốt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phỏng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lòng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gối</a:t>
            </a:r>
            <a:r>
              <a:rPr lang="en-US" sz="2400" dirty="0">
                <a:latin typeface="Times New Roman" panose="02020603050405020304" pitchFamily="18" charset="0"/>
                <a:cs typeface="Times New Roman" panose="02020603050405020304" pitchFamily="18" charset="0"/>
              </a:rPr>
              <a:t>.</a:t>
            </a:r>
          </a:p>
        </p:txBody>
      </p:sp>
      <p:sp>
        <p:nvSpPr>
          <p:cNvPr id="15" name="TextBox 14"/>
          <p:cNvSpPr txBox="1"/>
          <p:nvPr/>
        </p:nvSpPr>
        <p:spPr>
          <a:xfrm>
            <a:off x="949392" y="4395576"/>
            <a:ext cx="9709508" cy="461665"/>
          </a:xfrm>
          <a:prstGeom prst="rect">
            <a:avLst/>
          </a:prstGeom>
          <a:noFill/>
        </p:spPr>
        <p:txBody>
          <a:bodyPr wrap="square" rtlCol="0">
            <a:spAutoFit/>
          </a:bodyPr>
          <a:lstStyle/>
          <a:p>
            <a:r>
              <a:rPr lang="en-US" sz="2400" i="1" dirty="0">
                <a:latin typeface="Times New Roman" panose="02020603050405020304" pitchFamily="18" charset="0"/>
                <a:cs typeface="Times New Roman" panose="02020603050405020304" pitchFamily="18" charset="0"/>
              </a:rPr>
              <a:t>c.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nốt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nhỏ</a:t>
            </a:r>
            <a:r>
              <a:rPr lang="en-US" sz="2400" dirty="0">
                <a:latin typeface="Times New Roman" panose="02020603050405020304" pitchFamily="18" charset="0"/>
                <a:cs typeface="Times New Roman" panose="02020603050405020304" pitchFamily="18" charset="0"/>
              </a:rPr>
              <a:t> li </a:t>
            </a:r>
            <a:r>
              <a:rPr lang="en-US" sz="2400" dirty="0" err="1">
                <a:latin typeface="Times New Roman" panose="02020603050405020304" pitchFamily="18" charset="0"/>
                <a:cs typeface="Times New Roman" panose="02020603050405020304" pitchFamily="18" charset="0"/>
              </a:rPr>
              <a:t>ti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khắp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endParaRPr lang="en-US" sz="2400" dirty="0">
              <a:latin typeface="Times New Roman" panose="02020603050405020304" pitchFamily="18" charset="0"/>
              <a:cs typeface="Times New Roman" panose="02020603050405020304" pitchFamily="18" charset="0"/>
            </a:endParaRPr>
          </a:p>
        </p:txBody>
      </p:sp>
      <p:sp>
        <p:nvSpPr>
          <p:cNvPr id="19" name="Freeform 8">
            <a:extLst>
              <a:ext uri="{FF2B5EF4-FFF2-40B4-BE49-F238E27FC236}">
                <a16:creationId xmlns:a16="http://schemas.microsoft.com/office/drawing/2014/main" id="{3E0AF154-CC38-476E-9473-EC09EA09FBCA}"/>
              </a:ext>
            </a:extLst>
          </p:cNvPr>
          <p:cNvSpPr>
            <a:spLocks/>
          </p:cNvSpPr>
          <p:nvPr/>
        </p:nvSpPr>
        <p:spPr bwMode="auto">
          <a:xfrm>
            <a:off x="532339" y="2431137"/>
            <a:ext cx="373404" cy="77377"/>
          </a:xfrm>
          <a:custGeom>
            <a:avLst/>
            <a:gdLst>
              <a:gd name="T0" fmla="*/ 56 w 109"/>
              <a:gd name="T1" fmla="*/ 370 h 370"/>
              <a:gd name="T2" fmla="*/ 2 w 109"/>
              <a:gd name="T3" fmla="*/ 317 h 370"/>
              <a:gd name="T4" fmla="*/ 0 w 109"/>
              <a:gd name="T5" fmla="*/ 54 h 370"/>
              <a:gd name="T6" fmla="*/ 53 w 109"/>
              <a:gd name="T7" fmla="*/ 0 h 370"/>
              <a:gd name="T8" fmla="*/ 106 w 109"/>
              <a:gd name="T9" fmla="*/ 53 h 370"/>
              <a:gd name="T10" fmla="*/ 109 w 109"/>
              <a:gd name="T11" fmla="*/ 316 h 370"/>
              <a:gd name="T12" fmla="*/ 56 w 109"/>
              <a:gd name="T13" fmla="*/ 370 h 370"/>
              <a:gd name="T14" fmla="*/ 56 w 109"/>
              <a:gd name="T15" fmla="*/ 370 h 3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370">
                <a:moveTo>
                  <a:pt x="56" y="370"/>
                </a:moveTo>
                <a:cubicBezTo>
                  <a:pt x="26" y="370"/>
                  <a:pt x="3" y="346"/>
                  <a:pt x="2" y="317"/>
                </a:cubicBezTo>
                <a:cubicBezTo>
                  <a:pt x="0" y="54"/>
                  <a:pt x="0" y="54"/>
                  <a:pt x="0" y="54"/>
                </a:cubicBezTo>
                <a:cubicBezTo>
                  <a:pt x="0" y="25"/>
                  <a:pt x="23" y="1"/>
                  <a:pt x="53" y="0"/>
                </a:cubicBezTo>
                <a:cubicBezTo>
                  <a:pt x="82" y="0"/>
                  <a:pt x="106" y="24"/>
                  <a:pt x="106" y="53"/>
                </a:cubicBezTo>
                <a:cubicBezTo>
                  <a:pt x="109" y="316"/>
                  <a:pt x="109" y="316"/>
                  <a:pt x="109" y="316"/>
                </a:cubicBezTo>
                <a:cubicBezTo>
                  <a:pt x="109" y="345"/>
                  <a:pt x="86" y="369"/>
                  <a:pt x="56" y="370"/>
                </a:cubicBezTo>
                <a:cubicBezTo>
                  <a:pt x="56" y="370"/>
                  <a:pt x="56" y="370"/>
                  <a:pt x="56" y="370"/>
                </a:cubicBezTo>
                <a:close/>
              </a:path>
            </a:pathLst>
          </a:custGeom>
          <a:solidFill>
            <a:schemeClr val="accent2">
              <a:lumMod val="75000"/>
            </a:schemeClr>
          </a:solidFill>
          <a:ln>
            <a:noFill/>
          </a:ln>
        </p:spPr>
        <p:txBody>
          <a:bodyPr vert="horz" wrap="square" lIns="83748" tIns="41874" rIns="83748" bIns="41874" numCol="1" anchor="t" anchorCtr="0" compatLnSpc="1">
            <a:prstTxWarp prst="textNoShape">
              <a:avLst/>
            </a:prstTxWarp>
          </a:bodyPr>
          <a:lstStyle/>
          <a:p>
            <a:pPr marL="0" marR="0" lvl="0" indent="0" defTabSz="91440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21" name="Freeform 8">
            <a:extLst>
              <a:ext uri="{FF2B5EF4-FFF2-40B4-BE49-F238E27FC236}">
                <a16:creationId xmlns:a16="http://schemas.microsoft.com/office/drawing/2014/main" id="{3E0AF154-CC38-476E-9473-EC09EA09FBCA}"/>
              </a:ext>
            </a:extLst>
          </p:cNvPr>
          <p:cNvSpPr>
            <a:spLocks/>
          </p:cNvSpPr>
          <p:nvPr/>
        </p:nvSpPr>
        <p:spPr bwMode="auto">
          <a:xfrm>
            <a:off x="532339" y="3775051"/>
            <a:ext cx="373404" cy="77377"/>
          </a:xfrm>
          <a:custGeom>
            <a:avLst/>
            <a:gdLst>
              <a:gd name="T0" fmla="*/ 56 w 109"/>
              <a:gd name="T1" fmla="*/ 370 h 370"/>
              <a:gd name="T2" fmla="*/ 2 w 109"/>
              <a:gd name="T3" fmla="*/ 317 h 370"/>
              <a:gd name="T4" fmla="*/ 0 w 109"/>
              <a:gd name="T5" fmla="*/ 54 h 370"/>
              <a:gd name="T6" fmla="*/ 53 w 109"/>
              <a:gd name="T7" fmla="*/ 0 h 370"/>
              <a:gd name="T8" fmla="*/ 106 w 109"/>
              <a:gd name="T9" fmla="*/ 53 h 370"/>
              <a:gd name="T10" fmla="*/ 109 w 109"/>
              <a:gd name="T11" fmla="*/ 316 h 370"/>
              <a:gd name="T12" fmla="*/ 56 w 109"/>
              <a:gd name="T13" fmla="*/ 370 h 370"/>
              <a:gd name="T14" fmla="*/ 56 w 109"/>
              <a:gd name="T15" fmla="*/ 370 h 3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370">
                <a:moveTo>
                  <a:pt x="56" y="370"/>
                </a:moveTo>
                <a:cubicBezTo>
                  <a:pt x="26" y="370"/>
                  <a:pt x="3" y="346"/>
                  <a:pt x="2" y="317"/>
                </a:cubicBezTo>
                <a:cubicBezTo>
                  <a:pt x="0" y="54"/>
                  <a:pt x="0" y="54"/>
                  <a:pt x="0" y="54"/>
                </a:cubicBezTo>
                <a:cubicBezTo>
                  <a:pt x="0" y="25"/>
                  <a:pt x="23" y="1"/>
                  <a:pt x="53" y="0"/>
                </a:cubicBezTo>
                <a:cubicBezTo>
                  <a:pt x="82" y="0"/>
                  <a:pt x="106" y="24"/>
                  <a:pt x="106" y="53"/>
                </a:cubicBezTo>
                <a:cubicBezTo>
                  <a:pt x="109" y="316"/>
                  <a:pt x="109" y="316"/>
                  <a:pt x="109" y="316"/>
                </a:cubicBezTo>
                <a:cubicBezTo>
                  <a:pt x="109" y="345"/>
                  <a:pt x="86" y="369"/>
                  <a:pt x="56" y="370"/>
                </a:cubicBezTo>
                <a:cubicBezTo>
                  <a:pt x="56" y="370"/>
                  <a:pt x="56" y="370"/>
                  <a:pt x="56" y="370"/>
                </a:cubicBezTo>
                <a:close/>
              </a:path>
            </a:pathLst>
          </a:custGeom>
          <a:solidFill>
            <a:schemeClr val="accent2">
              <a:lumMod val="75000"/>
            </a:schemeClr>
          </a:solidFill>
          <a:ln>
            <a:noFill/>
          </a:ln>
        </p:spPr>
        <p:txBody>
          <a:bodyPr vert="horz" wrap="square" lIns="83748" tIns="41874" rIns="83748" bIns="41874" numCol="1" anchor="t" anchorCtr="0" compatLnSpc="1">
            <a:prstTxWarp prst="textNoShape">
              <a:avLst/>
            </a:prstTxWarp>
          </a:bodyPr>
          <a:lstStyle/>
          <a:p>
            <a:pPr marL="0" marR="0" lvl="0" indent="0" defTabSz="91440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22" name="Freeform 8">
            <a:extLst>
              <a:ext uri="{FF2B5EF4-FFF2-40B4-BE49-F238E27FC236}">
                <a16:creationId xmlns:a16="http://schemas.microsoft.com/office/drawing/2014/main" id="{3E0AF154-CC38-476E-9473-EC09EA09FBCA}"/>
              </a:ext>
            </a:extLst>
          </p:cNvPr>
          <p:cNvSpPr>
            <a:spLocks/>
          </p:cNvSpPr>
          <p:nvPr/>
        </p:nvSpPr>
        <p:spPr bwMode="auto">
          <a:xfrm>
            <a:off x="532339" y="4606974"/>
            <a:ext cx="373404" cy="77377"/>
          </a:xfrm>
          <a:custGeom>
            <a:avLst/>
            <a:gdLst>
              <a:gd name="T0" fmla="*/ 56 w 109"/>
              <a:gd name="T1" fmla="*/ 370 h 370"/>
              <a:gd name="T2" fmla="*/ 2 w 109"/>
              <a:gd name="T3" fmla="*/ 317 h 370"/>
              <a:gd name="T4" fmla="*/ 0 w 109"/>
              <a:gd name="T5" fmla="*/ 54 h 370"/>
              <a:gd name="T6" fmla="*/ 53 w 109"/>
              <a:gd name="T7" fmla="*/ 0 h 370"/>
              <a:gd name="T8" fmla="*/ 106 w 109"/>
              <a:gd name="T9" fmla="*/ 53 h 370"/>
              <a:gd name="T10" fmla="*/ 109 w 109"/>
              <a:gd name="T11" fmla="*/ 316 h 370"/>
              <a:gd name="T12" fmla="*/ 56 w 109"/>
              <a:gd name="T13" fmla="*/ 370 h 370"/>
              <a:gd name="T14" fmla="*/ 56 w 109"/>
              <a:gd name="T15" fmla="*/ 370 h 3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370">
                <a:moveTo>
                  <a:pt x="56" y="370"/>
                </a:moveTo>
                <a:cubicBezTo>
                  <a:pt x="26" y="370"/>
                  <a:pt x="3" y="346"/>
                  <a:pt x="2" y="317"/>
                </a:cubicBezTo>
                <a:cubicBezTo>
                  <a:pt x="0" y="54"/>
                  <a:pt x="0" y="54"/>
                  <a:pt x="0" y="54"/>
                </a:cubicBezTo>
                <a:cubicBezTo>
                  <a:pt x="0" y="25"/>
                  <a:pt x="23" y="1"/>
                  <a:pt x="53" y="0"/>
                </a:cubicBezTo>
                <a:cubicBezTo>
                  <a:pt x="82" y="0"/>
                  <a:pt x="106" y="24"/>
                  <a:pt x="106" y="53"/>
                </a:cubicBezTo>
                <a:cubicBezTo>
                  <a:pt x="109" y="316"/>
                  <a:pt x="109" y="316"/>
                  <a:pt x="109" y="316"/>
                </a:cubicBezTo>
                <a:cubicBezTo>
                  <a:pt x="109" y="345"/>
                  <a:pt x="86" y="369"/>
                  <a:pt x="56" y="370"/>
                </a:cubicBezTo>
                <a:cubicBezTo>
                  <a:pt x="56" y="370"/>
                  <a:pt x="56" y="370"/>
                  <a:pt x="56" y="370"/>
                </a:cubicBezTo>
                <a:close/>
              </a:path>
            </a:pathLst>
          </a:custGeom>
          <a:solidFill>
            <a:schemeClr val="accent2">
              <a:lumMod val="75000"/>
            </a:schemeClr>
          </a:solidFill>
          <a:ln>
            <a:noFill/>
          </a:ln>
        </p:spPr>
        <p:txBody>
          <a:bodyPr vert="horz" wrap="square" lIns="83748" tIns="41874" rIns="83748" bIns="41874" numCol="1" anchor="t" anchorCtr="0" compatLnSpc="1">
            <a:prstTxWarp prst="textNoShape">
              <a:avLst/>
            </a:prstTxWarp>
          </a:bodyPr>
          <a:lstStyle/>
          <a:p>
            <a:pPr marL="0" marR="0" lvl="0" indent="0" defTabSz="91440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2" name="Rectangle 11"/>
          <p:cNvSpPr/>
          <p:nvPr/>
        </p:nvSpPr>
        <p:spPr>
          <a:xfrm>
            <a:off x="2415526" y="706823"/>
            <a:ext cx="7013863" cy="584775"/>
          </a:xfrm>
          <a:prstGeom prst="rect">
            <a:avLst/>
          </a:prstGeom>
        </p:spPr>
        <p:txBody>
          <a:bodyPr wrap="square">
            <a:spAutoFit/>
          </a:bodyPr>
          <a:lstStyle/>
          <a:p>
            <a:pPr algn="ctr"/>
            <a:r>
              <a:rPr lang="en-US" sz="3200" b="1" dirty="0">
                <a:solidFill>
                  <a:srgbClr val="00B050"/>
                </a:solidFill>
                <a:latin typeface="Times New Roman" pitchFamily="18" charset="0"/>
                <a:cs typeface="Times New Roman" pitchFamily="18" charset="0"/>
              </a:rPr>
              <a:t>CÂU HỎI 3</a:t>
            </a:r>
          </a:p>
        </p:txBody>
      </p:sp>
      <p:sp>
        <p:nvSpPr>
          <p:cNvPr id="20" name="Rectangle 19"/>
          <p:cNvSpPr/>
          <p:nvPr/>
        </p:nvSpPr>
        <p:spPr>
          <a:xfrm>
            <a:off x="671623" y="1413007"/>
            <a:ext cx="10627748" cy="461665"/>
          </a:xfrm>
          <a:prstGeom prst="rect">
            <a:avLst/>
          </a:prstGeom>
        </p:spPr>
        <p:txBody>
          <a:bodyPr wrap="square">
            <a:spAutoFit/>
          </a:bodyPr>
          <a:lstStyle/>
          <a:p>
            <a:pPr algn="ctr"/>
            <a:r>
              <a:rPr lang="en-US" sz="2400" b="1" dirty="0" err="1">
                <a:latin typeface="Times New Roman" panose="02020603050405020304" pitchFamily="18" charset="0"/>
                <a:cs typeface="Times New Roman" panose="02020603050405020304" pitchFamily="18" charset="0"/>
              </a:rPr>
              <a:t>Biểu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hiện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bệnh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sốt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xuất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huyết</a:t>
            </a:r>
            <a:r>
              <a:rPr lang="en-US" sz="2400" b="1"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17" name="Rectangle 16"/>
          <p:cNvSpPr/>
          <p:nvPr/>
        </p:nvSpPr>
        <p:spPr>
          <a:xfrm>
            <a:off x="825689" y="0"/>
            <a:ext cx="9833211" cy="584775"/>
          </a:xfrm>
          <a:prstGeom prst="rect">
            <a:avLst/>
          </a:prstGeom>
          <a:solidFill>
            <a:schemeClr val="accent5">
              <a:lumMod val="75000"/>
            </a:schemeClr>
          </a:solidFill>
        </p:spPr>
        <p:txBody>
          <a:bodyPr wrap="square">
            <a:spAutoFit/>
          </a:bodyPr>
          <a:lstStyle/>
          <a:p>
            <a:pPr algn="ctr"/>
            <a:r>
              <a:rPr lang="en-US" sz="3200" b="1" dirty="0">
                <a:latin typeface="Times New Roman" panose="02020603050405020304" pitchFamily="18" charset="0"/>
                <a:cs typeface="Times New Roman" panose="02020603050405020304" pitchFamily="18" charset="0"/>
              </a:rPr>
              <a:t>CHỌN ĐÁP ÁN ĐÚNG</a:t>
            </a:r>
            <a:endParaRPr lang="en-US" sz="3200" dirty="0">
              <a:latin typeface="Times New Roman" panose="02020603050405020304" pitchFamily="18" charset="0"/>
              <a:cs typeface="Times New Roman" panose="02020603050405020304" pitchFamily="18" charset="0"/>
            </a:endParaRPr>
          </a:p>
        </p:txBody>
      </p:sp>
      <p:sp>
        <p:nvSpPr>
          <p:cNvPr id="2" name="Oval 1"/>
          <p:cNvSpPr/>
          <p:nvPr/>
        </p:nvSpPr>
        <p:spPr>
          <a:xfrm>
            <a:off x="851492" y="2200752"/>
            <a:ext cx="417053" cy="41787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8876" y="490634"/>
            <a:ext cx="1707490" cy="1710118"/>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58901" y="0"/>
            <a:ext cx="1533100" cy="1533100"/>
          </a:xfrm>
          <a:prstGeom prst="rect">
            <a:avLst/>
          </a:prstGeom>
        </p:spPr>
      </p:pic>
      <p:pic>
        <p:nvPicPr>
          <p:cNvPr id="25" name="Picture 4" descr="het gio"/>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245326">
            <a:off x="10551972" y="5575148"/>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33" descr="an30"/>
          <p:cNvPicPr>
            <a:picLocks noChangeAspect="1" noChangeArrowheads="1" noCrop="1"/>
          </p:cNvPicPr>
          <p:nvPr/>
        </p:nvPicPr>
        <p:blipFill>
          <a:blip r:embed="rId8"/>
          <a:srcRect/>
          <a:stretch>
            <a:fillRect/>
          </a:stretch>
        </p:blipFill>
        <p:spPr bwMode="auto">
          <a:xfrm>
            <a:off x="10643213" y="5450047"/>
            <a:ext cx="1114507" cy="986803"/>
          </a:xfrm>
          <a:prstGeom prst="ellipse">
            <a:avLst/>
          </a:prstGeom>
          <a:ln>
            <a:noFill/>
          </a:ln>
          <a:effectLst>
            <a:softEdge rad="112500"/>
          </a:effectLst>
        </p:spPr>
      </p:pic>
      <p:sp>
        <p:nvSpPr>
          <p:cNvPr id="27" name="Hình chữ nhật 85"/>
          <p:cNvSpPr/>
          <p:nvPr/>
        </p:nvSpPr>
        <p:spPr>
          <a:xfrm>
            <a:off x="10518778" y="5116769"/>
            <a:ext cx="1363377" cy="1653358"/>
          </a:xfrm>
          <a:prstGeom prst="rect">
            <a:avLst/>
          </a:prstGeom>
          <a:blipFill>
            <a:blip r:embed="rId9"/>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anose="020B0604030504040204" pitchFamily="34" charset="0"/>
                <a:cs typeface="Arial" panose="020B0604020202020204" pitchFamily="34" charset="0"/>
              </a:rPr>
              <a:t>1</a:t>
            </a:r>
          </a:p>
        </p:txBody>
      </p:sp>
      <p:sp>
        <p:nvSpPr>
          <p:cNvPr id="28" name="Hình chữ nhật 84"/>
          <p:cNvSpPr/>
          <p:nvPr/>
        </p:nvSpPr>
        <p:spPr>
          <a:xfrm>
            <a:off x="10518778" y="5116769"/>
            <a:ext cx="1363377" cy="1653358"/>
          </a:xfrm>
          <a:prstGeom prst="rect">
            <a:avLst/>
          </a:prstGeom>
          <a:blipFill>
            <a:blip r:embed="rId9"/>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anose="020B0604030504040204" pitchFamily="34" charset="0"/>
                <a:cs typeface="Arial" panose="020B0604020202020204" pitchFamily="34" charset="0"/>
              </a:rPr>
              <a:t>2</a:t>
            </a:r>
          </a:p>
        </p:txBody>
      </p:sp>
      <p:sp>
        <p:nvSpPr>
          <p:cNvPr id="29" name="Hình chữ nhật 83"/>
          <p:cNvSpPr/>
          <p:nvPr/>
        </p:nvSpPr>
        <p:spPr>
          <a:xfrm>
            <a:off x="10518778" y="5116769"/>
            <a:ext cx="1363377" cy="1653358"/>
          </a:xfrm>
          <a:prstGeom prst="rect">
            <a:avLst/>
          </a:prstGeom>
          <a:blipFill>
            <a:blip r:embed="rId9"/>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anose="020B0604030504040204" pitchFamily="34" charset="0"/>
                <a:cs typeface="Arial" panose="020B0604020202020204" pitchFamily="34" charset="0"/>
              </a:rPr>
              <a:t>3</a:t>
            </a:r>
          </a:p>
        </p:txBody>
      </p:sp>
      <p:sp>
        <p:nvSpPr>
          <p:cNvPr id="30" name="Hình chữ nhật 57"/>
          <p:cNvSpPr/>
          <p:nvPr/>
        </p:nvSpPr>
        <p:spPr>
          <a:xfrm>
            <a:off x="10518778" y="5116769"/>
            <a:ext cx="1363377" cy="1653358"/>
          </a:xfrm>
          <a:prstGeom prst="rect">
            <a:avLst/>
          </a:prstGeom>
          <a:blipFill>
            <a:blip r:embed="rId9"/>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anose="020B0604030504040204" pitchFamily="34" charset="0"/>
                <a:cs typeface="Arial" panose="020B0604020202020204" pitchFamily="34" charset="0"/>
              </a:rPr>
              <a:t>4</a:t>
            </a:r>
          </a:p>
        </p:txBody>
      </p:sp>
      <p:sp>
        <p:nvSpPr>
          <p:cNvPr id="31" name="Hình chữ nhật 86"/>
          <p:cNvSpPr/>
          <p:nvPr/>
        </p:nvSpPr>
        <p:spPr>
          <a:xfrm>
            <a:off x="10518778" y="5116769"/>
            <a:ext cx="1363377" cy="1653358"/>
          </a:xfrm>
          <a:prstGeom prst="rect">
            <a:avLst/>
          </a:prstGeom>
          <a:blipFill>
            <a:blip r:embed="rId9"/>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anose="020B0604030504040204" pitchFamily="34" charset="0"/>
                <a:cs typeface="Arial" panose="020B0604020202020204" pitchFamily="34" charset="0"/>
              </a:rPr>
              <a:t>5</a:t>
            </a:r>
          </a:p>
        </p:txBody>
      </p:sp>
      <p:sp>
        <p:nvSpPr>
          <p:cNvPr id="32" name="Hình chữ nhật 87"/>
          <p:cNvSpPr/>
          <p:nvPr/>
        </p:nvSpPr>
        <p:spPr>
          <a:xfrm>
            <a:off x="10518777" y="5116769"/>
            <a:ext cx="1363378" cy="1653358"/>
          </a:xfrm>
          <a:prstGeom prst="rect">
            <a:avLst/>
          </a:prstGeom>
          <a:blipFill>
            <a:blip r:embed="rId9"/>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anose="020B0604030504040204" pitchFamily="34" charset="0"/>
                <a:cs typeface="Arial" panose="020B0604020202020204" pitchFamily="34" charset="0"/>
              </a:rPr>
              <a:t>6</a:t>
            </a:r>
          </a:p>
        </p:txBody>
      </p:sp>
      <p:sp>
        <p:nvSpPr>
          <p:cNvPr id="33" name="Hình chữ nhật 88"/>
          <p:cNvSpPr/>
          <p:nvPr/>
        </p:nvSpPr>
        <p:spPr>
          <a:xfrm>
            <a:off x="10518778" y="5116769"/>
            <a:ext cx="1363377" cy="1653358"/>
          </a:xfrm>
          <a:prstGeom prst="rect">
            <a:avLst/>
          </a:prstGeom>
          <a:blipFill>
            <a:blip r:embed="rId9"/>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anose="020B0604030504040204" pitchFamily="34" charset="0"/>
                <a:cs typeface="Arial" panose="020B0604020202020204" pitchFamily="34" charset="0"/>
              </a:rPr>
              <a:t>7</a:t>
            </a:r>
          </a:p>
        </p:txBody>
      </p:sp>
      <p:sp>
        <p:nvSpPr>
          <p:cNvPr id="34" name="Hình chữ nhật 89"/>
          <p:cNvSpPr/>
          <p:nvPr/>
        </p:nvSpPr>
        <p:spPr>
          <a:xfrm>
            <a:off x="10518778" y="5116769"/>
            <a:ext cx="1363377" cy="1653358"/>
          </a:xfrm>
          <a:prstGeom prst="rect">
            <a:avLst/>
          </a:prstGeom>
          <a:blipFill>
            <a:blip r:embed="rId9"/>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anose="020B0604030504040204" pitchFamily="34" charset="0"/>
                <a:cs typeface="Arial" panose="020B0604020202020204" pitchFamily="34" charset="0"/>
              </a:rPr>
              <a:t>8</a:t>
            </a:r>
          </a:p>
        </p:txBody>
      </p:sp>
      <p:sp>
        <p:nvSpPr>
          <p:cNvPr id="35" name="Hình chữ nhật 90"/>
          <p:cNvSpPr/>
          <p:nvPr/>
        </p:nvSpPr>
        <p:spPr>
          <a:xfrm>
            <a:off x="10518778" y="5116769"/>
            <a:ext cx="1363377" cy="1653358"/>
          </a:xfrm>
          <a:prstGeom prst="rect">
            <a:avLst/>
          </a:prstGeom>
          <a:blipFill>
            <a:blip r:embed="rId9"/>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anose="020B0604030504040204" pitchFamily="34" charset="0"/>
                <a:cs typeface="Arial" panose="020B0604020202020204" pitchFamily="34" charset="0"/>
              </a:rPr>
              <a:t>9</a:t>
            </a:r>
          </a:p>
        </p:txBody>
      </p:sp>
      <p:sp>
        <p:nvSpPr>
          <p:cNvPr id="36" name="Hình chữ nhật 91"/>
          <p:cNvSpPr/>
          <p:nvPr/>
        </p:nvSpPr>
        <p:spPr>
          <a:xfrm>
            <a:off x="10518778" y="5116769"/>
            <a:ext cx="1363377" cy="1653358"/>
          </a:xfrm>
          <a:prstGeom prst="rect">
            <a:avLst/>
          </a:prstGeom>
          <a:blipFill>
            <a:blip r:embed="rId9"/>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anose="020B0604030504040204" pitchFamily="34" charset="0"/>
                <a:cs typeface="Arial" panose="020B0604020202020204" pitchFamily="34" charset="0"/>
              </a:rPr>
              <a:t>10</a:t>
            </a:r>
          </a:p>
        </p:txBody>
      </p:sp>
      <p:sp>
        <p:nvSpPr>
          <p:cNvPr id="37" name="Hình Bầu dục 45"/>
          <p:cNvSpPr/>
          <p:nvPr/>
        </p:nvSpPr>
        <p:spPr>
          <a:xfrm>
            <a:off x="10658900" y="5546021"/>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eaLnBrk="1" fontAlgn="auto" hangingPunct="1">
              <a:spcBef>
                <a:spcPts val="0"/>
              </a:spcBef>
              <a:spcAft>
                <a:spcPts val="0"/>
              </a:spcAft>
              <a:defRPr/>
            </a:pPr>
            <a:r>
              <a:rPr lang="en-US"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outerShdw blurRad="38100" dist="38100" dir="2700000" algn="tl">
                    <a:srgbClr val="000000">
                      <a:alpha val="43137"/>
                    </a:srgbClr>
                  </a:outerShdw>
                </a:effectLst>
                <a:ea typeface="Tahoma" panose="020B0604030504040204" pitchFamily="34" charset="0"/>
                <a:cs typeface="Arial" panose="020B0604020202020204" pitchFamily="34" charset="0"/>
              </a:rPr>
              <a:t>BẮT ĐẦU</a:t>
            </a:r>
          </a:p>
        </p:txBody>
      </p:sp>
    </p:spTree>
    <p:extLst>
      <p:ext uri="{BB962C8B-B14F-4D97-AF65-F5344CB8AC3E}">
        <p14:creationId xmlns:p14="http://schemas.microsoft.com/office/powerpoint/2010/main" val="222416777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 presetClass="entr" presetSubtype="32"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ox(out)">
                                      <p:cBhvr>
                                        <p:cTn id="37" dur="500"/>
                                        <p:tgtEl>
                                          <p:spTgt spid="25"/>
                                        </p:tgtEl>
                                      </p:cBhvr>
                                    </p:animEffect>
                                  </p:childTnLst>
                                </p:cTn>
                              </p:par>
                              <p:par>
                                <p:cTn id="38" presetID="4" presetClass="entr" presetSubtype="32"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box(out)">
                                      <p:cBhvr>
                                        <p:cTn id="40" dur="500"/>
                                        <p:tgtEl>
                                          <p:spTgt spid="26"/>
                                        </p:tgtEl>
                                      </p:cBhvr>
                                    </p:animEffect>
                                  </p:childTnLst>
                                </p:cTn>
                              </p:par>
                              <p:par>
                                <p:cTn id="41" presetID="4" presetClass="entr" presetSubtype="32"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box(out)">
                                      <p:cBhvr>
                                        <p:cTn id="43" dur="500"/>
                                        <p:tgtEl>
                                          <p:spTgt spid="27"/>
                                        </p:tgtEl>
                                      </p:cBhvr>
                                    </p:animEffect>
                                  </p:childTnLst>
                                </p:cTn>
                              </p:par>
                              <p:par>
                                <p:cTn id="44" presetID="4" presetClass="entr" presetSubtype="32"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box(out)">
                                      <p:cBhvr>
                                        <p:cTn id="46" dur="500"/>
                                        <p:tgtEl>
                                          <p:spTgt spid="28"/>
                                        </p:tgtEl>
                                      </p:cBhvr>
                                    </p:animEffect>
                                  </p:childTnLst>
                                </p:cTn>
                              </p:par>
                              <p:par>
                                <p:cTn id="47" presetID="4" presetClass="entr" presetSubtype="32"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box(out)">
                                      <p:cBhvr>
                                        <p:cTn id="49" dur="500"/>
                                        <p:tgtEl>
                                          <p:spTgt spid="29"/>
                                        </p:tgtEl>
                                      </p:cBhvr>
                                    </p:animEffect>
                                  </p:childTnLst>
                                </p:cTn>
                              </p:par>
                              <p:par>
                                <p:cTn id="50" presetID="4" presetClass="entr" presetSubtype="32" fill="hold"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box(out)">
                                      <p:cBhvr>
                                        <p:cTn id="52" dur="500"/>
                                        <p:tgtEl>
                                          <p:spTgt spid="30"/>
                                        </p:tgtEl>
                                      </p:cBhvr>
                                    </p:animEffect>
                                  </p:childTnLst>
                                </p:cTn>
                              </p:par>
                              <p:par>
                                <p:cTn id="53" presetID="4" presetClass="entr" presetSubtype="32" fill="hold"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box(out)">
                                      <p:cBhvr>
                                        <p:cTn id="55" dur="500"/>
                                        <p:tgtEl>
                                          <p:spTgt spid="31"/>
                                        </p:tgtEl>
                                      </p:cBhvr>
                                    </p:animEffect>
                                  </p:childTnLst>
                                </p:cTn>
                              </p:par>
                              <p:par>
                                <p:cTn id="56" presetID="4" presetClass="entr" presetSubtype="32" fill="hold"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box(out)">
                                      <p:cBhvr>
                                        <p:cTn id="58" dur="500"/>
                                        <p:tgtEl>
                                          <p:spTgt spid="32"/>
                                        </p:tgtEl>
                                      </p:cBhvr>
                                    </p:animEffect>
                                  </p:childTnLst>
                                </p:cTn>
                              </p:par>
                              <p:par>
                                <p:cTn id="59" presetID="4" presetClass="entr" presetSubtype="32" fill="hold" nodeType="with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box(out)">
                                      <p:cBhvr>
                                        <p:cTn id="61" dur="500"/>
                                        <p:tgtEl>
                                          <p:spTgt spid="33"/>
                                        </p:tgtEl>
                                      </p:cBhvr>
                                    </p:animEffect>
                                  </p:childTnLst>
                                </p:cTn>
                              </p:par>
                              <p:par>
                                <p:cTn id="62" presetID="4" presetClass="entr" presetSubtype="32" fill="hold" nodeType="with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box(out)">
                                      <p:cBhvr>
                                        <p:cTn id="64" dur="500"/>
                                        <p:tgtEl>
                                          <p:spTgt spid="34"/>
                                        </p:tgtEl>
                                      </p:cBhvr>
                                    </p:animEffect>
                                  </p:childTnLst>
                                </p:cTn>
                              </p:par>
                              <p:par>
                                <p:cTn id="65" presetID="4" presetClass="entr" presetSubtype="32" fill="hold" nodeType="with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box(out)">
                                      <p:cBhvr>
                                        <p:cTn id="67" dur="500"/>
                                        <p:tgtEl>
                                          <p:spTgt spid="35"/>
                                        </p:tgtEl>
                                      </p:cBhvr>
                                    </p:animEffect>
                                  </p:childTnLst>
                                </p:cTn>
                              </p:par>
                              <p:par>
                                <p:cTn id="68" presetID="4" presetClass="entr" presetSubtype="32" fill="hold" nodeType="with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box(out)">
                                      <p:cBhvr>
                                        <p:cTn id="70" dur="500"/>
                                        <p:tgtEl>
                                          <p:spTgt spid="36"/>
                                        </p:tgtEl>
                                      </p:cBhvr>
                                    </p:animEffect>
                                  </p:childTnLst>
                                </p:cTn>
                              </p:par>
                              <p:par>
                                <p:cTn id="71" presetID="4" presetClass="entr" presetSubtype="32" fill="hold" nodeType="with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box(out)">
                                      <p:cBhvr>
                                        <p:cTn id="73" dur="500"/>
                                        <p:tgtEl>
                                          <p:spTgt spid="37"/>
                                        </p:tgtEl>
                                      </p:cBhvr>
                                    </p:animEffect>
                                  </p:childTnLst>
                                </p:cTn>
                              </p:par>
                            </p:childTnLst>
                          </p:cTn>
                        </p:par>
                        <p:par>
                          <p:cTn id="74" fill="hold">
                            <p:stCondLst>
                              <p:cond delay="500"/>
                            </p:stCondLst>
                            <p:childTnLst>
                              <p:par>
                                <p:cTn id="75" presetID="10" presetClass="exit" presetSubtype="0" fill="hold" nodeType="afterEffect">
                                  <p:stCondLst>
                                    <p:cond delay="0"/>
                                  </p:stCondLst>
                                  <p:childTnLst>
                                    <p:animEffect transition="out" filter="fade">
                                      <p:cBhvr>
                                        <p:cTn id="76" dur="500"/>
                                        <p:tgtEl>
                                          <p:spTgt spid="37"/>
                                        </p:tgtEl>
                                      </p:cBhvr>
                                    </p:animEffect>
                                    <p:set>
                                      <p:cBhvr>
                                        <p:cTn id="77" dur="1" fill="hold">
                                          <p:stCondLst>
                                            <p:cond delay="499"/>
                                          </p:stCondLst>
                                        </p:cTn>
                                        <p:tgtEl>
                                          <p:spTgt spid="37"/>
                                        </p:tgtEl>
                                        <p:attrNameLst>
                                          <p:attrName>style.visibility</p:attrName>
                                        </p:attrNameLst>
                                      </p:cBhvr>
                                      <p:to>
                                        <p:strVal val="hidden"/>
                                      </p:to>
                                    </p:set>
                                  </p:childTnLst>
                                  <p:subTnLst>
                                    <p:audio>
                                      <p:cMediaNode>
                                        <p:cTn display="0" masterRel="sameClick">
                                          <p:stCondLst>
                                            <p:cond evt="begin" delay="0">
                                              <p:tn val="75"/>
                                            </p:cond>
                                          </p:stCondLst>
                                          <p:endCondLst>
                                            <p:cond evt="onStopAudio" delay="0">
                                              <p:tgtEl>
                                                <p:sldTgt/>
                                              </p:tgtEl>
                                            </p:cond>
                                          </p:endCondLst>
                                        </p:cTn>
                                        <p:tgtEl>
                                          <p:sndTgt r:embed="rId2" name="chuong suy nghi.wav"/>
                                        </p:tgtEl>
                                      </p:cMediaNode>
                                    </p:audio>
                                  </p:subTnLst>
                                </p:cTn>
                              </p:par>
                            </p:childTnLst>
                          </p:cTn>
                        </p:par>
                        <p:par>
                          <p:cTn id="78" fill="hold">
                            <p:stCondLst>
                              <p:cond delay="1000"/>
                            </p:stCondLst>
                            <p:childTnLst>
                              <p:par>
                                <p:cTn id="79" presetID="6" presetClass="exit" presetSubtype="32" fill="hold" nodeType="afterEffect">
                                  <p:stCondLst>
                                    <p:cond delay="0"/>
                                  </p:stCondLst>
                                  <p:childTnLst>
                                    <p:animEffect transition="out" filter="circle(out)">
                                      <p:cBhvr>
                                        <p:cTn id="80" dur="1000"/>
                                        <p:tgtEl>
                                          <p:spTgt spid="36"/>
                                        </p:tgtEl>
                                      </p:cBhvr>
                                    </p:animEffect>
                                    <p:set>
                                      <p:cBhvr>
                                        <p:cTn id="81" dur="1" fill="hold">
                                          <p:stCondLst>
                                            <p:cond delay="999"/>
                                          </p:stCondLst>
                                        </p:cTn>
                                        <p:tgtEl>
                                          <p:spTgt spid="36"/>
                                        </p:tgtEl>
                                        <p:attrNameLst>
                                          <p:attrName>style.visibility</p:attrName>
                                        </p:attrNameLst>
                                      </p:cBhvr>
                                      <p:to>
                                        <p:strVal val="hidden"/>
                                      </p:to>
                                    </p:set>
                                  </p:childTnLst>
                                </p:cTn>
                              </p:par>
                            </p:childTnLst>
                          </p:cTn>
                        </p:par>
                        <p:par>
                          <p:cTn id="82" fill="hold">
                            <p:stCondLst>
                              <p:cond delay="2000"/>
                            </p:stCondLst>
                            <p:childTnLst>
                              <p:par>
                                <p:cTn id="83" presetID="6" presetClass="exit" presetSubtype="32" fill="hold" nodeType="afterEffect">
                                  <p:stCondLst>
                                    <p:cond delay="0"/>
                                  </p:stCondLst>
                                  <p:childTnLst>
                                    <p:animEffect transition="out" filter="circle(out)">
                                      <p:cBhvr>
                                        <p:cTn id="84" dur="1000"/>
                                        <p:tgtEl>
                                          <p:spTgt spid="35"/>
                                        </p:tgtEl>
                                      </p:cBhvr>
                                    </p:animEffect>
                                    <p:set>
                                      <p:cBhvr>
                                        <p:cTn id="85" dur="1" fill="hold">
                                          <p:stCondLst>
                                            <p:cond delay="999"/>
                                          </p:stCondLst>
                                        </p:cTn>
                                        <p:tgtEl>
                                          <p:spTgt spid="35"/>
                                        </p:tgtEl>
                                        <p:attrNameLst>
                                          <p:attrName>style.visibility</p:attrName>
                                        </p:attrNameLst>
                                      </p:cBhvr>
                                      <p:to>
                                        <p:strVal val="hidden"/>
                                      </p:to>
                                    </p:set>
                                  </p:childTnLst>
                                </p:cTn>
                              </p:par>
                            </p:childTnLst>
                          </p:cTn>
                        </p:par>
                        <p:par>
                          <p:cTn id="86" fill="hold">
                            <p:stCondLst>
                              <p:cond delay="3000"/>
                            </p:stCondLst>
                            <p:childTnLst>
                              <p:par>
                                <p:cTn id="87" presetID="6" presetClass="exit" presetSubtype="32" fill="hold" nodeType="afterEffect">
                                  <p:stCondLst>
                                    <p:cond delay="0"/>
                                  </p:stCondLst>
                                  <p:childTnLst>
                                    <p:animEffect transition="out" filter="circle(out)">
                                      <p:cBhvr>
                                        <p:cTn id="88" dur="1000"/>
                                        <p:tgtEl>
                                          <p:spTgt spid="34"/>
                                        </p:tgtEl>
                                      </p:cBhvr>
                                    </p:animEffect>
                                    <p:set>
                                      <p:cBhvr>
                                        <p:cTn id="89" dur="1" fill="hold">
                                          <p:stCondLst>
                                            <p:cond delay="999"/>
                                          </p:stCondLst>
                                        </p:cTn>
                                        <p:tgtEl>
                                          <p:spTgt spid="34"/>
                                        </p:tgtEl>
                                        <p:attrNameLst>
                                          <p:attrName>style.visibility</p:attrName>
                                        </p:attrNameLst>
                                      </p:cBhvr>
                                      <p:to>
                                        <p:strVal val="hidden"/>
                                      </p:to>
                                    </p:set>
                                  </p:childTnLst>
                                </p:cTn>
                              </p:par>
                            </p:childTnLst>
                          </p:cTn>
                        </p:par>
                        <p:par>
                          <p:cTn id="90" fill="hold">
                            <p:stCondLst>
                              <p:cond delay="4000"/>
                            </p:stCondLst>
                            <p:childTnLst>
                              <p:par>
                                <p:cTn id="91" presetID="6" presetClass="exit" presetSubtype="32" fill="hold" nodeType="afterEffect">
                                  <p:stCondLst>
                                    <p:cond delay="0"/>
                                  </p:stCondLst>
                                  <p:childTnLst>
                                    <p:animEffect transition="out" filter="circle(out)">
                                      <p:cBhvr>
                                        <p:cTn id="92" dur="1000"/>
                                        <p:tgtEl>
                                          <p:spTgt spid="33"/>
                                        </p:tgtEl>
                                      </p:cBhvr>
                                    </p:animEffect>
                                    <p:set>
                                      <p:cBhvr>
                                        <p:cTn id="93" dur="1" fill="hold">
                                          <p:stCondLst>
                                            <p:cond delay="999"/>
                                          </p:stCondLst>
                                        </p:cTn>
                                        <p:tgtEl>
                                          <p:spTgt spid="33"/>
                                        </p:tgtEl>
                                        <p:attrNameLst>
                                          <p:attrName>style.visibility</p:attrName>
                                        </p:attrNameLst>
                                      </p:cBhvr>
                                      <p:to>
                                        <p:strVal val="hidden"/>
                                      </p:to>
                                    </p:set>
                                  </p:childTnLst>
                                </p:cTn>
                              </p:par>
                            </p:childTnLst>
                          </p:cTn>
                        </p:par>
                        <p:par>
                          <p:cTn id="94" fill="hold">
                            <p:stCondLst>
                              <p:cond delay="5000"/>
                            </p:stCondLst>
                            <p:childTnLst>
                              <p:par>
                                <p:cTn id="95" presetID="6" presetClass="exit" presetSubtype="32" fill="hold" nodeType="afterEffect">
                                  <p:stCondLst>
                                    <p:cond delay="0"/>
                                  </p:stCondLst>
                                  <p:childTnLst>
                                    <p:animEffect transition="out" filter="circle(out)">
                                      <p:cBhvr>
                                        <p:cTn id="96" dur="1000"/>
                                        <p:tgtEl>
                                          <p:spTgt spid="32"/>
                                        </p:tgtEl>
                                      </p:cBhvr>
                                    </p:animEffect>
                                    <p:set>
                                      <p:cBhvr>
                                        <p:cTn id="97" dur="1" fill="hold">
                                          <p:stCondLst>
                                            <p:cond delay="999"/>
                                          </p:stCondLst>
                                        </p:cTn>
                                        <p:tgtEl>
                                          <p:spTgt spid="32"/>
                                        </p:tgtEl>
                                        <p:attrNameLst>
                                          <p:attrName>style.visibility</p:attrName>
                                        </p:attrNameLst>
                                      </p:cBhvr>
                                      <p:to>
                                        <p:strVal val="hidden"/>
                                      </p:to>
                                    </p:set>
                                  </p:childTnLst>
                                </p:cTn>
                              </p:par>
                            </p:childTnLst>
                          </p:cTn>
                        </p:par>
                        <p:par>
                          <p:cTn id="98" fill="hold">
                            <p:stCondLst>
                              <p:cond delay="6000"/>
                            </p:stCondLst>
                            <p:childTnLst>
                              <p:par>
                                <p:cTn id="99" presetID="6" presetClass="exit" presetSubtype="32" fill="hold" nodeType="afterEffect">
                                  <p:stCondLst>
                                    <p:cond delay="0"/>
                                  </p:stCondLst>
                                  <p:childTnLst>
                                    <p:animEffect transition="out" filter="circle(out)">
                                      <p:cBhvr>
                                        <p:cTn id="100" dur="1000"/>
                                        <p:tgtEl>
                                          <p:spTgt spid="31"/>
                                        </p:tgtEl>
                                      </p:cBhvr>
                                    </p:animEffect>
                                    <p:set>
                                      <p:cBhvr>
                                        <p:cTn id="101" dur="1" fill="hold">
                                          <p:stCondLst>
                                            <p:cond delay="999"/>
                                          </p:stCondLst>
                                        </p:cTn>
                                        <p:tgtEl>
                                          <p:spTgt spid="31"/>
                                        </p:tgtEl>
                                        <p:attrNameLst>
                                          <p:attrName>style.visibility</p:attrName>
                                        </p:attrNameLst>
                                      </p:cBhvr>
                                      <p:to>
                                        <p:strVal val="hidden"/>
                                      </p:to>
                                    </p:set>
                                  </p:childTnLst>
                                </p:cTn>
                              </p:par>
                            </p:childTnLst>
                          </p:cTn>
                        </p:par>
                        <p:par>
                          <p:cTn id="102" fill="hold">
                            <p:stCondLst>
                              <p:cond delay="7000"/>
                            </p:stCondLst>
                            <p:childTnLst>
                              <p:par>
                                <p:cTn id="103" presetID="6" presetClass="exit" presetSubtype="32" fill="hold" nodeType="afterEffect">
                                  <p:stCondLst>
                                    <p:cond delay="0"/>
                                  </p:stCondLst>
                                  <p:childTnLst>
                                    <p:animEffect transition="out" filter="circle(out)">
                                      <p:cBhvr>
                                        <p:cTn id="104" dur="1000"/>
                                        <p:tgtEl>
                                          <p:spTgt spid="30"/>
                                        </p:tgtEl>
                                      </p:cBhvr>
                                    </p:animEffect>
                                    <p:set>
                                      <p:cBhvr>
                                        <p:cTn id="105" dur="1" fill="hold">
                                          <p:stCondLst>
                                            <p:cond delay="999"/>
                                          </p:stCondLst>
                                        </p:cTn>
                                        <p:tgtEl>
                                          <p:spTgt spid="30"/>
                                        </p:tgtEl>
                                        <p:attrNameLst>
                                          <p:attrName>style.visibility</p:attrName>
                                        </p:attrNameLst>
                                      </p:cBhvr>
                                      <p:to>
                                        <p:strVal val="hidden"/>
                                      </p:to>
                                    </p:set>
                                  </p:childTnLst>
                                </p:cTn>
                              </p:par>
                            </p:childTnLst>
                          </p:cTn>
                        </p:par>
                        <p:par>
                          <p:cTn id="106" fill="hold">
                            <p:stCondLst>
                              <p:cond delay="8000"/>
                            </p:stCondLst>
                            <p:childTnLst>
                              <p:par>
                                <p:cTn id="107" presetID="6" presetClass="exit" presetSubtype="32" fill="hold" nodeType="afterEffect">
                                  <p:stCondLst>
                                    <p:cond delay="0"/>
                                  </p:stCondLst>
                                  <p:childTnLst>
                                    <p:animEffect transition="out" filter="circle(out)">
                                      <p:cBhvr>
                                        <p:cTn id="108" dur="1000"/>
                                        <p:tgtEl>
                                          <p:spTgt spid="29"/>
                                        </p:tgtEl>
                                      </p:cBhvr>
                                    </p:animEffect>
                                    <p:set>
                                      <p:cBhvr>
                                        <p:cTn id="109" dur="1" fill="hold">
                                          <p:stCondLst>
                                            <p:cond delay="999"/>
                                          </p:stCondLst>
                                        </p:cTn>
                                        <p:tgtEl>
                                          <p:spTgt spid="29"/>
                                        </p:tgtEl>
                                        <p:attrNameLst>
                                          <p:attrName>style.visibility</p:attrName>
                                        </p:attrNameLst>
                                      </p:cBhvr>
                                      <p:to>
                                        <p:strVal val="hidden"/>
                                      </p:to>
                                    </p:set>
                                  </p:childTnLst>
                                </p:cTn>
                              </p:par>
                            </p:childTnLst>
                          </p:cTn>
                        </p:par>
                        <p:par>
                          <p:cTn id="110" fill="hold">
                            <p:stCondLst>
                              <p:cond delay="9000"/>
                            </p:stCondLst>
                            <p:childTnLst>
                              <p:par>
                                <p:cTn id="111" presetID="6" presetClass="exit" presetSubtype="32" fill="hold" nodeType="afterEffect">
                                  <p:stCondLst>
                                    <p:cond delay="0"/>
                                  </p:stCondLst>
                                  <p:childTnLst>
                                    <p:animEffect transition="out" filter="circle(out)">
                                      <p:cBhvr>
                                        <p:cTn id="112" dur="1000"/>
                                        <p:tgtEl>
                                          <p:spTgt spid="28"/>
                                        </p:tgtEl>
                                      </p:cBhvr>
                                    </p:animEffect>
                                    <p:set>
                                      <p:cBhvr>
                                        <p:cTn id="113" dur="1" fill="hold">
                                          <p:stCondLst>
                                            <p:cond delay="999"/>
                                          </p:stCondLst>
                                        </p:cTn>
                                        <p:tgtEl>
                                          <p:spTgt spid="28"/>
                                        </p:tgtEl>
                                        <p:attrNameLst>
                                          <p:attrName>style.visibility</p:attrName>
                                        </p:attrNameLst>
                                      </p:cBhvr>
                                      <p:to>
                                        <p:strVal val="hidden"/>
                                      </p:to>
                                    </p:set>
                                  </p:childTnLst>
                                </p:cTn>
                              </p:par>
                            </p:childTnLst>
                          </p:cTn>
                        </p:par>
                        <p:par>
                          <p:cTn id="114" fill="hold">
                            <p:stCondLst>
                              <p:cond delay="10000"/>
                            </p:stCondLst>
                            <p:childTnLst>
                              <p:par>
                                <p:cTn id="115" presetID="6" presetClass="exit" presetSubtype="32" fill="hold" nodeType="afterEffect">
                                  <p:stCondLst>
                                    <p:cond delay="0"/>
                                  </p:stCondLst>
                                  <p:childTnLst>
                                    <p:animEffect transition="out" filter="circle(out)">
                                      <p:cBhvr>
                                        <p:cTn id="116" dur="1000"/>
                                        <p:tgtEl>
                                          <p:spTgt spid="27"/>
                                        </p:tgtEl>
                                      </p:cBhvr>
                                    </p:animEffect>
                                    <p:set>
                                      <p:cBhvr>
                                        <p:cTn id="117" dur="1" fill="hold">
                                          <p:stCondLst>
                                            <p:cond delay="999"/>
                                          </p:stCondLst>
                                        </p:cTn>
                                        <p:tgtEl>
                                          <p:spTgt spid="27"/>
                                        </p:tgtEl>
                                        <p:attrNameLst>
                                          <p:attrName>style.visibility</p:attrName>
                                        </p:attrNameLst>
                                      </p:cBhvr>
                                      <p:to>
                                        <p:strVal val="hidden"/>
                                      </p:to>
                                    </p:set>
                                  </p:childTnLst>
                                </p:cTn>
                              </p:par>
                            </p:childTnLst>
                          </p:cTn>
                        </p:par>
                        <p:par>
                          <p:cTn id="118" fill="hold">
                            <p:stCondLst>
                              <p:cond delay="11000"/>
                            </p:stCondLst>
                            <p:childTnLst>
                              <p:par>
                                <p:cTn id="119" presetID="1" presetClass="entr" presetSubtype="0" fill="hold" nodeType="afterEffect">
                                  <p:stCondLst>
                                    <p:cond delay="0"/>
                                  </p:stCondLst>
                                  <p:childTnLst>
                                    <p:set>
                                      <p:cBhvr>
                                        <p:cTn id="120" dur="1" fill="hold">
                                          <p:stCondLst>
                                            <p:cond delay="0"/>
                                          </p:stCondLst>
                                        </p:cTn>
                                        <p:tgtEl>
                                          <p:spTgt spid="25"/>
                                        </p:tgtEl>
                                        <p:attrNameLst>
                                          <p:attrName>style.visibility</p:attrName>
                                        </p:attrNameLst>
                                      </p:cBhvr>
                                      <p:to>
                                        <p:strVal val="visible"/>
                                      </p:to>
                                    </p:set>
                                  </p:childTnLst>
                                </p:cTn>
                              </p:par>
                            </p:childTnLst>
                          </p:cTn>
                        </p:par>
                        <p:par>
                          <p:cTn id="121" fill="hold">
                            <p:stCondLst>
                              <p:cond delay="11000"/>
                            </p:stCondLst>
                            <p:childTnLst>
                              <p:par>
                                <p:cTn id="122" presetID="31" presetClass="exit" presetSubtype="0" fill="hold" nodeType="afterEffect">
                                  <p:stCondLst>
                                    <p:cond delay="0"/>
                                  </p:stCondLst>
                                  <p:childTnLst>
                                    <p:anim calcmode="lin" valueType="num">
                                      <p:cBhvr>
                                        <p:cTn id="123" dur="1000"/>
                                        <p:tgtEl>
                                          <p:spTgt spid="26"/>
                                        </p:tgtEl>
                                        <p:attrNameLst>
                                          <p:attrName>ppt_w</p:attrName>
                                        </p:attrNameLst>
                                      </p:cBhvr>
                                      <p:tavLst>
                                        <p:tav tm="0">
                                          <p:val>
                                            <p:strVal val="ppt_w"/>
                                          </p:val>
                                        </p:tav>
                                        <p:tav tm="100000">
                                          <p:val>
                                            <p:fltVal val="0"/>
                                          </p:val>
                                        </p:tav>
                                      </p:tavLst>
                                    </p:anim>
                                    <p:anim calcmode="lin" valueType="num">
                                      <p:cBhvr>
                                        <p:cTn id="124" dur="1000"/>
                                        <p:tgtEl>
                                          <p:spTgt spid="26"/>
                                        </p:tgtEl>
                                        <p:attrNameLst>
                                          <p:attrName>ppt_h</p:attrName>
                                        </p:attrNameLst>
                                      </p:cBhvr>
                                      <p:tavLst>
                                        <p:tav tm="0">
                                          <p:val>
                                            <p:strVal val="ppt_h"/>
                                          </p:val>
                                        </p:tav>
                                        <p:tav tm="100000">
                                          <p:val>
                                            <p:fltVal val="0"/>
                                          </p:val>
                                        </p:tav>
                                      </p:tavLst>
                                    </p:anim>
                                    <p:anim calcmode="lin" valueType="num">
                                      <p:cBhvr>
                                        <p:cTn id="125" dur="1000"/>
                                        <p:tgtEl>
                                          <p:spTgt spid="26"/>
                                        </p:tgtEl>
                                        <p:attrNameLst>
                                          <p:attrName>style.rotation</p:attrName>
                                        </p:attrNameLst>
                                      </p:cBhvr>
                                      <p:tavLst>
                                        <p:tav tm="0">
                                          <p:val>
                                            <p:fltVal val="0"/>
                                          </p:val>
                                        </p:tav>
                                        <p:tav tm="100000">
                                          <p:val>
                                            <p:fltVal val="90"/>
                                          </p:val>
                                        </p:tav>
                                      </p:tavLst>
                                    </p:anim>
                                    <p:animEffect transition="out" filter="fade">
                                      <p:cBhvr>
                                        <p:cTn id="126" dur="1000"/>
                                        <p:tgtEl>
                                          <p:spTgt spid="26"/>
                                        </p:tgtEl>
                                      </p:cBhvr>
                                    </p:animEffect>
                                    <p:set>
                                      <p:cBhvr>
                                        <p:cTn id="127"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122"/>
                                            </p:cond>
                                          </p:stCondLst>
                                          <p:endCondLst>
                                            <p:cond evt="onStopAudio" delay="0">
                                              <p:tgtEl>
                                                <p:sldTgt/>
                                              </p:tgtEl>
                                            </p:cond>
                                          </p:endCondLst>
                                        </p:cTn>
                                        <p:tgtEl>
                                          <p:sndTgt r:embed="rId3" name="ket-thuc-final.wav"/>
                                        </p:tgtEl>
                                      </p:cMediaNode>
                                    </p:audio>
                                  </p:subTnLst>
                                </p:cTn>
                              </p:par>
                            </p:childTnLst>
                          </p:cTn>
                        </p:par>
                      </p:childTnLst>
                    </p:cTn>
                  </p:par>
                  <p:par>
                    <p:cTn id="128" fill="hold">
                      <p:stCondLst>
                        <p:cond delay="indefinite"/>
                      </p:stCondLst>
                      <p:childTnLst>
                        <p:par>
                          <p:cTn id="129" fill="hold">
                            <p:stCondLst>
                              <p:cond delay="0"/>
                            </p:stCondLst>
                            <p:childTnLst>
                              <p:par>
                                <p:cTn id="130" presetID="21" presetClass="entr" presetSubtype="1" fill="hold" grpId="0" nodeType="clickEffect">
                                  <p:stCondLst>
                                    <p:cond delay="0"/>
                                  </p:stCondLst>
                                  <p:childTnLst>
                                    <p:set>
                                      <p:cBhvr>
                                        <p:cTn id="131" dur="1" fill="hold">
                                          <p:stCondLst>
                                            <p:cond delay="0"/>
                                          </p:stCondLst>
                                        </p:cTn>
                                        <p:tgtEl>
                                          <p:spTgt spid="2"/>
                                        </p:tgtEl>
                                        <p:attrNameLst>
                                          <p:attrName>style.visibility</p:attrName>
                                        </p:attrNameLst>
                                      </p:cBhvr>
                                      <p:to>
                                        <p:strVal val="visible"/>
                                      </p:to>
                                    </p:set>
                                    <p:animEffect transition="in" filter="wheel(1)">
                                      <p:cBhvr>
                                        <p:cTn id="132" dur="2000"/>
                                        <p:tgtEl>
                                          <p:spTgt spid="2"/>
                                        </p:tgtEl>
                                      </p:cBhvr>
                                    </p:animEffect>
                                  </p:childTnLst>
                                  <p:subTnLst>
                                    <p:audio>
                                      <p:cMediaNode>
                                        <p:cTn display="0" masterRel="sameClick">
                                          <p:stCondLst>
                                            <p:cond evt="begin" delay="0">
                                              <p:tn val="130"/>
                                            </p:cond>
                                          </p:stCondLst>
                                          <p:endCondLst>
                                            <p:cond evt="onStopAudio" delay="0">
                                              <p:tgtEl>
                                                <p:sldTgt/>
                                              </p:tgtEl>
                                            </p:cond>
                                          </p:endCondLst>
                                        </p:cTn>
                                        <p:tgtEl>
                                          <p:sndTgt r:embed="rId4"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9" grpId="0" animBg="1"/>
      <p:bldP spid="21" grpId="0" animBg="1"/>
      <p:bldP spid="22" grpId="0" animBg="1"/>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13" name="TextBox 12"/>
          <p:cNvSpPr txBox="1"/>
          <p:nvPr/>
        </p:nvSpPr>
        <p:spPr>
          <a:xfrm>
            <a:off x="905743" y="2169341"/>
            <a:ext cx="10132371"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a. </a:t>
            </a:r>
            <a:r>
              <a:rPr lang="en-US" sz="2400" dirty="0" err="1">
                <a:latin typeface="Times New Roman" panose="02020603050405020304" pitchFamily="18" charset="0"/>
                <a:cs typeface="Times New Roman" panose="02020603050405020304" pitchFamily="18" charset="0"/>
              </a:rPr>
              <a:t>Vệ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p>
        </p:txBody>
      </p:sp>
      <p:sp>
        <p:nvSpPr>
          <p:cNvPr id="14" name="TextBox 13"/>
          <p:cNvSpPr txBox="1"/>
          <p:nvPr/>
        </p:nvSpPr>
        <p:spPr>
          <a:xfrm>
            <a:off x="949391" y="2951547"/>
            <a:ext cx="10349979"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b.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muỗi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muỗi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đốt</a:t>
            </a:r>
            <a:r>
              <a:rPr lang="en-US" sz="2400" dirty="0">
                <a:latin typeface="Times New Roman" panose="02020603050405020304" pitchFamily="18" charset="0"/>
                <a:cs typeface="Times New Roman" panose="02020603050405020304" pitchFamily="18" charset="0"/>
              </a:rPr>
              <a:t>.</a:t>
            </a:r>
          </a:p>
        </p:txBody>
      </p:sp>
      <p:sp>
        <p:nvSpPr>
          <p:cNvPr id="15" name="TextBox 14"/>
          <p:cNvSpPr txBox="1"/>
          <p:nvPr/>
        </p:nvSpPr>
        <p:spPr>
          <a:xfrm>
            <a:off x="949392" y="3764217"/>
            <a:ext cx="9709508"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c. </a:t>
            </a:r>
            <a:r>
              <a:rPr lang="en-US" sz="2400" dirty="0" err="1">
                <a:latin typeface="Times New Roman" panose="02020603050405020304" pitchFamily="18" charset="0"/>
                <a:cs typeface="Times New Roman" panose="02020603050405020304" pitchFamily="18" charset="0"/>
              </a:rPr>
              <a:t>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uống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dưỡng</a:t>
            </a:r>
            <a:endParaRPr lang="en-US" sz="2400" dirty="0">
              <a:latin typeface="Times New Roman" panose="02020603050405020304" pitchFamily="18" charset="0"/>
              <a:cs typeface="Times New Roman" panose="02020603050405020304" pitchFamily="18" charset="0"/>
            </a:endParaRPr>
          </a:p>
        </p:txBody>
      </p:sp>
      <p:sp>
        <p:nvSpPr>
          <p:cNvPr id="19" name="Freeform 8">
            <a:extLst>
              <a:ext uri="{FF2B5EF4-FFF2-40B4-BE49-F238E27FC236}">
                <a16:creationId xmlns:a16="http://schemas.microsoft.com/office/drawing/2014/main" id="{3E0AF154-CC38-476E-9473-EC09EA09FBCA}"/>
              </a:ext>
            </a:extLst>
          </p:cNvPr>
          <p:cNvSpPr>
            <a:spLocks/>
          </p:cNvSpPr>
          <p:nvPr/>
        </p:nvSpPr>
        <p:spPr bwMode="auto">
          <a:xfrm>
            <a:off x="532339" y="2431137"/>
            <a:ext cx="373404" cy="77377"/>
          </a:xfrm>
          <a:custGeom>
            <a:avLst/>
            <a:gdLst>
              <a:gd name="T0" fmla="*/ 56 w 109"/>
              <a:gd name="T1" fmla="*/ 370 h 370"/>
              <a:gd name="T2" fmla="*/ 2 w 109"/>
              <a:gd name="T3" fmla="*/ 317 h 370"/>
              <a:gd name="T4" fmla="*/ 0 w 109"/>
              <a:gd name="T5" fmla="*/ 54 h 370"/>
              <a:gd name="T6" fmla="*/ 53 w 109"/>
              <a:gd name="T7" fmla="*/ 0 h 370"/>
              <a:gd name="T8" fmla="*/ 106 w 109"/>
              <a:gd name="T9" fmla="*/ 53 h 370"/>
              <a:gd name="T10" fmla="*/ 109 w 109"/>
              <a:gd name="T11" fmla="*/ 316 h 370"/>
              <a:gd name="T12" fmla="*/ 56 w 109"/>
              <a:gd name="T13" fmla="*/ 370 h 370"/>
              <a:gd name="T14" fmla="*/ 56 w 109"/>
              <a:gd name="T15" fmla="*/ 370 h 3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370">
                <a:moveTo>
                  <a:pt x="56" y="370"/>
                </a:moveTo>
                <a:cubicBezTo>
                  <a:pt x="26" y="370"/>
                  <a:pt x="3" y="346"/>
                  <a:pt x="2" y="317"/>
                </a:cubicBezTo>
                <a:cubicBezTo>
                  <a:pt x="0" y="54"/>
                  <a:pt x="0" y="54"/>
                  <a:pt x="0" y="54"/>
                </a:cubicBezTo>
                <a:cubicBezTo>
                  <a:pt x="0" y="25"/>
                  <a:pt x="23" y="1"/>
                  <a:pt x="53" y="0"/>
                </a:cubicBezTo>
                <a:cubicBezTo>
                  <a:pt x="82" y="0"/>
                  <a:pt x="106" y="24"/>
                  <a:pt x="106" y="53"/>
                </a:cubicBezTo>
                <a:cubicBezTo>
                  <a:pt x="109" y="316"/>
                  <a:pt x="109" y="316"/>
                  <a:pt x="109" y="316"/>
                </a:cubicBezTo>
                <a:cubicBezTo>
                  <a:pt x="109" y="345"/>
                  <a:pt x="86" y="369"/>
                  <a:pt x="56" y="370"/>
                </a:cubicBezTo>
                <a:cubicBezTo>
                  <a:pt x="56" y="370"/>
                  <a:pt x="56" y="370"/>
                  <a:pt x="56" y="370"/>
                </a:cubicBezTo>
                <a:close/>
              </a:path>
            </a:pathLst>
          </a:custGeom>
          <a:solidFill>
            <a:schemeClr val="accent2">
              <a:lumMod val="75000"/>
            </a:schemeClr>
          </a:solidFill>
          <a:ln>
            <a:noFill/>
          </a:ln>
        </p:spPr>
        <p:txBody>
          <a:bodyPr vert="horz" wrap="square" lIns="83748" tIns="41874" rIns="83748" bIns="41874" numCol="1" anchor="t" anchorCtr="0" compatLnSpc="1">
            <a:prstTxWarp prst="textNoShape">
              <a:avLst/>
            </a:prstTxWarp>
          </a:bodyPr>
          <a:lstStyle/>
          <a:p>
            <a:pPr marL="0" marR="0" lvl="0" indent="0" defTabSz="91440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21" name="Freeform 8">
            <a:extLst>
              <a:ext uri="{FF2B5EF4-FFF2-40B4-BE49-F238E27FC236}">
                <a16:creationId xmlns:a16="http://schemas.microsoft.com/office/drawing/2014/main" id="{3E0AF154-CC38-476E-9473-EC09EA09FBCA}"/>
              </a:ext>
            </a:extLst>
          </p:cNvPr>
          <p:cNvSpPr>
            <a:spLocks/>
          </p:cNvSpPr>
          <p:nvPr/>
        </p:nvSpPr>
        <p:spPr bwMode="auto">
          <a:xfrm>
            <a:off x="532339" y="3143692"/>
            <a:ext cx="373404" cy="77377"/>
          </a:xfrm>
          <a:custGeom>
            <a:avLst/>
            <a:gdLst>
              <a:gd name="T0" fmla="*/ 56 w 109"/>
              <a:gd name="T1" fmla="*/ 370 h 370"/>
              <a:gd name="T2" fmla="*/ 2 w 109"/>
              <a:gd name="T3" fmla="*/ 317 h 370"/>
              <a:gd name="T4" fmla="*/ 0 w 109"/>
              <a:gd name="T5" fmla="*/ 54 h 370"/>
              <a:gd name="T6" fmla="*/ 53 w 109"/>
              <a:gd name="T7" fmla="*/ 0 h 370"/>
              <a:gd name="T8" fmla="*/ 106 w 109"/>
              <a:gd name="T9" fmla="*/ 53 h 370"/>
              <a:gd name="T10" fmla="*/ 109 w 109"/>
              <a:gd name="T11" fmla="*/ 316 h 370"/>
              <a:gd name="T12" fmla="*/ 56 w 109"/>
              <a:gd name="T13" fmla="*/ 370 h 370"/>
              <a:gd name="T14" fmla="*/ 56 w 109"/>
              <a:gd name="T15" fmla="*/ 370 h 3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370">
                <a:moveTo>
                  <a:pt x="56" y="370"/>
                </a:moveTo>
                <a:cubicBezTo>
                  <a:pt x="26" y="370"/>
                  <a:pt x="3" y="346"/>
                  <a:pt x="2" y="317"/>
                </a:cubicBezTo>
                <a:cubicBezTo>
                  <a:pt x="0" y="54"/>
                  <a:pt x="0" y="54"/>
                  <a:pt x="0" y="54"/>
                </a:cubicBezTo>
                <a:cubicBezTo>
                  <a:pt x="0" y="25"/>
                  <a:pt x="23" y="1"/>
                  <a:pt x="53" y="0"/>
                </a:cubicBezTo>
                <a:cubicBezTo>
                  <a:pt x="82" y="0"/>
                  <a:pt x="106" y="24"/>
                  <a:pt x="106" y="53"/>
                </a:cubicBezTo>
                <a:cubicBezTo>
                  <a:pt x="109" y="316"/>
                  <a:pt x="109" y="316"/>
                  <a:pt x="109" y="316"/>
                </a:cubicBezTo>
                <a:cubicBezTo>
                  <a:pt x="109" y="345"/>
                  <a:pt x="86" y="369"/>
                  <a:pt x="56" y="370"/>
                </a:cubicBezTo>
                <a:cubicBezTo>
                  <a:pt x="56" y="370"/>
                  <a:pt x="56" y="370"/>
                  <a:pt x="56" y="370"/>
                </a:cubicBezTo>
                <a:close/>
              </a:path>
            </a:pathLst>
          </a:custGeom>
          <a:solidFill>
            <a:schemeClr val="accent2">
              <a:lumMod val="75000"/>
            </a:schemeClr>
          </a:solidFill>
          <a:ln>
            <a:noFill/>
          </a:ln>
        </p:spPr>
        <p:txBody>
          <a:bodyPr vert="horz" wrap="square" lIns="83748" tIns="41874" rIns="83748" bIns="41874" numCol="1" anchor="t" anchorCtr="0" compatLnSpc="1">
            <a:prstTxWarp prst="textNoShape">
              <a:avLst/>
            </a:prstTxWarp>
          </a:bodyPr>
          <a:lstStyle/>
          <a:p>
            <a:pPr marL="0" marR="0" lvl="0" indent="0" defTabSz="91440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22" name="Freeform 8">
            <a:extLst>
              <a:ext uri="{FF2B5EF4-FFF2-40B4-BE49-F238E27FC236}">
                <a16:creationId xmlns:a16="http://schemas.microsoft.com/office/drawing/2014/main" id="{3E0AF154-CC38-476E-9473-EC09EA09FBCA}"/>
              </a:ext>
            </a:extLst>
          </p:cNvPr>
          <p:cNvSpPr>
            <a:spLocks/>
          </p:cNvSpPr>
          <p:nvPr/>
        </p:nvSpPr>
        <p:spPr bwMode="auto">
          <a:xfrm>
            <a:off x="532339" y="3975615"/>
            <a:ext cx="373404" cy="77377"/>
          </a:xfrm>
          <a:custGeom>
            <a:avLst/>
            <a:gdLst>
              <a:gd name="T0" fmla="*/ 56 w 109"/>
              <a:gd name="T1" fmla="*/ 370 h 370"/>
              <a:gd name="T2" fmla="*/ 2 w 109"/>
              <a:gd name="T3" fmla="*/ 317 h 370"/>
              <a:gd name="T4" fmla="*/ 0 w 109"/>
              <a:gd name="T5" fmla="*/ 54 h 370"/>
              <a:gd name="T6" fmla="*/ 53 w 109"/>
              <a:gd name="T7" fmla="*/ 0 h 370"/>
              <a:gd name="T8" fmla="*/ 106 w 109"/>
              <a:gd name="T9" fmla="*/ 53 h 370"/>
              <a:gd name="T10" fmla="*/ 109 w 109"/>
              <a:gd name="T11" fmla="*/ 316 h 370"/>
              <a:gd name="T12" fmla="*/ 56 w 109"/>
              <a:gd name="T13" fmla="*/ 370 h 370"/>
              <a:gd name="T14" fmla="*/ 56 w 109"/>
              <a:gd name="T15" fmla="*/ 370 h 3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370">
                <a:moveTo>
                  <a:pt x="56" y="370"/>
                </a:moveTo>
                <a:cubicBezTo>
                  <a:pt x="26" y="370"/>
                  <a:pt x="3" y="346"/>
                  <a:pt x="2" y="317"/>
                </a:cubicBezTo>
                <a:cubicBezTo>
                  <a:pt x="0" y="54"/>
                  <a:pt x="0" y="54"/>
                  <a:pt x="0" y="54"/>
                </a:cubicBezTo>
                <a:cubicBezTo>
                  <a:pt x="0" y="25"/>
                  <a:pt x="23" y="1"/>
                  <a:pt x="53" y="0"/>
                </a:cubicBezTo>
                <a:cubicBezTo>
                  <a:pt x="82" y="0"/>
                  <a:pt x="106" y="24"/>
                  <a:pt x="106" y="53"/>
                </a:cubicBezTo>
                <a:cubicBezTo>
                  <a:pt x="109" y="316"/>
                  <a:pt x="109" y="316"/>
                  <a:pt x="109" y="316"/>
                </a:cubicBezTo>
                <a:cubicBezTo>
                  <a:pt x="109" y="345"/>
                  <a:pt x="86" y="369"/>
                  <a:pt x="56" y="370"/>
                </a:cubicBezTo>
                <a:cubicBezTo>
                  <a:pt x="56" y="370"/>
                  <a:pt x="56" y="370"/>
                  <a:pt x="56" y="370"/>
                </a:cubicBezTo>
                <a:close/>
              </a:path>
            </a:pathLst>
          </a:custGeom>
          <a:solidFill>
            <a:schemeClr val="accent2">
              <a:lumMod val="75000"/>
            </a:schemeClr>
          </a:solidFill>
          <a:ln>
            <a:noFill/>
          </a:ln>
        </p:spPr>
        <p:txBody>
          <a:bodyPr vert="horz" wrap="square" lIns="83748" tIns="41874" rIns="83748" bIns="41874" numCol="1" anchor="t" anchorCtr="0" compatLnSpc="1">
            <a:prstTxWarp prst="textNoShape">
              <a:avLst/>
            </a:prstTxWarp>
          </a:bodyPr>
          <a:lstStyle/>
          <a:p>
            <a:pPr marL="0" marR="0" lvl="0" indent="0" defTabSz="91440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2" name="Rectangle 11"/>
          <p:cNvSpPr/>
          <p:nvPr/>
        </p:nvSpPr>
        <p:spPr>
          <a:xfrm>
            <a:off x="2415526" y="706823"/>
            <a:ext cx="7013863" cy="584775"/>
          </a:xfrm>
          <a:prstGeom prst="rect">
            <a:avLst/>
          </a:prstGeom>
        </p:spPr>
        <p:txBody>
          <a:bodyPr wrap="square">
            <a:spAutoFit/>
          </a:bodyPr>
          <a:lstStyle/>
          <a:p>
            <a:pPr algn="ctr"/>
            <a:r>
              <a:rPr lang="en-US" sz="3200" b="1" dirty="0">
                <a:solidFill>
                  <a:srgbClr val="00B050"/>
                </a:solidFill>
                <a:latin typeface="Times New Roman" pitchFamily="18" charset="0"/>
                <a:cs typeface="Times New Roman" pitchFamily="18" charset="0"/>
              </a:rPr>
              <a:t>CÂU HỎI 4</a:t>
            </a:r>
          </a:p>
        </p:txBody>
      </p:sp>
      <p:sp>
        <p:nvSpPr>
          <p:cNvPr id="20" name="Rectangle 19"/>
          <p:cNvSpPr/>
          <p:nvPr/>
        </p:nvSpPr>
        <p:spPr>
          <a:xfrm>
            <a:off x="671623" y="1413007"/>
            <a:ext cx="10627748" cy="461665"/>
          </a:xfrm>
          <a:prstGeom prst="rect">
            <a:avLst/>
          </a:prstGeom>
        </p:spPr>
        <p:txBody>
          <a:bodyPr wrap="square">
            <a:spAutoFit/>
          </a:bodyPr>
          <a:lstStyle/>
          <a:p>
            <a:pPr algn="ctr"/>
            <a:r>
              <a:rPr lang="en-US" sz="2400" b="1" dirty="0" err="1">
                <a:latin typeface="Times New Roman" panose="02020603050405020304" pitchFamily="18" charset="0"/>
                <a:cs typeface="Times New Roman" panose="02020603050405020304" pitchFamily="18" charset="0"/>
              </a:rPr>
              <a:t>Nguyên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tắc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trong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phòng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chống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bệnh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sốt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xuất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huyết</a:t>
            </a:r>
            <a:r>
              <a:rPr lang="en-US" sz="2400" b="1" dirty="0">
                <a:latin typeface="Times New Roman" panose="02020603050405020304" pitchFamily="18" charset="0"/>
                <a:cs typeface="Times New Roman" panose="02020603050405020304" pitchFamily="18" charset="0"/>
              </a:rPr>
              <a:t> do </a:t>
            </a:r>
            <a:r>
              <a:rPr lang="en-US" sz="2400" b="1" dirty="0" err="1">
                <a:latin typeface="Times New Roman" panose="02020603050405020304" pitchFamily="18" charset="0"/>
                <a:cs typeface="Times New Roman" panose="02020603050405020304" pitchFamily="18" charset="0"/>
              </a:rPr>
              <a:t>muỗi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vằn</a:t>
            </a:r>
            <a:r>
              <a:rPr lang="en-US" sz="2400" b="1"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17" name="Rectangle 16"/>
          <p:cNvSpPr/>
          <p:nvPr/>
        </p:nvSpPr>
        <p:spPr>
          <a:xfrm>
            <a:off x="825689" y="0"/>
            <a:ext cx="9833211" cy="584775"/>
          </a:xfrm>
          <a:prstGeom prst="rect">
            <a:avLst/>
          </a:prstGeom>
          <a:solidFill>
            <a:schemeClr val="accent4"/>
          </a:solidFill>
        </p:spPr>
        <p:txBody>
          <a:bodyPr wrap="square">
            <a:spAutoFit/>
          </a:bodyPr>
          <a:lstStyle/>
          <a:p>
            <a:pPr algn="ctr"/>
            <a:r>
              <a:rPr lang="en-US" sz="3200" b="1" dirty="0">
                <a:latin typeface="Times New Roman" panose="02020603050405020304" pitchFamily="18" charset="0"/>
                <a:cs typeface="Times New Roman" panose="02020603050405020304" pitchFamily="18" charset="0"/>
              </a:rPr>
              <a:t>CHỌN ĐÁP ÁN ĐÚNG</a:t>
            </a:r>
            <a:endParaRPr lang="en-US" sz="3200" dirty="0">
              <a:latin typeface="Times New Roman" panose="02020603050405020304" pitchFamily="18" charset="0"/>
              <a:cs typeface="Times New Roman" panose="02020603050405020304" pitchFamily="18" charset="0"/>
            </a:endParaRPr>
          </a:p>
        </p:txBody>
      </p:sp>
      <p:sp>
        <p:nvSpPr>
          <p:cNvPr id="2" name="Oval 1"/>
          <p:cNvSpPr/>
          <p:nvPr/>
        </p:nvSpPr>
        <p:spPr>
          <a:xfrm>
            <a:off x="896805" y="2973440"/>
            <a:ext cx="417053" cy="41787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586" y="459223"/>
            <a:ext cx="1707490" cy="1710118"/>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58901" y="0"/>
            <a:ext cx="1533100" cy="1533100"/>
          </a:xfrm>
          <a:prstGeom prst="rect">
            <a:avLst/>
          </a:prstGeom>
        </p:spPr>
      </p:pic>
      <p:pic>
        <p:nvPicPr>
          <p:cNvPr id="25" name="Picture 4" descr="het gio"/>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245326">
            <a:off x="10551972" y="5575148"/>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33" descr="an30"/>
          <p:cNvPicPr>
            <a:picLocks noChangeAspect="1" noChangeArrowheads="1" noCrop="1"/>
          </p:cNvPicPr>
          <p:nvPr/>
        </p:nvPicPr>
        <p:blipFill>
          <a:blip r:embed="rId8"/>
          <a:srcRect/>
          <a:stretch>
            <a:fillRect/>
          </a:stretch>
        </p:blipFill>
        <p:spPr bwMode="auto">
          <a:xfrm>
            <a:off x="10643213" y="5450047"/>
            <a:ext cx="1114507" cy="986803"/>
          </a:xfrm>
          <a:prstGeom prst="ellipse">
            <a:avLst/>
          </a:prstGeom>
          <a:ln>
            <a:noFill/>
          </a:ln>
          <a:effectLst>
            <a:softEdge rad="112500"/>
          </a:effectLst>
        </p:spPr>
      </p:pic>
      <p:sp>
        <p:nvSpPr>
          <p:cNvPr id="27" name="Hình chữ nhật 85"/>
          <p:cNvSpPr/>
          <p:nvPr/>
        </p:nvSpPr>
        <p:spPr>
          <a:xfrm>
            <a:off x="10518778" y="5116769"/>
            <a:ext cx="1363377" cy="1653358"/>
          </a:xfrm>
          <a:prstGeom prst="rect">
            <a:avLst/>
          </a:prstGeom>
          <a:blipFill>
            <a:blip r:embed="rId9"/>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anose="020B0604030504040204" pitchFamily="34" charset="0"/>
                <a:cs typeface="Arial" panose="020B0604020202020204" pitchFamily="34" charset="0"/>
              </a:rPr>
              <a:t>1</a:t>
            </a:r>
          </a:p>
        </p:txBody>
      </p:sp>
      <p:sp>
        <p:nvSpPr>
          <p:cNvPr id="28" name="Hình chữ nhật 84"/>
          <p:cNvSpPr/>
          <p:nvPr/>
        </p:nvSpPr>
        <p:spPr>
          <a:xfrm>
            <a:off x="10518778" y="5116769"/>
            <a:ext cx="1363377" cy="1653358"/>
          </a:xfrm>
          <a:prstGeom prst="rect">
            <a:avLst/>
          </a:prstGeom>
          <a:blipFill>
            <a:blip r:embed="rId9"/>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anose="020B0604030504040204" pitchFamily="34" charset="0"/>
                <a:cs typeface="Arial" panose="020B0604020202020204" pitchFamily="34" charset="0"/>
              </a:rPr>
              <a:t>2</a:t>
            </a:r>
          </a:p>
        </p:txBody>
      </p:sp>
      <p:sp>
        <p:nvSpPr>
          <p:cNvPr id="29" name="Hình chữ nhật 83"/>
          <p:cNvSpPr/>
          <p:nvPr/>
        </p:nvSpPr>
        <p:spPr>
          <a:xfrm>
            <a:off x="10518778" y="5116769"/>
            <a:ext cx="1363377" cy="1653358"/>
          </a:xfrm>
          <a:prstGeom prst="rect">
            <a:avLst/>
          </a:prstGeom>
          <a:blipFill>
            <a:blip r:embed="rId9"/>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anose="020B0604030504040204" pitchFamily="34" charset="0"/>
                <a:cs typeface="Arial" panose="020B0604020202020204" pitchFamily="34" charset="0"/>
              </a:rPr>
              <a:t>3</a:t>
            </a:r>
          </a:p>
        </p:txBody>
      </p:sp>
      <p:sp>
        <p:nvSpPr>
          <p:cNvPr id="30" name="Hình chữ nhật 57"/>
          <p:cNvSpPr/>
          <p:nvPr/>
        </p:nvSpPr>
        <p:spPr>
          <a:xfrm>
            <a:off x="10518778" y="5116769"/>
            <a:ext cx="1363377" cy="1653358"/>
          </a:xfrm>
          <a:prstGeom prst="rect">
            <a:avLst/>
          </a:prstGeom>
          <a:blipFill>
            <a:blip r:embed="rId9"/>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anose="020B0604030504040204" pitchFamily="34" charset="0"/>
                <a:cs typeface="Arial" panose="020B0604020202020204" pitchFamily="34" charset="0"/>
              </a:rPr>
              <a:t>4</a:t>
            </a:r>
          </a:p>
        </p:txBody>
      </p:sp>
      <p:sp>
        <p:nvSpPr>
          <p:cNvPr id="31" name="Hình chữ nhật 86"/>
          <p:cNvSpPr/>
          <p:nvPr/>
        </p:nvSpPr>
        <p:spPr>
          <a:xfrm>
            <a:off x="10518778" y="5116769"/>
            <a:ext cx="1363377" cy="1653358"/>
          </a:xfrm>
          <a:prstGeom prst="rect">
            <a:avLst/>
          </a:prstGeom>
          <a:blipFill>
            <a:blip r:embed="rId9"/>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anose="020B0604030504040204" pitchFamily="34" charset="0"/>
                <a:cs typeface="Arial" panose="020B0604020202020204" pitchFamily="34" charset="0"/>
              </a:rPr>
              <a:t>5</a:t>
            </a:r>
          </a:p>
        </p:txBody>
      </p:sp>
      <p:sp>
        <p:nvSpPr>
          <p:cNvPr id="32" name="Hình chữ nhật 87"/>
          <p:cNvSpPr/>
          <p:nvPr/>
        </p:nvSpPr>
        <p:spPr>
          <a:xfrm>
            <a:off x="10518777" y="5116769"/>
            <a:ext cx="1363378" cy="1653358"/>
          </a:xfrm>
          <a:prstGeom prst="rect">
            <a:avLst/>
          </a:prstGeom>
          <a:blipFill>
            <a:blip r:embed="rId9"/>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anose="020B0604030504040204" pitchFamily="34" charset="0"/>
                <a:cs typeface="Arial" panose="020B0604020202020204" pitchFamily="34" charset="0"/>
              </a:rPr>
              <a:t>6</a:t>
            </a:r>
          </a:p>
        </p:txBody>
      </p:sp>
      <p:sp>
        <p:nvSpPr>
          <p:cNvPr id="33" name="Hình chữ nhật 88"/>
          <p:cNvSpPr/>
          <p:nvPr/>
        </p:nvSpPr>
        <p:spPr>
          <a:xfrm>
            <a:off x="10518778" y="5116769"/>
            <a:ext cx="1363377" cy="1653358"/>
          </a:xfrm>
          <a:prstGeom prst="rect">
            <a:avLst/>
          </a:prstGeom>
          <a:blipFill>
            <a:blip r:embed="rId9"/>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anose="020B0604030504040204" pitchFamily="34" charset="0"/>
                <a:cs typeface="Arial" panose="020B0604020202020204" pitchFamily="34" charset="0"/>
              </a:rPr>
              <a:t>7</a:t>
            </a:r>
          </a:p>
        </p:txBody>
      </p:sp>
      <p:sp>
        <p:nvSpPr>
          <p:cNvPr id="34" name="Hình chữ nhật 89"/>
          <p:cNvSpPr/>
          <p:nvPr/>
        </p:nvSpPr>
        <p:spPr>
          <a:xfrm>
            <a:off x="10518778" y="5116769"/>
            <a:ext cx="1363377" cy="1653358"/>
          </a:xfrm>
          <a:prstGeom prst="rect">
            <a:avLst/>
          </a:prstGeom>
          <a:blipFill>
            <a:blip r:embed="rId9"/>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anose="020B0604030504040204" pitchFamily="34" charset="0"/>
                <a:cs typeface="Arial" panose="020B0604020202020204" pitchFamily="34" charset="0"/>
              </a:rPr>
              <a:t>8</a:t>
            </a:r>
          </a:p>
        </p:txBody>
      </p:sp>
      <p:sp>
        <p:nvSpPr>
          <p:cNvPr id="35" name="Hình chữ nhật 90"/>
          <p:cNvSpPr/>
          <p:nvPr/>
        </p:nvSpPr>
        <p:spPr>
          <a:xfrm>
            <a:off x="10518778" y="5116769"/>
            <a:ext cx="1363377" cy="1653358"/>
          </a:xfrm>
          <a:prstGeom prst="rect">
            <a:avLst/>
          </a:prstGeom>
          <a:blipFill>
            <a:blip r:embed="rId9"/>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anose="020B0604030504040204" pitchFamily="34" charset="0"/>
                <a:cs typeface="Arial" panose="020B0604020202020204" pitchFamily="34" charset="0"/>
              </a:rPr>
              <a:t>9</a:t>
            </a:r>
          </a:p>
        </p:txBody>
      </p:sp>
      <p:sp>
        <p:nvSpPr>
          <p:cNvPr id="36" name="Hình chữ nhật 91"/>
          <p:cNvSpPr/>
          <p:nvPr/>
        </p:nvSpPr>
        <p:spPr>
          <a:xfrm>
            <a:off x="10518778" y="5116769"/>
            <a:ext cx="1363377" cy="1653358"/>
          </a:xfrm>
          <a:prstGeom prst="rect">
            <a:avLst/>
          </a:prstGeom>
          <a:blipFill>
            <a:blip r:embed="rId9"/>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anose="020B0604030504040204" pitchFamily="34" charset="0"/>
                <a:cs typeface="Arial" panose="020B0604020202020204" pitchFamily="34" charset="0"/>
              </a:rPr>
              <a:t>10</a:t>
            </a:r>
          </a:p>
        </p:txBody>
      </p:sp>
      <p:sp>
        <p:nvSpPr>
          <p:cNvPr id="37" name="Hình Bầu dục 45"/>
          <p:cNvSpPr/>
          <p:nvPr/>
        </p:nvSpPr>
        <p:spPr>
          <a:xfrm>
            <a:off x="10658900" y="5546021"/>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eaLnBrk="1" fontAlgn="auto" hangingPunct="1">
              <a:spcBef>
                <a:spcPts val="0"/>
              </a:spcBef>
              <a:spcAft>
                <a:spcPts val="0"/>
              </a:spcAft>
              <a:defRPr/>
            </a:pPr>
            <a:r>
              <a:rPr lang="en-US"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outerShdw blurRad="38100" dist="38100" dir="2700000" algn="tl">
                    <a:srgbClr val="000000">
                      <a:alpha val="43137"/>
                    </a:srgbClr>
                  </a:outerShdw>
                </a:effectLst>
                <a:ea typeface="Tahoma" panose="020B0604030504040204" pitchFamily="34" charset="0"/>
                <a:cs typeface="Arial" panose="020B0604020202020204" pitchFamily="34" charset="0"/>
              </a:rPr>
              <a:t>BẮT ĐẦU</a:t>
            </a:r>
          </a:p>
        </p:txBody>
      </p:sp>
    </p:spTree>
    <p:extLst>
      <p:ext uri="{BB962C8B-B14F-4D97-AF65-F5344CB8AC3E}">
        <p14:creationId xmlns:p14="http://schemas.microsoft.com/office/powerpoint/2010/main" val="243832691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 presetClass="entr" presetSubtype="32"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ox(out)">
                                      <p:cBhvr>
                                        <p:cTn id="37" dur="500"/>
                                        <p:tgtEl>
                                          <p:spTgt spid="25"/>
                                        </p:tgtEl>
                                      </p:cBhvr>
                                    </p:animEffect>
                                  </p:childTnLst>
                                </p:cTn>
                              </p:par>
                              <p:par>
                                <p:cTn id="38" presetID="4" presetClass="entr" presetSubtype="32"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box(out)">
                                      <p:cBhvr>
                                        <p:cTn id="40" dur="500"/>
                                        <p:tgtEl>
                                          <p:spTgt spid="26"/>
                                        </p:tgtEl>
                                      </p:cBhvr>
                                    </p:animEffect>
                                  </p:childTnLst>
                                </p:cTn>
                              </p:par>
                              <p:par>
                                <p:cTn id="41" presetID="4" presetClass="entr" presetSubtype="32"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box(out)">
                                      <p:cBhvr>
                                        <p:cTn id="43" dur="500"/>
                                        <p:tgtEl>
                                          <p:spTgt spid="27"/>
                                        </p:tgtEl>
                                      </p:cBhvr>
                                    </p:animEffect>
                                  </p:childTnLst>
                                </p:cTn>
                              </p:par>
                              <p:par>
                                <p:cTn id="44" presetID="4" presetClass="entr" presetSubtype="32"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box(out)">
                                      <p:cBhvr>
                                        <p:cTn id="46" dur="500"/>
                                        <p:tgtEl>
                                          <p:spTgt spid="28"/>
                                        </p:tgtEl>
                                      </p:cBhvr>
                                    </p:animEffect>
                                  </p:childTnLst>
                                </p:cTn>
                              </p:par>
                              <p:par>
                                <p:cTn id="47" presetID="4" presetClass="entr" presetSubtype="32"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box(out)">
                                      <p:cBhvr>
                                        <p:cTn id="49" dur="500"/>
                                        <p:tgtEl>
                                          <p:spTgt spid="29"/>
                                        </p:tgtEl>
                                      </p:cBhvr>
                                    </p:animEffect>
                                  </p:childTnLst>
                                </p:cTn>
                              </p:par>
                              <p:par>
                                <p:cTn id="50" presetID="4" presetClass="entr" presetSubtype="32" fill="hold"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box(out)">
                                      <p:cBhvr>
                                        <p:cTn id="52" dur="500"/>
                                        <p:tgtEl>
                                          <p:spTgt spid="30"/>
                                        </p:tgtEl>
                                      </p:cBhvr>
                                    </p:animEffect>
                                  </p:childTnLst>
                                </p:cTn>
                              </p:par>
                              <p:par>
                                <p:cTn id="53" presetID="4" presetClass="entr" presetSubtype="32" fill="hold"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box(out)">
                                      <p:cBhvr>
                                        <p:cTn id="55" dur="500"/>
                                        <p:tgtEl>
                                          <p:spTgt spid="31"/>
                                        </p:tgtEl>
                                      </p:cBhvr>
                                    </p:animEffect>
                                  </p:childTnLst>
                                </p:cTn>
                              </p:par>
                              <p:par>
                                <p:cTn id="56" presetID="4" presetClass="entr" presetSubtype="32" fill="hold"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box(out)">
                                      <p:cBhvr>
                                        <p:cTn id="58" dur="500"/>
                                        <p:tgtEl>
                                          <p:spTgt spid="32"/>
                                        </p:tgtEl>
                                      </p:cBhvr>
                                    </p:animEffect>
                                  </p:childTnLst>
                                </p:cTn>
                              </p:par>
                              <p:par>
                                <p:cTn id="59" presetID="4" presetClass="entr" presetSubtype="32" fill="hold" nodeType="with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box(out)">
                                      <p:cBhvr>
                                        <p:cTn id="61" dur="500"/>
                                        <p:tgtEl>
                                          <p:spTgt spid="33"/>
                                        </p:tgtEl>
                                      </p:cBhvr>
                                    </p:animEffect>
                                  </p:childTnLst>
                                </p:cTn>
                              </p:par>
                              <p:par>
                                <p:cTn id="62" presetID="4" presetClass="entr" presetSubtype="32" fill="hold" nodeType="with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box(out)">
                                      <p:cBhvr>
                                        <p:cTn id="64" dur="500"/>
                                        <p:tgtEl>
                                          <p:spTgt spid="34"/>
                                        </p:tgtEl>
                                      </p:cBhvr>
                                    </p:animEffect>
                                  </p:childTnLst>
                                </p:cTn>
                              </p:par>
                              <p:par>
                                <p:cTn id="65" presetID="4" presetClass="entr" presetSubtype="32" fill="hold" nodeType="with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box(out)">
                                      <p:cBhvr>
                                        <p:cTn id="67" dur="500"/>
                                        <p:tgtEl>
                                          <p:spTgt spid="35"/>
                                        </p:tgtEl>
                                      </p:cBhvr>
                                    </p:animEffect>
                                  </p:childTnLst>
                                </p:cTn>
                              </p:par>
                              <p:par>
                                <p:cTn id="68" presetID="4" presetClass="entr" presetSubtype="32" fill="hold" nodeType="with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box(out)">
                                      <p:cBhvr>
                                        <p:cTn id="70" dur="500"/>
                                        <p:tgtEl>
                                          <p:spTgt spid="36"/>
                                        </p:tgtEl>
                                      </p:cBhvr>
                                    </p:animEffect>
                                  </p:childTnLst>
                                </p:cTn>
                              </p:par>
                              <p:par>
                                <p:cTn id="71" presetID="4" presetClass="entr" presetSubtype="32" fill="hold" nodeType="with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box(out)">
                                      <p:cBhvr>
                                        <p:cTn id="73" dur="500"/>
                                        <p:tgtEl>
                                          <p:spTgt spid="37"/>
                                        </p:tgtEl>
                                      </p:cBhvr>
                                    </p:animEffect>
                                  </p:childTnLst>
                                </p:cTn>
                              </p:par>
                            </p:childTnLst>
                          </p:cTn>
                        </p:par>
                        <p:par>
                          <p:cTn id="74" fill="hold">
                            <p:stCondLst>
                              <p:cond delay="500"/>
                            </p:stCondLst>
                            <p:childTnLst>
                              <p:par>
                                <p:cTn id="75" presetID="10" presetClass="exit" presetSubtype="0" fill="hold" nodeType="afterEffect">
                                  <p:stCondLst>
                                    <p:cond delay="0"/>
                                  </p:stCondLst>
                                  <p:childTnLst>
                                    <p:animEffect transition="out" filter="fade">
                                      <p:cBhvr>
                                        <p:cTn id="76" dur="500"/>
                                        <p:tgtEl>
                                          <p:spTgt spid="37"/>
                                        </p:tgtEl>
                                      </p:cBhvr>
                                    </p:animEffect>
                                    <p:set>
                                      <p:cBhvr>
                                        <p:cTn id="77" dur="1" fill="hold">
                                          <p:stCondLst>
                                            <p:cond delay="499"/>
                                          </p:stCondLst>
                                        </p:cTn>
                                        <p:tgtEl>
                                          <p:spTgt spid="37"/>
                                        </p:tgtEl>
                                        <p:attrNameLst>
                                          <p:attrName>style.visibility</p:attrName>
                                        </p:attrNameLst>
                                      </p:cBhvr>
                                      <p:to>
                                        <p:strVal val="hidden"/>
                                      </p:to>
                                    </p:set>
                                  </p:childTnLst>
                                  <p:subTnLst>
                                    <p:audio>
                                      <p:cMediaNode>
                                        <p:cTn display="0" masterRel="sameClick">
                                          <p:stCondLst>
                                            <p:cond evt="begin" delay="0">
                                              <p:tn val="75"/>
                                            </p:cond>
                                          </p:stCondLst>
                                          <p:endCondLst>
                                            <p:cond evt="onStopAudio" delay="0">
                                              <p:tgtEl>
                                                <p:sldTgt/>
                                              </p:tgtEl>
                                            </p:cond>
                                          </p:endCondLst>
                                        </p:cTn>
                                        <p:tgtEl>
                                          <p:sndTgt r:embed="rId2" name="chuong suy nghi.wav"/>
                                        </p:tgtEl>
                                      </p:cMediaNode>
                                    </p:audio>
                                  </p:subTnLst>
                                </p:cTn>
                              </p:par>
                            </p:childTnLst>
                          </p:cTn>
                        </p:par>
                        <p:par>
                          <p:cTn id="78" fill="hold">
                            <p:stCondLst>
                              <p:cond delay="1000"/>
                            </p:stCondLst>
                            <p:childTnLst>
                              <p:par>
                                <p:cTn id="79" presetID="6" presetClass="exit" presetSubtype="32" fill="hold" nodeType="afterEffect">
                                  <p:stCondLst>
                                    <p:cond delay="0"/>
                                  </p:stCondLst>
                                  <p:childTnLst>
                                    <p:animEffect transition="out" filter="circle(out)">
                                      <p:cBhvr>
                                        <p:cTn id="80" dur="1000"/>
                                        <p:tgtEl>
                                          <p:spTgt spid="36"/>
                                        </p:tgtEl>
                                      </p:cBhvr>
                                    </p:animEffect>
                                    <p:set>
                                      <p:cBhvr>
                                        <p:cTn id="81" dur="1" fill="hold">
                                          <p:stCondLst>
                                            <p:cond delay="999"/>
                                          </p:stCondLst>
                                        </p:cTn>
                                        <p:tgtEl>
                                          <p:spTgt spid="36"/>
                                        </p:tgtEl>
                                        <p:attrNameLst>
                                          <p:attrName>style.visibility</p:attrName>
                                        </p:attrNameLst>
                                      </p:cBhvr>
                                      <p:to>
                                        <p:strVal val="hidden"/>
                                      </p:to>
                                    </p:set>
                                  </p:childTnLst>
                                </p:cTn>
                              </p:par>
                            </p:childTnLst>
                          </p:cTn>
                        </p:par>
                        <p:par>
                          <p:cTn id="82" fill="hold">
                            <p:stCondLst>
                              <p:cond delay="2000"/>
                            </p:stCondLst>
                            <p:childTnLst>
                              <p:par>
                                <p:cTn id="83" presetID="6" presetClass="exit" presetSubtype="32" fill="hold" nodeType="afterEffect">
                                  <p:stCondLst>
                                    <p:cond delay="0"/>
                                  </p:stCondLst>
                                  <p:childTnLst>
                                    <p:animEffect transition="out" filter="circle(out)">
                                      <p:cBhvr>
                                        <p:cTn id="84" dur="1000"/>
                                        <p:tgtEl>
                                          <p:spTgt spid="35"/>
                                        </p:tgtEl>
                                      </p:cBhvr>
                                    </p:animEffect>
                                    <p:set>
                                      <p:cBhvr>
                                        <p:cTn id="85" dur="1" fill="hold">
                                          <p:stCondLst>
                                            <p:cond delay="999"/>
                                          </p:stCondLst>
                                        </p:cTn>
                                        <p:tgtEl>
                                          <p:spTgt spid="35"/>
                                        </p:tgtEl>
                                        <p:attrNameLst>
                                          <p:attrName>style.visibility</p:attrName>
                                        </p:attrNameLst>
                                      </p:cBhvr>
                                      <p:to>
                                        <p:strVal val="hidden"/>
                                      </p:to>
                                    </p:set>
                                  </p:childTnLst>
                                </p:cTn>
                              </p:par>
                            </p:childTnLst>
                          </p:cTn>
                        </p:par>
                        <p:par>
                          <p:cTn id="86" fill="hold">
                            <p:stCondLst>
                              <p:cond delay="3000"/>
                            </p:stCondLst>
                            <p:childTnLst>
                              <p:par>
                                <p:cTn id="87" presetID="6" presetClass="exit" presetSubtype="32" fill="hold" nodeType="afterEffect">
                                  <p:stCondLst>
                                    <p:cond delay="0"/>
                                  </p:stCondLst>
                                  <p:childTnLst>
                                    <p:animEffect transition="out" filter="circle(out)">
                                      <p:cBhvr>
                                        <p:cTn id="88" dur="1000"/>
                                        <p:tgtEl>
                                          <p:spTgt spid="34"/>
                                        </p:tgtEl>
                                      </p:cBhvr>
                                    </p:animEffect>
                                    <p:set>
                                      <p:cBhvr>
                                        <p:cTn id="89" dur="1" fill="hold">
                                          <p:stCondLst>
                                            <p:cond delay="999"/>
                                          </p:stCondLst>
                                        </p:cTn>
                                        <p:tgtEl>
                                          <p:spTgt spid="34"/>
                                        </p:tgtEl>
                                        <p:attrNameLst>
                                          <p:attrName>style.visibility</p:attrName>
                                        </p:attrNameLst>
                                      </p:cBhvr>
                                      <p:to>
                                        <p:strVal val="hidden"/>
                                      </p:to>
                                    </p:set>
                                  </p:childTnLst>
                                </p:cTn>
                              </p:par>
                            </p:childTnLst>
                          </p:cTn>
                        </p:par>
                        <p:par>
                          <p:cTn id="90" fill="hold">
                            <p:stCondLst>
                              <p:cond delay="4000"/>
                            </p:stCondLst>
                            <p:childTnLst>
                              <p:par>
                                <p:cTn id="91" presetID="6" presetClass="exit" presetSubtype="32" fill="hold" nodeType="afterEffect">
                                  <p:stCondLst>
                                    <p:cond delay="0"/>
                                  </p:stCondLst>
                                  <p:childTnLst>
                                    <p:animEffect transition="out" filter="circle(out)">
                                      <p:cBhvr>
                                        <p:cTn id="92" dur="1000"/>
                                        <p:tgtEl>
                                          <p:spTgt spid="33"/>
                                        </p:tgtEl>
                                      </p:cBhvr>
                                    </p:animEffect>
                                    <p:set>
                                      <p:cBhvr>
                                        <p:cTn id="93" dur="1" fill="hold">
                                          <p:stCondLst>
                                            <p:cond delay="999"/>
                                          </p:stCondLst>
                                        </p:cTn>
                                        <p:tgtEl>
                                          <p:spTgt spid="33"/>
                                        </p:tgtEl>
                                        <p:attrNameLst>
                                          <p:attrName>style.visibility</p:attrName>
                                        </p:attrNameLst>
                                      </p:cBhvr>
                                      <p:to>
                                        <p:strVal val="hidden"/>
                                      </p:to>
                                    </p:set>
                                  </p:childTnLst>
                                </p:cTn>
                              </p:par>
                            </p:childTnLst>
                          </p:cTn>
                        </p:par>
                        <p:par>
                          <p:cTn id="94" fill="hold">
                            <p:stCondLst>
                              <p:cond delay="5000"/>
                            </p:stCondLst>
                            <p:childTnLst>
                              <p:par>
                                <p:cTn id="95" presetID="6" presetClass="exit" presetSubtype="32" fill="hold" nodeType="afterEffect">
                                  <p:stCondLst>
                                    <p:cond delay="0"/>
                                  </p:stCondLst>
                                  <p:childTnLst>
                                    <p:animEffect transition="out" filter="circle(out)">
                                      <p:cBhvr>
                                        <p:cTn id="96" dur="1000"/>
                                        <p:tgtEl>
                                          <p:spTgt spid="32"/>
                                        </p:tgtEl>
                                      </p:cBhvr>
                                    </p:animEffect>
                                    <p:set>
                                      <p:cBhvr>
                                        <p:cTn id="97" dur="1" fill="hold">
                                          <p:stCondLst>
                                            <p:cond delay="999"/>
                                          </p:stCondLst>
                                        </p:cTn>
                                        <p:tgtEl>
                                          <p:spTgt spid="32"/>
                                        </p:tgtEl>
                                        <p:attrNameLst>
                                          <p:attrName>style.visibility</p:attrName>
                                        </p:attrNameLst>
                                      </p:cBhvr>
                                      <p:to>
                                        <p:strVal val="hidden"/>
                                      </p:to>
                                    </p:set>
                                  </p:childTnLst>
                                </p:cTn>
                              </p:par>
                            </p:childTnLst>
                          </p:cTn>
                        </p:par>
                        <p:par>
                          <p:cTn id="98" fill="hold">
                            <p:stCondLst>
                              <p:cond delay="6000"/>
                            </p:stCondLst>
                            <p:childTnLst>
                              <p:par>
                                <p:cTn id="99" presetID="6" presetClass="exit" presetSubtype="32" fill="hold" nodeType="afterEffect">
                                  <p:stCondLst>
                                    <p:cond delay="0"/>
                                  </p:stCondLst>
                                  <p:childTnLst>
                                    <p:animEffect transition="out" filter="circle(out)">
                                      <p:cBhvr>
                                        <p:cTn id="100" dur="1000"/>
                                        <p:tgtEl>
                                          <p:spTgt spid="31"/>
                                        </p:tgtEl>
                                      </p:cBhvr>
                                    </p:animEffect>
                                    <p:set>
                                      <p:cBhvr>
                                        <p:cTn id="101" dur="1" fill="hold">
                                          <p:stCondLst>
                                            <p:cond delay="999"/>
                                          </p:stCondLst>
                                        </p:cTn>
                                        <p:tgtEl>
                                          <p:spTgt spid="31"/>
                                        </p:tgtEl>
                                        <p:attrNameLst>
                                          <p:attrName>style.visibility</p:attrName>
                                        </p:attrNameLst>
                                      </p:cBhvr>
                                      <p:to>
                                        <p:strVal val="hidden"/>
                                      </p:to>
                                    </p:set>
                                  </p:childTnLst>
                                </p:cTn>
                              </p:par>
                            </p:childTnLst>
                          </p:cTn>
                        </p:par>
                        <p:par>
                          <p:cTn id="102" fill="hold">
                            <p:stCondLst>
                              <p:cond delay="7000"/>
                            </p:stCondLst>
                            <p:childTnLst>
                              <p:par>
                                <p:cTn id="103" presetID="6" presetClass="exit" presetSubtype="32" fill="hold" nodeType="afterEffect">
                                  <p:stCondLst>
                                    <p:cond delay="0"/>
                                  </p:stCondLst>
                                  <p:childTnLst>
                                    <p:animEffect transition="out" filter="circle(out)">
                                      <p:cBhvr>
                                        <p:cTn id="104" dur="1000"/>
                                        <p:tgtEl>
                                          <p:spTgt spid="30"/>
                                        </p:tgtEl>
                                      </p:cBhvr>
                                    </p:animEffect>
                                    <p:set>
                                      <p:cBhvr>
                                        <p:cTn id="105" dur="1" fill="hold">
                                          <p:stCondLst>
                                            <p:cond delay="999"/>
                                          </p:stCondLst>
                                        </p:cTn>
                                        <p:tgtEl>
                                          <p:spTgt spid="30"/>
                                        </p:tgtEl>
                                        <p:attrNameLst>
                                          <p:attrName>style.visibility</p:attrName>
                                        </p:attrNameLst>
                                      </p:cBhvr>
                                      <p:to>
                                        <p:strVal val="hidden"/>
                                      </p:to>
                                    </p:set>
                                  </p:childTnLst>
                                </p:cTn>
                              </p:par>
                            </p:childTnLst>
                          </p:cTn>
                        </p:par>
                        <p:par>
                          <p:cTn id="106" fill="hold">
                            <p:stCondLst>
                              <p:cond delay="8000"/>
                            </p:stCondLst>
                            <p:childTnLst>
                              <p:par>
                                <p:cTn id="107" presetID="6" presetClass="exit" presetSubtype="32" fill="hold" nodeType="afterEffect">
                                  <p:stCondLst>
                                    <p:cond delay="0"/>
                                  </p:stCondLst>
                                  <p:childTnLst>
                                    <p:animEffect transition="out" filter="circle(out)">
                                      <p:cBhvr>
                                        <p:cTn id="108" dur="1000"/>
                                        <p:tgtEl>
                                          <p:spTgt spid="29"/>
                                        </p:tgtEl>
                                      </p:cBhvr>
                                    </p:animEffect>
                                    <p:set>
                                      <p:cBhvr>
                                        <p:cTn id="109" dur="1" fill="hold">
                                          <p:stCondLst>
                                            <p:cond delay="999"/>
                                          </p:stCondLst>
                                        </p:cTn>
                                        <p:tgtEl>
                                          <p:spTgt spid="29"/>
                                        </p:tgtEl>
                                        <p:attrNameLst>
                                          <p:attrName>style.visibility</p:attrName>
                                        </p:attrNameLst>
                                      </p:cBhvr>
                                      <p:to>
                                        <p:strVal val="hidden"/>
                                      </p:to>
                                    </p:set>
                                  </p:childTnLst>
                                </p:cTn>
                              </p:par>
                            </p:childTnLst>
                          </p:cTn>
                        </p:par>
                        <p:par>
                          <p:cTn id="110" fill="hold">
                            <p:stCondLst>
                              <p:cond delay="9000"/>
                            </p:stCondLst>
                            <p:childTnLst>
                              <p:par>
                                <p:cTn id="111" presetID="6" presetClass="exit" presetSubtype="32" fill="hold" nodeType="afterEffect">
                                  <p:stCondLst>
                                    <p:cond delay="0"/>
                                  </p:stCondLst>
                                  <p:childTnLst>
                                    <p:animEffect transition="out" filter="circle(out)">
                                      <p:cBhvr>
                                        <p:cTn id="112" dur="1000"/>
                                        <p:tgtEl>
                                          <p:spTgt spid="28"/>
                                        </p:tgtEl>
                                      </p:cBhvr>
                                    </p:animEffect>
                                    <p:set>
                                      <p:cBhvr>
                                        <p:cTn id="113" dur="1" fill="hold">
                                          <p:stCondLst>
                                            <p:cond delay="999"/>
                                          </p:stCondLst>
                                        </p:cTn>
                                        <p:tgtEl>
                                          <p:spTgt spid="28"/>
                                        </p:tgtEl>
                                        <p:attrNameLst>
                                          <p:attrName>style.visibility</p:attrName>
                                        </p:attrNameLst>
                                      </p:cBhvr>
                                      <p:to>
                                        <p:strVal val="hidden"/>
                                      </p:to>
                                    </p:set>
                                  </p:childTnLst>
                                </p:cTn>
                              </p:par>
                            </p:childTnLst>
                          </p:cTn>
                        </p:par>
                        <p:par>
                          <p:cTn id="114" fill="hold">
                            <p:stCondLst>
                              <p:cond delay="10000"/>
                            </p:stCondLst>
                            <p:childTnLst>
                              <p:par>
                                <p:cTn id="115" presetID="6" presetClass="exit" presetSubtype="32" fill="hold" nodeType="afterEffect">
                                  <p:stCondLst>
                                    <p:cond delay="0"/>
                                  </p:stCondLst>
                                  <p:childTnLst>
                                    <p:animEffect transition="out" filter="circle(out)">
                                      <p:cBhvr>
                                        <p:cTn id="116" dur="1000"/>
                                        <p:tgtEl>
                                          <p:spTgt spid="27"/>
                                        </p:tgtEl>
                                      </p:cBhvr>
                                    </p:animEffect>
                                    <p:set>
                                      <p:cBhvr>
                                        <p:cTn id="117" dur="1" fill="hold">
                                          <p:stCondLst>
                                            <p:cond delay="999"/>
                                          </p:stCondLst>
                                        </p:cTn>
                                        <p:tgtEl>
                                          <p:spTgt spid="27"/>
                                        </p:tgtEl>
                                        <p:attrNameLst>
                                          <p:attrName>style.visibility</p:attrName>
                                        </p:attrNameLst>
                                      </p:cBhvr>
                                      <p:to>
                                        <p:strVal val="hidden"/>
                                      </p:to>
                                    </p:set>
                                  </p:childTnLst>
                                </p:cTn>
                              </p:par>
                            </p:childTnLst>
                          </p:cTn>
                        </p:par>
                        <p:par>
                          <p:cTn id="118" fill="hold">
                            <p:stCondLst>
                              <p:cond delay="11000"/>
                            </p:stCondLst>
                            <p:childTnLst>
                              <p:par>
                                <p:cTn id="119" presetID="1" presetClass="entr" presetSubtype="0" fill="hold" nodeType="afterEffect">
                                  <p:stCondLst>
                                    <p:cond delay="0"/>
                                  </p:stCondLst>
                                  <p:childTnLst>
                                    <p:set>
                                      <p:cBhvr>
                                        <p:cTn id="120" dur="1" fill="hold">
                                          <p:stCondLst>
                                            <p:cond delay="0"/>
                                          </p:stCondLst>
                                        </p:cTn>
                                        <p:tgtEl>
                                          <p:spTgt spid="25"/>
                                        </p:tgtEl>
                                        <p:attrNameLst>
                                          <p:attrName>style.visibility</p:attrName>
                                        </p:attrNameLst>
                                      </p:cBhvr>
                                      <p:to>
                                        <p:strVal val="visible"/>
                                      </p:to>
                                    </p:set>
                                  </p:childTnLst>
                                </p:cTn>
                              </p:par>
                            </p:childTnLst>
                          </p:cTn>
                        </p:par>
                        <p:par>
                          <p:cTn id="121" fill="hold">
                            <p:stCondLst>
                              <p:cond delay="11000"/>
                            </p:stCondLst>
                            <p:childTnLst>
                              <p:par>
                                <p:cTn id="122" presetID="31" presetClass="exit" presetSubtype="0" fill="hold" nodeType="afterEffect">
                                  <p:stCondLst>
                                    <p:cond delay="0"/>
                                  </p:stCondLst>
                                  <p:childTnLst>
                                    <p:anim calcmode="lin" valueType="num">
                                      <p:cBhvr>
                                        <p:cTn id="123" dur="1000"/>
                                        <p:tgtEl>
                                          <p:spTgt spid="26"/>
                                        </p:tgtEl>
                                        <p:attrNameLst>
                                          <p:attrName>ppt_w</p:attrName>
                                        </p:attrNameLst>
                                      </p:cBhvr>
                                      <p:tavLst>
                                        <p:tav tm="0">
                                          <p:val>
                                            <p:strVal val="ppt_w"/>
                                          </p:val>
                                        </p:tav>
                                        <p:tav tm="100000">
                                          <p:val>
                                            <p:fltVal val="0"/>
                                          </p:val>
                                        </p:tav>
                                      </p:tavLst>
                                    </p:anim>
                                    <p:anim calcmode="lin" valueType="num">
                                      <p:cBhvr>
                                        <p:cTn id="124" dur="1000"/>
                                        <p:tgtEl>
                                          <p:spTgt spid="26"/>
                                        </p:tgtEl>
                                        <p:attrNameLst>
                                          <p:attrName>ppt_h</p:attrName>
                                        </p:attrNameLst>
                                      </p:cBhvr>
                                      <p:tavLst>
                                        <p:tav tm="0">
                                          <p:val>
                                            <p:strVal val="ppt_h"/>
                                          </p:val>
                                        </p:tav>
                                        <p:tav tm="100000">
                                          <p:val>
                                            <p:fltVal val="0"/>
                                          </p:val>
                                        </p:tav>
                                      </p:tavLst>
                                    </p:anim>
                                    <p:anim calcmode="lin" valueType="num">
                                      <p:cBhvr>
                                        <p:cTn id="125" dur="1000"/>
                                        <p:tgtEl>
                                          <p:spTgt spid="26"/>
                                        </p:tgtEl>
                                        <p:attrNameLst>
                                          <p:attrName>style.rotation</p:attrName>
                                        </p:attrNameLst>
                                      </p:cBhvr>
                                      <p:tavLst>
                                        <p:tav tm="0">
                                          <p:val>
                                            <p:fltVal val="0"/>
                                          </p:val>
                                        </p:tav>
                                        <p:tav tm="100000">
                                          <p:val>
                                            <p:fltVal val="90"/>
                                          </p:val>
                                        </p:tav>
                                      </p:tavLst>
                                    </p:anim>
                                    <p:animEffect transition="out" filter="fade">
                                      <p:cBhvr>
                                        <p:cTn id="126" dur="1000"/>
                                        <p:tgtEl>
                                          <p:spTgt spid="26"/>
                                        </p:tgtEl>
                                      </p:cBhvr>
                                    </p:animEffect>
                                    <p:set>
                                      <p:cBhvr>
                                        <p:cTn id="127"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122"/>
                                            </p:cond>
                                          </p:stCondLst>
                                          <p:endCondLst>
                                            <p:cond evt="onStopAudio" delay="0">
                                              <p:tgtEl>
                                                <p:sldTgt/>
                                              </p:tgtEl>
                                            </p:cond>
                                          </p:endCondLst>
                                        </p:cTn>
                                        <p:tgtEl>
                                          <p:sndTgt r:embed="rId3" name="ket-thuc-final.wav"/>
                                        </p:tgtEl>
                                      </p:cMediaNode>
                                    </p:audio>
                                  </p:subTnLst>
                                </p:cTn>
                              </p:par>
                            </p:childTnLst>
                          </p:cTn>
                        </p:par>
                      </p:childTnLst>
                    </p:cTn>
                  </p:par>
                  <p:par>
                    <p:cTn id="128" fill="hold">
                      <p:stCondLst>
                        <p:cond delay="indefinite"/>
                      </p:stCondLst>
                      <p:childTnLst>
                        <p:par>
                          <p:cTn id="129" fill="hold">
                            <p:stCondLst>
                              <p:cond delay="0"/>
                            </p:stCondLst>
                            <p:childTnLst>
                              <p:par>
                                <p:cTn id="130" presetID="21" presetClass="entr" presetSubtype="1" fill="hold" grpId="0" nodeType="clickEffect">
                                  <p:stCondLst>
                                    <p:cond delay="0"/>
                                  </p:stCondLst>
                                  <p:childTnLst>
                                    <p:set>
                                      <p:cBhvr>
                                        <p:cTn id="131" dur="1" fill="hold">
                                          <p:stCondLst>
                                            <p:cond delay="0"/>
                                          </p:stCondLst>
                                        </p:cTn>
                                        <p:tgtEl>
                                          <p:spTgt spid="2"/>
                                        </p:tgtEl>
                                        <p:attrNameLst>
                                          <p:attrName>style.visibility</p:attrName>
                                        </p:attrNameLst>
                                      </p:cBhvr>
                                      <p:to>
                                        <p:strVal val="visible"/>
                                      </p:to>
                                    </p:set>
                                    <p:animEffect transition="in" filter="wheel(1)">
                                      <p:cBhvr>
                                        <p:cTn id="132" dur="2000"/>
                                        <p:tgtEl>
                                          <p:spTgt spid="2"/>
                                        </p:tgtEl>
                                      </p:cBhvr>
                                    </p:animEffect>
                                  </p:childTnLst>
                                  <p:subTnLst>
                                    <p:audio>
                                      <p:cMediaNode>
                                        <p:cTn display="0" masterRel="sameClick">
                                          <p:stCondLst>
                                            <p:cond evt="begin" delay="0">
                                              <p:tn val="130"/>
                                            </p:cond>
                                          </p:stCondLst>
                                          <p:endCondLst>
                                            <p:cond evt="onStopAudio" delay="0">
                                              <p:tgtEl>
                                                <p:sldTgt/>
                                              </p:tgtEl>
                                            </p:cond>
                                          </p:endCondLst>
                                        </p:cTn>
                                        <p:tgtEl>
                                          <p:sndTgt r:embed="rId4"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9" grpId="0" animBg="1"/>
      <p:bldP spid="21" grpId="0" animBg="1"/>
      <p:bldP spid="22" grpId="0" animBg="1"/>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3" name="TextBox 12"/>
          <p:cNvSpPr txBox="1"/>
          <p:nvPr/>
        </p:nvSpPr>
        <p:spPr>
          <a:xfrm>
            <a:off x="905743" y="1821005"/>
            <a:ext cx="10132371"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a.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chủng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xin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bệnh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lịch</a:t>
            </a:r>
            <a:endParaRPr lang="en-US" sz="2400"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949391" y="2603211"/>
            <a:ext cx="10349979"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b.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uống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bệnh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huyết</a:t>
            </a:r>
            <a:endParaRPr lang="en-US" sz="2400"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949392" y="3415881"/>
            <a:ext cx="9709508" cy="1200329"/>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c. </a:t>
            </a:r>
            <a:r>
              <a:rPr lang="en-US" sz="2400" dirty="0" err="1">
                <a:latin typeface="Times New Roman" panose="02020603050405020304" pitchFamily="18" charset="0"/>
                <a:cs typeface="Times New Roman" panose="02020603050405020304" pitchFamily="18" charset="0"/>
              </a:rPr>
              <a:t>Thường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loại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bỏ</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loăng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quăng</a:t>
            </a: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bọ</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gậy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nằm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phun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hóa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muỗi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kì</a:t>
            </a:r>
            <a:endParaRPr lang="en-US" sz="2400" dirty="0">
              <a:latin typeface="Times New Roman" panose="02020603050405020304" pitchFamily="18" charset="0"/>
              <a:cs typeface="Times New Roman" panose="02020603050405020304" pitchFamily="18" charset="0"/>
            </a:endParaRPr>
          </a:p>
        </p:txBody>
      </p:sp>
      <p:sp>
        <p:nvSpPr>
          <p:cNvPr id="19" name="Freeform 8">
            <a:extLst>
              <a:ext uri="{FF2B5EF4-FFF2-40B4-BE49-F238E27FC236}">
                <a16:creationId xmlns:a16="http://schemas.microsoft.com/office/drawing/2014/main" id="{3E0AF154-CC38-476E-9473-EC09EA09FBCA}"/>
              </a:ext>
            </a:extLst>
          </p:cNvPr>
          <p:cNvSpPr>
            <a:spLocks/>
          </p:cNvSpPr>
          <p:nvPr/>
        </p:nvSpPr>
        <p:spPr bwMode="auto">
          <a:xfrm>
            <a:off x="532339" y="2082801"/>
            <a:ext cx="373404" cy="77377"/>
          </a:xfrm>
          <a:custGeom>
            <a:avLst/>
            <a:gdLst>
              <a:gd name="T0" fmla="*/ 56 w 109"/>
              <a:gd name="T1" fmla="*/ 370 h 370"/>
              <a:gd name="T2" fmla="*/ 2 w 109"/>
              <a:gd name="T3" fmla="*/ 317 h 370"/>
              <a:gd name="T4" fmla="*/ 0 w 109"/>
              <a:gd name="T5" fmla="*/ 54 h 370"/>
              <a:gd name="T6" fmla="*/ 53 w 109"/>
              <a:gd name="T7" fmla="*/ 0 h 370"/>
              <a:gd name="T8" fmla="*/ 106 w 109"/>
              <a:gd name="T9" fmla="*/ 53 h 370"/>
              <a:gd name="T10" fmla="*/ 109 w 109"/>
              <a:gd name="T11" fmla="*/ 316 h 370"/>
              <a:gd name="T12" fmla="*/ 56 w 109"/>
              <a:gd name="T13" fmla="*/ 370 h 370"/>
              <a:gd name="T14" fmla="*/ 56 w 109"/>
              <a:gd name="T15" fmla="*/ 370 h 3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370">
                <a:moveTo>
                  <a:pt x="56" y="370"/>
                </a:moveTo>
                <a:cubicBezTo>
                  <a:pt x="26" y="370"/>
                  <a:pt x="3" y="346"/>
                  <a:pt x="2" y="317"/>
                </a:cubicBezTo>
                <a:cubicBezTo>
                  <a:pt x="0" y="54"/>
                  <a:pt x="0" y="54"/>
                  <a:pt x="0" y="54"/>
                </a:cubicBezTo>
                <a:cubicBezTo>
                  <a:pt x="0" y="25"/>
                  <a:pt x="23" y="1"/>
                  <a:pt x="53" y="0"/>
                </a:cubicBezTo>
                <a:cubicBezTo>
                  <a:pt x="82" y="0"/>
                  <a:pt x="106" y="24"/>
                  <a:pt x="106" y="53"/>
                </a:cubicBezTo>
                <a:cubicBezTo>
                  <a:pt x="109" y="316"/>
                  <a:pt x="109" y="316"/>
                  <a:pt x="109" y="316"/>
                </a:cubicBezTo>
                <a:cubicBezTo>
                  <a:pt x="109" y="345"/>
                  <a:pt x="86" y="369"/>
                  <a:pt x="56" y="370"/>
                </a:cubicBezTo>
                <a:cubicBezTo>
                  <a:pt x="56" y="370"/>
                  <a:pt x="56" y="370"/>
                  <a:pt x="56" y="370"/>
                </a:cubicBezTo>
                <a:close/>
              </a:path>
            </a:pathLst>
          </a:custGeom>
          <a:solidFill>
            <a:schemeClr val="accent2">
              <a:lumMod val="75000"/>
            </a:schemeClr>
          </a:solidFill>
          <a:ln>
            <a:noFill/>
          </a:ln>
        </p:spPr>
        <p:txBody>
          <a:bodyPr vert="horz" wrap="square" lIns="83748" tIns="41874" rIns="83748" bIns="41874" numCol="1" anchor="t" anchorCtr="0" compatLnSpc="1">
            <a:prstTxWarp prst="textNoShape">
              <a:avLst/>
            </a:prstTxWarp>
          </a:bodyPr>
          <a:lstStyle/>
          <a:p>
            <a:pPr marL="0" marR="0" lvl="0" indent="0" defTabSz="91440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21" name="Freeform 8">
            <a:extLst>
              <a:ext uri="{FF2B5EF4-FFF2-40B4-BE49-F238E27FC236}">
                <a16:creationId xmlns:a16="http://schemas.microsoft.com/office/drawing/2014/main" id="{3E0AF154-CC38-476E-9473-EC09EA09FBCA}"/>
              </a:ext>
            </a:extLst>
          </p:cNvPr>
          <p:cNvSpPr>
            <a:spLocks/>
          </p:cNvSpPr>
          <p:nvPr/>
        </p:nvSpPr>
        <p:spPr bwMode="auto">
          <a:xfrm>
            <a:off x="532339" y="2795356"/>
            <a:ext cx="373404" cy="77377"/>
          </a:xfrm>
          <a:custGeom>
            <a:avLst/>
            <a:gdLst>
              <a:gd name="T0" fmla="*/ 56 w 109"/>
              <a:gd name="T1" fmla="*/ 370 h 370"/>
              <a:gd name="T2" fmla="*/ 2 w 109"/>
              <a:gd name="T3" fmla="*/ 317 h 370"/>
              <a:gd name="T4" fmla="*/ 0 w 109"/>
              <a:gd name="T5" fmla="*/ 54 h 370"/>
              <a:gd name="T6" fmla="*/ 53 w 109"/>
              <a:gd name="T7" fmla="*/ 0 h 370"/>
              <a:gd name="T8" fmla="*/ 106 w 109"/>
              <a:gd name="T9" fmla="*/ 53 h 370"/>
              <a:gd name="T10" fmla="*/ 109 w 109"/>
              <a:gd name="T11" fmla="*/ 316 h 370"/>
              <a:gd name="T12" fmla="*/ 56 w 109"/>
              <a:gd name="T13" fmla="*/ 370 h 370"/>
              <a:gd name="T14" fmla="*/ 56 w 109"/>
              <a:gd name="T15" fmla="*/ 370 h 3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370">
                <a:moveTo>
                  <a:pt x="56" y="370"/>
                </a:moveTo>
                <a:cubicBezTo>
                  <a:pt x="26" y="370"/>
                  <a:pt x="3" y="346"/>
                  <a:pt x="2" y="317"/>
                </a:cubicBezTo>
                <a:cubicBezTo>
                  <a:pt x="0" y="54"/>
                  <a:pt x="0" y="54"/>
                  <a:pt x="0" y="54"/>
                </a:cubicBezTo>
                <a:cubicBezTo>
                  <a:pt x="0" y="25"/>
                  <a:pt x="23" y="1"/>
                  <a:pt x="53" y="0"/>
                </a:cubicBezTo>
                <a:cubicBezTo>
                  <a:pt x="82" y="0"/>
                  <a:pt x="106" y="24"/>
                  <a:pt x="106" y="53"/>
                </a:cubicBezTo>
                <a:cubicBezTo>
                  <a:pt x="109" y="316"/>
                  <a:pt x="109" y="316"/>
                  <a:pt x="109" y="316"/>
                </a:cubicBezTo>
                <a:cubicBezTo>
                  <a:pt x="109" y="345"/>
                  <a:pt x="86" y="369"/>
                  <a:pt x="56" y="370"/>
                </a:cubicBezTo>
                <a:cubicBezTo>
                  <a:pt x="56" y="370"/>
                  <a:pt x="56" y="370"/>
                  <a:pt x="56" y="370"/>
                </a:cubicBezTo>
                <a:close/>
              </a:path>
            </a:pathLst>
          </a:custGeom>
          <a:solidFill>
            <a:schemeClr val="accent2">
              <a:lumMod val="75000"/>
            </a:schemeClr>
          </a:solidFill>
          <a:ln>
            <a:noFill/>
          </a:ln>
        </p:spPr>
        <p:txBody>
          <a:bodyPr vert="horz" wrap="square" lIns="83748" tIns="41874" rIns="83748" bIns="41874" numCol="1" anchor="t" anchorCtr="0" compatLnSpc="1">
            <a:prstTxWarp prst="textNoShape">
              <a:avLst/>
            </a:prstTxWarp>
          </a:bodyPr>
          <a:lstStyle/>
          <a:p>
            <a:pPr marL="0" marR="0" lvl="0" indent="0" defTabSz="91440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22" name="Freeform 8">
            <a:extLst>
              <a:ext uri="{FF2B5EF4-FFF2-40B4-BE49-F238E27FC236}">
                <a16:creationId xmlns:a16="http://schemas.microsoft.com/office/drawing/2014/main" id="{3E0AF154-CC38-476E-9473-EC09EA09FBCA}"/>
              </a:ext>
            </a:extLst>
          </p:cNvPr>
          <p:cNvSpPr>
            <a:spLocks/>
          </p:cNvSpPr>
          <p:nvPr/>
        </p:nvSpPr>
        <p:spPr bwMode="auto">
          <a:xfrm>
            <a:off x="532339" y="3627279"/>
            <a:ext cx="373404" cy="77377"/>
          </a:xfrm>
          <a:custGeom>
            <a:avLst/>
            <a:gdLst>
              <a:gd name="T0" fmla="*/ 56 w 109"/>
              <a:gd name="T1" fmla="*/ 370 h 370"/>
              <a:gd name="T2" fmla="*/ 2 w 109"/>
              <a:gd name="T3" fmla="*/ 317 h 370"/>
              <a:gd name="T4" fmla="*/ 0 w 109"/>
              <a:gd name="T5" fmla="*/ 54 h 370"/>
              <a:gd name="T6" fmla="*/ 53 w 109"/>
              <a:gd name="T7" fmla="*/ 0 h 370"/>
              <a:gd name="T8" fmla="*/ 106 w 109"/>
              <a:gd name="T9" fmla="*/ 53 h 370"/>
              <a:gd name="T10" fmla="*/ 109 w 109"/>
              <a:gd name="T11" fmla="*/ 316 h 370"/>
              <a:gd name="T12" fmla="*/ 56 w 109"/>
              <a:gd name="T13" fmla="*/ 370 h 370"/>
              <a:gd name="T14" fmla="*/ 56 w 109"/>
              <a:gd name="T15" fmla="*/ 370 h 3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370">
                <a:moveTo>
                  <a:pt x="56" y="370"/>
                </a:moveTo>
                <a:cubicBezTo>
                  <a:pt x="26" y="370"/>
                  <a:pt x="3" y="346"/>
                  <a:pt x="2" y="317"/>
                </a:cubicBezTo>
                <a:cubicBezTo>
                  <a:pt x="0" y="54"/>
                  <a:pt x="0" y="54"/>
                  <a:pt x="0" y="54"/>
                </a:cubicBezTo>
                <a:cubicBezTo>
                  <a:pt x="0" y="25"/>
                  <a:pt x="23" y="1"/>
                  <a:pt x="53" y="0"/>
                </a:cubicBezTo>
                <a:cubicBezTo>
                  <a:pt x="82" y="0"/>
                  <a:pt x="106" y="24"/>
                  <a:pt x="106" y="53"/>
                </a:cubicBezTo>
                <a:cubicBezTo>
                  <a:pt x="109" y="316"/>
                  <a:pt x="109" y="316"/>
                  <a:pt x="109" y="316"/>
                </a:cubicBezTo>
                <a:cubicBezTo>
                  <a:pt x="109" y="345"/>
                  <a:pt x="86" y="369"/>
                  <a:pt x="56" y="370"/>
                </a:cubicBezTo>
                <a:cubicBezTo>
                  <a:pt x="56" y="370"/>
                  <a:pt x="56" y="370"/>
                  <a:pt x="56" y="370"/>
                </a:cubicBezTo>
                <a:close/>
              </a:path>
            </a:pathLst>
          </a:custGeom>
          <a:solidFill>
            <a:schemeClr val="accent2">
              <a:lumMod val="75000"/>
            </a:schemeClr>
          </a:solidFill>
          <a:ln>
            <a:noFill/>
          </a:ln>
        </p:spPr>
        <p:txBody>
          <a:bodyPr vert="horz" wrap="square" lIns="83748" tIns="41874" rIns="83748" bIns="41874" numCol="1" anchor="t" anchorCtr="0" compatLnSpc="1">
            <a:prstTxWarp prst="textNoShape">
              <a:avLst/>
            </a:prstTxWarp>
          </a:bodyPr>
          <a:lstStyle/>
          <a:p>
            <a:pPr marL="0" marR="0" lvl="0" indent="0" defTabSz="91440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2" name="Rectangle 11"/>
          <p:cNvSpPr/>
          <p:nvPr/>
        </p:nvSpPr>
        <p:spPr>
          <a:xfrm>
            <a:off x="2415526" y="706823"/>
            <a:ext cx="7013863" cy="584775"/>
          </a:xfrm>
          <a:prstGeom prst="rect">
            <a:avLst/>
          </a:prstGeom>
        </p:spPr>
        <p:txBody>
          <a:bodyPr wrap="square">
            <a:spAutoFit/>
          </a:bodyPr>
          <a:lstStyle/>
          <a:p>
            <a:pPr algn="ctr"/>
            <a:r>
              <a:rPr lang="en-US" sz="3200" b="1" dirty="0">
                <a:solidFill>
                  <a:srgbClr val="00B050"/>
                </a:solidFill>
                <a:latin typeface="Times New Roman" pitchFamily="18" charset="0"/>
                <a:cs typeface="Times New Roman" pitchFamily="18" charset="0"/>
              </a:rPr>
              <a:t>CÂU HỎI 5</a:t>
            </a:r>
          </a:p>
        </p:txBody>
      </p:sp>
      <p:sp>
        <p:nvSpPr>
          <p:cNvPr id="20" name="Rectangle 19"/>
          <p:cNvSpPr/>
          <p:nvPr/>
        </p:nvSpPr>
        <p:spPr>
          <a:xfrm>
            <a:off x="671623" y="1304152"/>
            <a:ext cx="10627748" cy="461665"/>
          </a:xfrm>
          <a:prstGeom prst="rect">
            <a:avLst/>
          </a:prstGeom>
        </p:spPr>
        <p:txBody>
          <a:bodyPr wrap="square">
            <a:spAutoFit/>
          </a:bodyPr>
          <a:lstStyle/>
          <a:p>
            <a:pPr algn="ctr"/>
            <a:r>
              <a:rPr lang="en-US" sz="2400" b="1" dirty="0" err="1">
                <a:latin typeface="Times New Roman" panose="02020603050405020304" pitchFamily="18" charset="0"/>
                <a:cs typeface="Times New Roman" panose="02020603050405020304" pitchFamily="18" charset="0"/>
              </a:rPr>
              <a:t>Cách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phòng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bệnh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sốt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xuất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huyết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hiệu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nhất</a:t>
            </a:r>
            <a:r>
              <a:rPr lang="en-US" sz="2400" b="1"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17" name="Rectangle 16"/>
          <p:cNvSpPr/>
          <p:nvPr/>
        </p:nvSpPr>
        <p:spPr>
          <a:xfrm>
            <a:off x="825689" y="0"/>
            <a:ext cx="9833211" cy="584775"/>
          </a:xfrm>
          <a:prstGeom prst="rect">
            <a:avLst/>
          </a:prstGeom>
          <a:solidFill>
            <a:srgbClr val="7030A0"/>
          </a:solidFill>
        </p:spPr>
        <p:txBody>
          <a:bodyPr wrap="square">
            <a:spAutoFit/>
          </a:bodyPr>
          <a:lstStyle/>
          <a:p>
            <a:pPr algn="ctr"/>
            <a:r>
              <a:rPr lang="en-US" sz="3200" b="1" dirty="0">
                <a:latin typeface="Times New Roman" panose="02020603050405020304" pitchFamily="18" charset="0"/>
                <a:cs typeface="Times New Roman" panose="02020603050405020304" pitchFamily="18" charset="0"/>
              </a:rPr>
              <a:t>CHỌN ĐÁP ÁN ĐÚNG</a:t>
            </a:r>
            <a:endParaRPr lang="en-US" sz="3200" dirty="0">
              <a:latin typeface="Times New Roman" panose="02020603050405020304" pitchFamily="18" charset="0"/>
              <a:cs typeface="Times New Roman" panose="02020603050405020304" pitchFamily="18" charset="0"/>
            </a:endParaRPr>
          </a:p>
        </p:txBody>
      </p:sp>
      <p:sp>
        <p:nvSpPr>
          <p:cNvPr id="2" name="Oval 1"/>
          <p:cNvSpPr/>
          <p:nvPr/>
        </p:nvSpPr>
        <p:spPr>
          <a:xfrm>
            <a:off x="896805" y="3457028"/>
            <a:ext cx="417053" cy="41787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59611" y="4728739"/>
            <a:ext cx="11451772" cy="2123658"/>
          </a:xfrm>
          <a:prstGeom prst="rect">
            <a:avLst/>
          </a:prstGeom>
          <a:solidFill>
            <a:srgbClr val="FFC000"/>
          </a:solidFill>
          <a:ln w="57150">
            <a:solidFill>
              <a:srgbClr val="FC611F"/>
            </a:solidFill>
          </a:ln>
        </p:spPr>
        <p:txBody>
          <a:bodyPr wrap="square">
            <a:spAutoFit/>
          </a:bodyPr>
          <a:lstStyle/>
          <a:p>
            <a:r>
              <a:rPr lang="en-US" sz="2200" dirty="0">
                <a:latin typeface="Times New Roman" pitchFamily="18" charset="0"/>
                <a:cs typeface="Times New Roman" pitchFamily="18" charset="0"/>
              </a:rPr>
              <a:t>=&gt; </a:t>
            </a:r>
            <a:r>
              <a:rPr lang="en-US" sz="2200" dirty="0" err="1">
                <a:latin typeface="Times New Roman" pitchFamily="18" charset="0"/>
                <a:cs typeface="Times New Roman" pitchFamily="18" charset="0"/>
              </a:rPr>
              <a:t>Để</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phòng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bệnh</a:t>
            </a:r>
            <a:r>
              <a:rPr lang="en-US" sz="2200" dirty="0">
                <a:latin typeface="Times New Roman" pitchFamily="18" charset="0"/>
                <a:cs typeface="Times New Roman" pitchFamily="18" charset="0"/>
              </a:rPr>
              <a:t> SXH </a:t>
            </a:r>
            <a:r>
              <a:rPr lang="en-US" sz="2200" dirty="0" err="1">
                <a:latin typeface="Times New Roman" pitchFamily="18" charset="0"/>
                <a:cs typeface="Times New Roman" pitchFamily="18" charset="0"/>
              </a:rPr>
              <a:t>chúng</a:t>
            </a:r>
            <a:r>
              <a:rPr lang="en-US" sz="2200" dirty="0">
                <a:latin typeface="Times New Roman" pitchFamily="18" charset="0"/>
                <a:cs typeface="Times New Roman" pitchFamily="18" charset="0"/>
              </a:rPr>
              <a:t> ta </a:t>
            </a:r>
            <a:r>
              <a:rPr lang="en-US" sz="2200" dirty="0" err="1">
                <a:latin typeface="Times New Roman" pitchFamily="18" charset="0"/>
                <a:cs typeface="Times New Roman" pitchFamily="18" charset="0"/>
              </a:rPr>
              <a:t>cần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thả</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cá</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vào</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bể</a:t>
            </a:r>
            <a:r>
              <a:rPr lang="en-US" sz="2200" dirty="0">
                <a:latin typeface="Times New Roman" pitchFamily="18" charset="0"/>
                <a:cs typeface="Times New Roman" pitchFamily="18" charset="0"/>
              </a:rPr>
              <a:t>, chum, </a:t>
            </a:r>
            <a:r>
              <a:rPr lang="en-US" sz="2200" dirty="0" err="1">
                <a:latin typeface="Times New Roman" pitchFamily="18" charset="0"/>
                <a:cs typeface="Times New Roman" pitchFamily="18" charset="0"/>
              </a:rPr>
              <a:t>vại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giếng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chậu</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cảnh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để</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diệt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bọ</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gậy</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muỗi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vằn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lật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úp</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các</a:t>
            </a:r>
            <a:r>
              <a:rPr lang="en-US" sz="2200" dirty="0">
                <a:latin typeface="Times New Roman" pitchFamily="18" charset="0"/>
                <a:cs typeface="Times New Roman" pitchFamily="18" charset="0"/>
              </a:rPr>
              <a:t> chum, </a:t>
            </a:r>
            <a:r>
              <a:rPr lang="en-US" sz="2200" dirty="0" err="1">
                <a:latin typeface="Times New Roman" pitchFamily="18" charset="0"/>
                <a:cs typeface="Times New Roman" pitchFamily="18" charset="0"/>
              </a:rPr>
              <a:t>vại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đồ</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chứa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nước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không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dùng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đến</a:t>
            </a:r>
            <a:r>
              <a:rPr lang="en-US" sz="2200" dirty="0">
                <a:latin typeface="Times New Roman" pitchFamily="18" charset="0"/>
                <a:cs typeface="Times New Roman" pitchFamily="18" charset="0"/>
              </a:rPr>
              <a:t>; VS </a:t>
            </a:r>
            <a:r>
              <a:rPr lang="en-US" sz="2200" dirty="0" err="1">
                <a:latin typeface="Times New Roman" pitchFamily="18" charset="0"/>
                <a:cs typeface="Times New Roman" pitchFamily="18" charset="0"/>
              </a:rPr>
              <a:t>nhà</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cửa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trường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lớp</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sạch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sẽ</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và</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thường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xuyên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thu</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gom</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phế</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thải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không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vứt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rác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bừa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bãi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nơi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công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cộng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sân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trường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đường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phố</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Ngoài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ra</a:t>
            </a:r>
            <a:r>
              <a:rPr lang="en-US" sz="2200" dirty="0">
                <a:latin typeface="Times New Roman" pitchFamily="18" charset="0"/>
                <a:cs typeface="Times New Roman" pitchFamily="18" charset="0"/>
              </a:rPr>
              <a:t>:</a:t>
            </a:r>
          </a:p>
          <a:p>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Nằm</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ngủ</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màn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kể</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cả</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ngủ</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vào</a:t>
            </a:r>
            <a:r>
              <a:rPr lang="en-US" sz="2200" dirty="0">
                <a:latin typeface="Times New Roman" pitchFamily="18" charset="0"/>
                <a:cs typeface="Times New Roman" pitchFamily="18" charset="0"/>
              </a:rPr>
              <a:t> ban </a:t>
            </a:r>
            <a:r>
              <a:rPr lang="en-US" sz="2200" dirty="0" err="1">
                <a:latin typeface="Times New Roman" pitchFamily="18" charset="0"/>
                <a:cs typeface="Times New Roman" pitchFamily="18" charset="0"/>
              </a:rPr>
              <a:t>ngày</a:t>
            </a:r>
            <a:r>
              <a:rPr lang="en-US" sz="2200" dirty="0">
                <a:latin typeface="Times New Roman" pitchFamily="18" charset="0"/>
                <a:cs typeface="Times New Roman" pitchFamily="18" charset="0"/>
              </a:rPr>
              <a:t>.</a:t>
            </a:r>
          </a:p>
          <a:p>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Phun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hóa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chất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định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kì</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dùng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bình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xịt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diệt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muỗi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hương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muỗi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vợt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điện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để</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diệt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muỗi</a:t>
            </a:r>
            <a:r>
              <a:rPr lang="en-US" sz="2200" dirty="0">
                <a:latin typeface="Times New Roman" pitchFamily="18" charset="0"/>
                <a:cs typeface="Times New Roman" pitchFamily="18" charset="0"/>
              </a:rPr>
              <a:t>.</a:t>
            </a:r>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0113" y="352110"/>
            <a:ext cx="1707490" cy="1710118"/>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58901" y="0"/>
            <a:ext cx="1533100" cy="1533100"/>
          </a:xfrm>
          <a:prstGeom prst="rect">
            <a:avLst/>
          </a:prstGeom>
        </p:spPr>
      </p:pic>
      <p:pic>
        <p:nvPicPr>
          <p:cNvPr id="25" name="Picture 4" descr="het gio"/>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245326">
            <a:off x="10763024" y="2149903"/>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33" descr="an30"/>
          <p:cNvPicPr>
            <a:picLocks noChangeAspect="1" noChangeArrowheads="1" noCrop="1"/>
          </p:cNvPicPr>
          <p:nvPr/>
        </p:nvPicPr>
        <p:blipFill>
          <a:blip r:embed="rId8"/>
          <a:srcRect/>
          <a:stretch>
            <a:fillRect/>
          </a:stretch>
        </p:blipFill>
        <p:spPr bwMode="auto">
          <a:xfrm>
            <a:off x="10854265" y="2024802"/>
            <a:ext cx="1114507" cy="986803"/>
          </a:xfrm>
          <a:prstGeom prst="ellipse">
            <a:avLst/>
          </a:prstGeom>
          <a:ln>
            <a:noFill/>
          </a:ln>
          <a:effectLst>
            <a:softEdge rad="112500"/>
          </a:effectLst>
        </p:spPr>
      </p:pic>
      <p:sp>
        <p:nvSpPr>
          <p:cNvPr id="27" name="Hình chữ nhật 85"/>
          <p:cNvSpPr/>
          <p:nvPr/>
        </p:nvSpPr>
        <p:spPr>
          <a:xfrm>
            <a:off x="10729830" y="1691524"/>
            <a:ext cx="1363377" cy="1653358"/>
          </a:xfrm>
          <a:prstGeom prst="rect">
            <a:avLst/>
          </a:prstGeom>
          <a:blipFill>
            <a:blip r:embed="rId9"/>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anose="020B0604030504040204" pitchFamily="34" charset="0"/>
                <a:cs typeface="Arial" panose="020B0604020202020204" pitchFamily="34" charset="0"/>
              </a:rPr>
              <a:t>1</a:t>
            </a:r>
          </a:p>
        </p:txBody>
      </p:sp>
      <p:sp>
        <p:nvSpPr>
          <p:cNvPr id="28" name="Hình chữ nhật 84"/>
          <p:cNvSpPr/>
          <p:nvPr/>
        </p:nvSpPr>
        <p:spPr>
          <a:xfrm>
            <a:off x="10729830" y="1691524"/>
            <a:ext cx="1363377" cy="1653358"/>
          </a:xfrm>
          <a:prstGeom prst="rect">
            <a:avLst/>
          </a:prstGeom>
          <a:blipFill>
            <a:blip r:embed="rId9"/>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anose="020B0604030504040204" pitchFamily="34" charset="0"/>
                <a:cs typeface="Arial" panose="020B0604020202020204" pitchFamily="34" charset="0"/>
              </a:rPr>
              <a:t>2</a:t>
            </a:r>
          </a:p>
        </p:txBody>
      </p:sp>
      <p:sp>
        <p:nvSpPr>
          <p:cNvPr id="29" name="Hình chữ nhật 83"/>
          <p:cNvSpPr/>
          <p:nvPr/>
        </p:nvSpPr>
        <p:spPr>
          <a:xfrm>
            <a:off x="10729830" y="1691524"/>
            <a:ext cx="1363377" cy="1653358"/>
          </a:xfrm>
          <a:prstGeom prst="rect">
            <a:avLst/>
          </a:prstGeom>
          <a:blipFill>
            <a:blip r:embed="rId9"/>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anose="020B0604030504040204" pitchFamily="34" charset="0"/>
                <a:cs typeface="Arial" panose="020B0604020202020204" pitchFamily="34" charset="0"/>
              </a:rPr>
              <a:t>3</a:t>
            </a:r>
          </a:p>
        </p:txBody>
      </p:sp>
      <p:sp>
        <p:nvSpPr>
          <p:cNvPr id="30" name="Hình chữ nhật 57"/>
          <p:cNvSpPr/>
          <p:nvPr/>
        </p:nvSpPr>
        <p:spPr>
          <a:xfrm>
            <a:off x="10729830" y="1691524"/>
            <a:ext cx="1363377" cy="1653358"/>
          </a:xfrm>
          <a:prstGeom prst="rect">
            <a:avLst/>
          </a:prstGeom>
          <a:blipFill>
            <a:blip r:embed="rId9"/>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anose="020B0604030504040204" pitchFamily="34" charset="0"/>
                <a:cs typeface="Arial" panose="020B0604020202020204" pitchFamily="34" charset="0"/>
              </a:rPr>
              <a:t>4</a:t>
            </a:r>
          </a:p>
        </p:txBody>
      </p:sp>
      <p:sp>
        <p:nvSpPr>
          <p:cNvPr id="31" name="Hình chữ nhật 86"/>
          <p:cNvSpPr/>
          <p:nvPr/>
        </p:nvSpPr>
        <p:spPr>
          <a:xfrm>
            <a:off x="10729830" y="1691524"/>
            <a:ext cx="1363377" cy="1653358"/>
          </a:xfrm>
          <a:prstGeom prst="rect">
            <a:avLst/>
          </a:prstGeom>
          <a:blipFill>
            <a:blip r:embed="rId9"/>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anose="020B0604030504040204" pitchFamily="34" charset="0"/>
                <a:cs typeface="Arial" panose="020B0604020202020204" pitchFamily="34" charset="0"/>
              </a:rPr>
              <a:t>5</a:t>
            </a:r>
          </a:p>
        </p:txBody>
      </p:sp>
      <p:sp>
        <p:nvSpPr>
          <p:cNvPr id="32" name="Hình chữ nhật 87"/>
          <p:cNvSpPr/>
          <p:nvPr/>
        </p:nvSpPr>
        <p:spPr>
          <a:xfrm>
            <a:off x="10729829" y="1691524"/>
            <a:ext cx="1363378" cy="1653358"/>
          </a:xfrm>
          <a:prstGeom prst="rect">
            <a:avLst/>
          </a:prstGeom>
          <a:blipFill>
            <a:blip r:embed="rId9"/>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anose="020B0604030504040204" pitchFamily="34" charset="0"/>
                <a:cs typeface="Arial" panose="020B0604020202020204" pitchFamily="34" charset="0"/>
              </a:rPr>
              <a:t>6</a:t>
            </a:r>
          </a:p>
        </p:txBody>
      </p:sp>
      <p:sp>
        <p:nvSpPr>
          <p:cNvPr id="33" name="Hình chữ nhật 88"/>
          <p:cNvSpPr/>
          <p:nvPr/>
        </p:nvSpPr>
        <p:spPr>
          <a:xfrm>
            <a:off x="10729830" y="1691524"/>
            <a:ext cx="1363377" cy="1653358"/>
          </a:xfrm>
          <a:prstGeom prst="rect">
            <a:avLst/>
          </a:prstGeom>
          <a:blipFill>
            <a:blip r:embed="rId9"/>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anose="020B0604030504040204" pitchFamily="34" charset="0"/>
                <a:cs typeface="Arial" panose="020B0604020202020204" pitchFamily="34" charset="0"/>
              </a:rPr>
              <a:t>7</a:t>
            </a:r>
          </a:p>
        </p:txBody>
      </p:sp>
      <p:sp>
        <p:nvSpPr>
          <p:cNvPr id="34" name="Hình chữ nhật 89"/>
          <p:cNvSpPr/>
          <p:nvPr/>
        </p:nvSpPr>
        <p:spPr>
          <a:xfrm>
            <a:off x="10729830" y="1691524"/>
            <a:ext cx="1363377" cy="1653358"/>
          </a:xfrm>
          <a:prstGeom prst="rect">
            <a:avLst/>
          </a:prstGeom>
          <a:blipFill>
            <a:blip r:embed="rId9"/>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anose="020B0604030504040204" pitchFamily="34" charset="0"/>
                <a:cs typeface="Arial" panose="020B0604020202020204" pitchFamily="34" charset="0"/>
              </a:rPr>
              <a:t>8</a:t>
            </a:r>
          </a:p>
        </p:txBody>
      </p:sp>
      <p:sp>
        <p:nvSpPr>
          <p:cNvPr id="35" name="Hình chữ nhật 90"/>
          <p:cNvSpPr/>
          <p:nvPr/>
        </p:nvSpPr>
        <p:spPr>
          <a:xfrm>
            <a:off x="10729830" y="1691524"/>
            <a:ext cx="1363377" cy="1653358"/>
          </a:xfrm>
          <a:prstGeom prst="rect">
            <a:avLst/>
          </a:prstGeom>
          <a:blipFill>
            <a:blip r:embed="rId9"/>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anose="020B0604030504040204" pitchFamily="34" charset="0"/>
                <a:cs typeface="Arial" panose="020B0604020202020204" pitchFamily="34" charset="0"/>
              </a:rPr>
              <a:t>9</a:t>
            </a:r>
          </a:p>
        </p:txBody>
      </p:sp>
      <p:sp>
        <p:nvSpPr>
          <p:cNvPr id="36" name="Hình chữ nhật 91"/>
          <p:cNvSpPr/>
          <p:nvPr/>
        </p:nvSpPr>
        <p:spPr>
          <a:xfrm>
            <a:off x="10729830" y="1691524"/>
            <a:ext cx="1363377" cy="1653358"/>
          </a:xfrm>
          <a:prstGeom prst="rect">
            <a:avLst/>
          </a:prstGeom>
          <a:blipFill>
            <a:blip r:embed="rId9"/>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anose="020B0604030504040204" pitchFamily="34" charset="0"/>
                <a:cs typeface="Arial" panose="020B0604020202020204" pitchFamily="34" charset="0"/>
              </a:rPr>
              <a:t>10</a:t>
            </a:r>
          </a:p>
        </p:txBody>
      </p:sp>
      <p:sp>
        <p:nvSpPr>
          <p:cNvPr id="37" name="Hình Bầu dục 45"/>
          <p:cNvSpPr/>
          <p:nvPr/>
        </p:nvSpPr>
        <p:spPr>
          <a:xfrm>
            <a:off x="10869952" y="2120776"/>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eaLnBrk="1" fontAlgn="auto" hangingPunct="1">
              <a:spcBef>
                <a:spcPts val="0"/>
              </a:spcBef>
              <a:spcAft>
                <a:spcPts val="0"/>
              </a:spcAft>
              <a:defRPr/>
            </a:pPr>
            <a:r>
              <a:rPr lang="en-US"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outerShdw blurRad="38100" dist="38100" dir="2700000" algn="tl">
                    <a:srgbClr val="000000">
                      <a:alpha val="43137"/>
                    </a:srgbClr>
                  </a:outerShdw>
                </a:effectLst>
                <a:ea typeface="Tahoma" panose="020B0604030504040204" pitchFamily="34" charset="0"/>
                <a:cs typeface="Arial" panose="020B0604020202020204" pitchFamily="34" charset="0"/>
              </a:rPr>
              <a:t>BẮT ĐẦU</a:t>
            </a:r>
          </a:p>
        </p:txBody>
      </p:sp>
    </p:spTree>
    <p:extLst>
      <p:ext uri="{BB962C8B-B14F-4D97-AF65-F5344CB8AC3E}">
        <p14:creationId xmlns:p14="http://schemas.microsoft.com/office/powerpoint/2010/main" val="50209468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 presetClass="entr" presetSubtype="32"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ox(out)">
                                      <p:cBhvr>
                                        <p:cTn id="37" dur="500"/>
                                        <p:tgtEl>
                                          <p:spTgt spid="25"/>
                                        </p:tgtEl>
                                      </p:cBhvr>
                                    </p:animEffect>
                                  </p:childTnLst>
                                </p:cTn>
                              </p:par>
                              <p:par>
                                <p:cTn id="38" presetID="4" presetClass="entr" presetSubtype="32"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box(out)">
                                      <p:cBhvr>
                                        <p:cTn id="40" dur="500"/>
                                        <p:tgtEl>
                                          <p:spTgt spid="26"/>
                                        </p:tgtEl>
                                      </p:cBhvr>
                                    </p:animEffect>
                                  </p:childTnLst>
                                </p:cTn>
                              </p:par>
                              <p:par>
                                <p:cTn id="41" presetID="4" presetClass="entr" presetSubtype="32"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box(out)">
                                      <p:cBhvr>
                                        <p:cTn id="43" dur="500"/>
                                        <p:tgtEl>
                                          <p:spTgt spid="27"/>
                                        </p:tgtEl>
                                      </p:cBhvr>
                                    </p:animEffect>
                                  </p:childTnLst>
                                </p:cTn>
                              </p:par>
                              <p:par>
                                <p:cTn id="44" presetID="4" presetClass="entr" presetSubtype="32"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box(out)">
                                      <p:cBhvr>
                                        <p:cTn id="46" dur="500"/>
                                        <p:tgtEl>
                                          <p:spTgt spid="28"/>
                                        </p:tgtEl>
                                      </p:cBhvr>
                                    </p:animEffect>
                                  </p:childTnLst>
                                </p:cTn>
                              </p:par>
                              <p:par>
                                <p:cTn id="47" presetID="4" presetClass="entr" presetSubtype="32"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box(out)">
                                      <p:cBhvr>
                                        <p:cTn id="49" dur="500"/>
                                        <p:tgtEl>
                                          <p:spTgt spid="29"/>
                                        </p:tgtEl>
                                      </p:cBhvr>
                                    </p:animEffect>
                                  </p:childTnLst>
                                </p:cTn>
                              </p:par>
                              <p:par>
                                <p:cTn id="50" presetID="4" presetClass="entr" presetSubtype="32" fill="hold"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box(out)">
                                      <p:cBhvr>
                                        <p:cTn id="52" dur="500"/>
                                        <p:tgtEl>
                                          <p:spTgt spid="30"/>
                                        </p:tgtEl>
                                      </p:cBhvr>
                                    </p:animEffect>
                                  </p:childTnLst>
                                </p:cTn>
                              </p:par>
                              <p:par>
                                <p:cTn id="53" presetID="4" presetClass="entr" presetSubtype="32" fill="hold"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box(out)">
                                      <p:cBhvr>
                                        <p:cTn id="55" dur="500"/>
                                        <p:tgtEl>
                                          <p:spTgt spid="31"/>
                                        </p:tgtEl>
                                      </p:cBhvr>
                                    </p:animEffect>
                                  </p:childTnLst>
                                </p:cTn>
                              </p:par>
                              <p:par>
                                <p:cTn id="56" presetID="4" presetClass="entr" presetSubtype="32" fill="hold"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box(out)">
                                      <p:cBhvr>
                                        <p:cTn id="58" dur="500"/>
                                        <p:tgtEl>
                                          <p:spTgt spid="32"/>
                                        </p:tgtEl>
                                      </p:cBhvr>
                                    </p:animEffect>
                                  </p:childTnLst>
                                </p:cTn>
                              </p:par>
                              <p:par>
                                <p:cTn id="59" presetID="4" presetClass="entr" presetSubtype="32" fill="hold" nodeType="with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box(out)">
                                      <p:cBhvr>
                                        <p:cTn id="61" dur="500"/>
                                        <p:tgtEl>
                                          <p:spTgt spid="33"/>
                                        </p:tgtEl>
                                      </p:cBhvr>
                                    </p:animEffect>
                                  </p:childTnLst>
                                </p:cTn>
                              </p:par>
                              <p:par>
                                <p:cTn id="62" presetID="4" presetClass="entr" presetSubtype="32" fill="hold" nodeType="with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box(out)">
                                      <p:cBhvr>
                                        <p:cTn id="64" dur="500"/>
                                        <p:tgtEl>
                                          <p:spTgt spid="34"/>
                                        </p:tgtEl>
                                      </p:cBhvr>
                                    </p:animEffect>
                                  </p:childTnLst>
                                </p:cTn>
                              </p:par>
                              <p:par>
                                <p:cTn id="65" presetID="4" presetClass="entr" presetSubtype="32" fill="hold" nodeType="with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box(out)">
                                      <p:cBhvr>
                                        <p:cTn id="67" dur="500"/>
                                        <p:tgtEl>
                                          <p:spTgt spid="35"/>
                                        </p:tgtEl>
                                      </p:cBhvr>
                                    </p:animEffect>
                                  </p:childTnLst>
                                </p:cTn>
                              </p:par>
                              <p:par>
                                <p:cTn id="68" presetID="4" presetClass="entr" presetSubtype="32" fill="hold" nodeType="with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box(out)">
                                      <p:cBhvr>
                                        <p:cTn id="70" dur="500"/>
                                        <p:tgtEl>
                                          <p:spTgt spid="36"/>
                                        </p:tgtEl>
                                      </p:cBhvr>
                                    </p:animEffect>
                                  </p:childTnLst>
                                </p:cTn>
                              </p:par>
                              <p:par>
                                <p:cTn id="71" presetID="4" presetClass="entr" presetSubtype="32" fill="hold" nodeType="with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box(out)">
                                      <p:cBhvr>
                                        <p:cTn id="73" dur="500"/>
                                        <p:tgtEl>
                                          <p:spTgt spid="37"/>
                                        </p:tgtEl>
                                      </p:cBhvr>
                                    </p:animEffect>
                                  </p:childTnLst>
                                </p:cTn>
                              </p:par>
                            </p:childTnLst>
                          </p:cTn>
                        </p:par>
                        <p:par>
                          <p:cTn id="74" fill="hold">
                            <p:stCondLst>
                              <p:cond delay="500"/>
                            </p:stCondLst>
                            <p:childTnLst>
                              <p:par>
                                <p:cTn id="75" presetID="10" presetClass="exit" presetSubtype="0" fill="hold" nodeType="afterEffect">
                                  <p:stCondLst>
                                    <p:cond delay="0"/>
                                  </p:stCondLst>
                                  <p:childTnLst>
                                    <p:animEffect transition="out" filter="fade">
                                      <p:cBhvr>
                                        <p:cTn id="76" dur="500"/>
                                        <p:tgtEl>
                                          <p:spTgt spid="37"/>
                                        </p:tgtEl>
                                      </p:cBhvr>
                                    </p:animEffect>
                                    <p:set>
                                      <p:cBhvr>
                                        <p:cTn id="77" dur="1" fill="hold">
                                          <p:stCondLst>
                                            <p:cond delay="499"/>
                                          </p:stCondLst>
                                        </p:cTn>
                                        <p:tgtEl>
                                          <p:spTgt spid="37"/>
                                        </p:tgtEl>
                                        <p:attrNameLst>
                                          <p:attrName>style.visibility</p:attrName>
                                        </p:attrNameLst>
                                      </p:cBhvr>
                                      <p:to>
                                        <p:strVal val="hidden"/>
                                      </p:to>
                                    </p:set>
                                  </p:childTnLst>
                                  <p:subTnLst>
                                    <p:audio>
                                      <p:cMediaNode>
                                        <p:cTn display="0" masterRel="sameClick">
                                          <p:stCondLst>
                                            <p:cond evt="begin" delay="0">
                                              <p:tn val="75"/>
                                            </p:cond>
                                          </p:stCondLst>
                                          <p:endCondLst>
                                            <p:cond evt="onStopAudio" delay="0">
                                              <p:tgtEl>
                                                <p:sldTgt/>
                                              </p:tgtEl>
                                            </p:cond>
                                          </p:endCondLst>
                                        </p:cTn>
                                        <p:tgtEl>
                                          <p:sndTgt r:embed="rId2" name="chuong suy nghi.wav"/>
                                        </p:tgtEl>
                                      </p:cMediaNode>
                                    </p:audio>
                                  </p:subTnLst>
                                </p:cTn>
                              </p:par>
                            </p:childTnLst>
                          </p:cTn>
                        </p:par>
                        <p:par>
                          <p:cTn id="78" fill="hold">
                            <p:stCondLst>
                              <p:cond delay="1000"/>
                            </p:stCondLst>
                            <p:childTnLst>
                              <p:par>
                                <p:cTn id="79" presetID="6" presetClass="exit" presetSubtype="32" fill="hold" nodeType="afterEffect">
                                  <p:stCondLst>
                                    <p:cond delay="0"/>
                                  </p:stCondLst>
                                  <p:childTnLst>
                                    <p:animEffect transition="out" filter="circle(out)">
                                      <p:cBhvr>
                                        <p:cTn id="80" dur="1000"/>
                                        <p:tgtEl>
                                          <p:spTgt spid="36"/>
                                        </p:tgtEl>
                                      </p:cBhvr>
                                    </p:animEffect>
                                    <p:set>
                                      <p:cBhvr>
                                        <p:cTn id="81" dur="1" fill="hold">
                                          <p:stCondLst>
                                            <p:cond delay="999"/>
                                          </p:stCondLst>
                                        </p:cTn>
                                        <p:tgtEl>
                                          <p:spTgt spid="36"/>
                                        </p:tgtEl>
                                        <p:attrNameLst>
                                          <p:attrName>style.visibility</p:attrName>
                                        </p:attrNameLst>
                                      </p:cBhvr>
                                      <p:to>
                                        <p:strVal val="hidden"/>
                                      </p:to>
                                    </p:set>
                                  </p:childTnLst>
                                </p:cTn>
                              </p:par>
                            </p:childTnLst>
                          </p:cTn>
                        </p:par>
                        <p:par>
                          <p:cTn id="82" fill="hold">
                            <p:stCondLst>
                              <p:cond delay="2000"/>
                            </p:stCondLst>
                            <p:childTnLst>
                              <p:par>
                                <p:cTn id="83" presetID="6" presetClass="exit" presetSubtype="32" fill="hold" nodeType="afterEffect">
                                  <p:stCondLst>
                                    <p:cond delay="0"/>
                                  </p:stCondLst>
                                  <p:childTnLst>
                                    <p:animEffect transition="out" filter="circle(out)">
                                      <p:cBhvr>
                                        <p:cTn id="84" dur="1000"/>
                                        <p:tgtEl>
                                          <p:spTgt spid="35"/>
                                        </p:tgtEl>
                                      </p:cBhvr>
                                    </p:animEffect>
                                    <p:set>
                                      <p:cBhvr>
                                        <p:cTn id="85" dur="1" fill="hold">
                                          <p:stCondLst>
                                            <p:cond delay="999"/>
                                          </p:stCondLst>
                                        </p:cTn>
                                        <p:tgtEl>
                                          <p:spTgt spid="35"/>
                                        </p:tgtEl>
                                        <p:attrNameLst>
                                          <p:attrName>style.visibility</p:attrName>
                                        </p:attrNameLst>
                                      </p:cBhvr>
                                      <p:to>
                                        <p:strVal val="hidden"/>
                                      </p:to>
                                    </p:set>
                                  </p:childTnLst>
                                </p:cTn>
                              </p:par>
                            </p:childTnLst>
                          </p:cTn>
                        </p:par>
                        <p:par>
                          <p:cTn id="86" fill="hold">
                            <p:stCondLst>
                              <p:cond delay="3000"/>
                            </p:stCondLst>
                            <p:childTnLst>
                              <p:par>
                                <p:cTn id="87" presetID="6" presetClass="exit" presetSubtype="32" fill="hold" nodeType="afterEffect">
                                  <p:stCondLst>
                                    <p:cond delay="0"/>
                                  </p:stCondLst>
                                  <p:childTnLst>
                                    <p:animEffect transition="out" filter="circle(out)">
                                      <p:cBhvr>
                                        <p:cTn id="88" dur="1000"/>
                                        <p:tgtEl>
                                          <p:spTgt spid="34"/>
                                        </p:tgtEl>
                                      </p:cBhvr>
                                    </p:animEffect>
                                    <p:set>
                                      <p:cBhvr>
                                        <p:cTn id="89" dur="1" fill="hold">
                                          <p:stCondLst>
                                            <p:cond delay="999"/>
                                          </p:stCondLst>
                                        </p:cTn>
                                        <p:tgtEl>
                                          <p:spTgt spid="34"/>
                                        </p:tgtEl>
                                        <p:attrNameLst>
                                          <p:attrName>style.visibility</p:attrName>
                                        </p:attrNameLst>
                                      </p:cBhvr>
                                      <p:to>
                                        <p:strVal val="hidden"/>
                                      </p:to>
                                    </p:set>
                                  </p:childTnLst>
                                </p:cTn>
                              </p:par>
                            </p:childTnLst>
                          </p:cTn>
                        </p:par>
                        <p:par>
                          <p:cTn id="90" fill="hold">
                            <p:stCondLst>
                              <p:cond delay="4000"/>
                            </p:stCondLst>
                            <p:childTnLst>
                              <p:par>
                                <p:cTn id="91" presetID="6" presetClass="exit" presetSubtype="32" fill="hold" nodeType="afterEffect">
                                  <p:stCondLst>
                                    <p:cond delay="0"/>
                                  </p:stCondLst>
                                  <p:childTnLst>
                                    <p:animEffect transition="out" filter="circle(out)">
                                      <p:cBhvr>
                                        <p:cTn id="92" dur="1000"/>
                                        <p:tgtEl>
                                          <p:spTgt spid="33"/>
                                        </p:tgtEl>
                                      </p:cBhvr>
                                    </p:animEffect>
                                    <p:set>
                                      <p:cBhvr>
                                        <p:cTn id="93" dur="1" fill="hold">
                                          <p:stCondLst>
                                            <p:cond delay="999"/>
                                          </p:stCondLst>
                                        </p:cTn>
                                        <p:tgtEl>
                                          <p:spTgt spid="33"/>
                                        </p:tgtEl>
                                        <p:attrNameLst>
                                          <p:attrName>style.visibility</p:attrName>
                                        </p:attrNameLst>
                                      </p:cBhvr>
                                      <p:to>
                                        <p:strVal val="hidden"/>
                                      </p:to>
                                    </p:set>
                                  </p:childTnLst>
                                </p:cTn>
                              </p:par>
                            </p:childTnLst>
                          </p:cTn>
                        </p:par>
                        <p:par>
                          <p:cTn id="94" fill="hold">
                            <p:stCondLst>
                              <p:cond delay="5000"/>
                            </p:stCondLst>
                            <p:childTnLst>
                              <p:par>
                                <p:cTn id="95" presetID="6" presetClass="exit" presetSubtype="32" fill="hold" nodeType="afterEffect">
                                  <p:stCondLst>
                                    <p:cond delay="0"/>
                                  </p:stCondLst>
                                  <p:childTnLst>
                                    <p:animEffect transition="out" filter="circle(out)">
                                      <p:cBhvr>
                                        <p:cTn id="96" dur="1000"/>
                                        <p:tgtEl>
                                          <p:spTgt spid="32"/>
                                        </p:tgtEl>
                                      </p:cBhvr>
                                    </p:animEffect>
                                    <p:set>
                                      <p:cBhvr>
                                        <p:cTn id="97" dur="1" fill="hold">
                                          <p:stCondLst>
                                            <p:cond delay="999"/>
                                          </p:stCondLst>
                                        </p:cTn>
                                        <p:tgtEl>
                                          <p:spTgt spid="32"/>
                                        </p:tgtEl>
                                        <p:attrNameLst>
                                          <p:attrName>style.visibility</p:attrName>
                                        </p:attrNameLst>
                                      </p:cBhvr>
                                      <p:to>
                                        <p:strVal val="hidden"/>
                                      </p:to>
                                    </p:set>
                                  </p:childTnLst>
                                </p:cTn>
                              </p:par>
                            </p:childTnLst>
                          </p:cTn>
                        </p:par>
                        <p:par>
                          <p:cTn id="98" fill="hold">
                            <p:stCondLst>
                              <p:cond delay="6000"/>
                            </p:stCondLst>
                            <p:childTnLst>
                              <p:par>
                                <p:cTn id="99" presetID="6" presetClass="exit" presetSubtype="32" fill="hold" nodeType="afterEffect">
                                  <p:stCondLst>
                                    <p:cond delay="0"/>
                                  </p:stCondLst>
                                  <p:childTnLst>
                                    <p:animEffect transition="out" filter="circle(out)">
                                      <p:cBhvr>
                                        <p:cTn id="100" dur="1000"/>
                                        <p:tgtEl>
                                          <p:spTgt spid="31"/>
                                        </p:tgtEl>
                                      </p:cBhvr>
                                    </p:animEffect>
                                    <p:set>
                                      <p:cBhvr>
                                        <p:cTn id="101" dur="1" fill="hold">
                                          <p:stCondLst>
                                            <p:cond delay="999"/>
                                          </p:stCondLst>
                                        </p:cTn>
                                        <p:tgtEl>
                                          <p:spTgt spid="31"/>
                                        </p:tgtEl>
                                        <p:attrNameLst>
                                          <p:attrName>style.visibility</p:attrName>
                                        </p:attrNameLst>
                                      </p:cBhvr>
                                      <p:to>
                                        <p:strVal val="hidden"/>
                                      </p:to>
                                    </p:set>
                                  </p:childTnLst>
                                </p:cTn>
                              </p:par>
                            </p:childTnLst>
                          </p:cTn>
                        </p:par>
                        <p:par>
                          <p:cTn id="102" fill="hold">
                            <p:stCondLst>
                              <p:cond delay="7000"/>
                            </p:stCondLst>
                            <p:childTnLst>
                              <p:par>
                                <p:cTn id="103" presetID="6" presetClass="exit" presetSubtype="32" fill="hold" nodeType="afterEffect">
                                  <p:stCondLst>
                                    <p:cond delay="0"/>
                                  </p:stCondLst>
                                  <p:childTnLst>
                                    <p:animEffect transition="out" filter="circle(out)">
                                      <p:cBhvr>
                                        <p:cTn id="104" dur="1000"/>
                                        <p:tgtEl>
                                          <p:spTgt spid="30"/>
                                        </p:tgtEl>
                                      </p:cBhvr>
                                    </p:animEffect>
                                    <p:set>
                                      <p:cBhvr>
                                        <p:cTn id="105" dur="1" fill="hold">
                                          <p:stCondLst>
                                            <p:cond delay="999"/>
                                          </p:stCondLst>
                                        </p:cTn>
                                        <p:tgtEl>
                                          <p:spTgt spid="30"/>
                                        </p:tgtEl>
                                        <p:attrNameLst>
                                          <p:attrName>style.visibility</p:attrName>
                                        </p:attrNameLst>
                                      </p:cBhvr>
                                      <p:to>
                                        <p:strVal val="hidden"/>
                                      </p:to>
                                    </p:set>
                                  </p:childTnLst>
                                </p:cTn>
                              </p:par>
                            </p:childTnLst>
                          </p:cTn>
                        </p:par>
                        <p:par>
                          <p:cTn id="106" fill="hold">
                            <p:stCondLst>
                              <p:cond delay="8000"/>
                            </p:stCondLst>
                            <p:childTnLst>
                              <p:par>
                                <p:cTn id="107" presetID="6" presetClass="exit" presetSubtype="32" fill="hold" nodeType="afterEffect">
                                  <p:stCondLst>
                                    <p:cond delay="0"/>
                                  </p:stCondLst>
                                  <p:childTnLst>
                                    <p:animEffect transition="out" filter="circle(out)">
                                      <p:cBhvr>
                                        <p:cTn id="108" dur="1000"/>
                                        <p:tgtEl>
                                          <p:spTgt spid="29"/>
                                        </p:tgtEl>
                                      </p:cBhvr>
                                    </p:animEffect>
                                    <p:set>
                                      <p:cBhvr>
                                        <p:cTn id="109" dur="1" fill="hold">
                                          <p:stCondLst>
                                            <p:cond delay="999"/>
                                          </p:stCondLst>
                                        </p:cTn>
                                        <p:tgtEl>
                                          <p:spTgt spid="29"/>
                                        </p:tgtEl>
                                        <p:attrNameLst>
                                          <p:attrName>style.visibility</p:attrName>
                                        </p:attrNameLst>
                                      </p:cBhvr>
                                      <p:to>
                                        <p:strVal val="hidden"/>
                                      </p:to>
                                    </p:set>
                                  </p:childTnLst>
                                </p:cTn>
                              </p:par>
                            </p:childTnLst>
                          </p:cTn>
                        </p:par>
                        <p:par>
                          <p:cTn id="110" fill="hold">
                            <p:stCondLst>
                              <p:cond delay="9000"/>
                            </p:stCondLst>
                            <p:childTnLst>
                              <p:par>
                                <p:cTn id="111" presetID="6" presetClass="exit" presetSubtype="32" fill="hold" nodeType="afterEffect">
                                  <p:stCondLst>
                                    <p:cond delay="0"/>
                                  </p:stCondLst>
                                  <p:childTnLst>
                                    <p:animEffect transition="out" filter="circle(out)">
                                      <p:cBhvr>
                                        <p:cTn id="112" dur="1000"/>
                                        <p:tgtEl>
                                          <p:spTgt spid="28"/>
                                        </p:tgtEl>
                                      </p:cBhvr>
                                    </p:animEffect>
                                    <p:set>
                                      <p:cBhvr>
                                        <p:cTn id="113" dur="1" fill="hold">
                                          <p:stCondLst>
                                            <p:cond delay="999"/>
                                          </p:stCondLst>
                                        </p:cTn>
                                        <p:tgtEl>
                                          <p:spTgt spid="28"/>
                                        </p:tgtEl>
                                        <p:attrNameLst>
                                          <p:attrName>style.visibility</p:attrName>
                                        </p:attrNameLst>
                                      </p:cBhvr>
                                      <p:to>
                                        <p:strVal val="hidden"/>
                                      </p:to>
                                    </p:set>
                                  </p:childTnLst>
                                </p:cTn>
                              </p:par>
                            </p:childTnLst>
                          </p:cTn>
                        </p:par>
                        <p:par>
                          <p:cTn id="114" fill="hold">
                            <p:stCondLst>
                              <p:cond delay="10000"/>
                            </p:stCondLst>
                            <p:childTnLst>
                              <p:par>
                                <p:cTn id="115" presetID="6" presetClass="exit" presetSubtype="32" fill="hold" nodeType="afterEffect">
                                  <p:stCondLst>
                                    <p:cond delay="0"/>
                                  </p:stCondLst>
                                  <p:childTnLst>
                                    <p:animEffect transition="out" filter="circle(out)">
                                      <p:cBhvr>
                                        <p:cTn id="116" dur="1000"/>
                                        <p:tgtEl>
                                          <p:spTgt spid="27"/>
                                        </p:tgtEl>
                                      </p:cBhvr>
                                    </p:animEffect>
                                    <p:set>
                                      <p:cBhvr>
                                        <p:cTn id="117" dur="1" fill="hold">
                                          <p:stCondLst>
                                            <p:cond delay="999"/>
                                          </p:stCondLst>
                                        </p:cTn>
                                        <p:tgtEl>
                                          <p:spTgt spid="27"/>
                                        </p:tgtEl>
                                        <p:attrNameLst>
                                          <p:attrName>style.visibility</p:attrName>
                                        </p:attrNameLst>
                                      </p:cBhvr>
                                      <p:to>
                                        <p:strVal val="hidden"/>
                                      </p:to>
                                    </p:set>
                                  </p:childTnLst>
                                </p:cTn>
                              </p:par>
                            </p:childTnLst>
                          </p:cTn>
                        </p:par>
                        <p:par>
                          <p:cTn id="118" fill="hold">
                            <p:stCondLst>
                              <p:cond delay="11000"/>
                            </p:stCondLst>
                            <p:childTnLst>
                              <p:par>
                                <p:cTn id="119" presetID="1" presetClass="entr" presetSubtype="0" fill="hold" nodeType="afterEffect">
                                  <p:stCondLst>
                                    <p:cond delay="0"/>
                                  </p:stCondLst>
                                  <p:childTnLst>
                                    <p:set>
                                      <p:cBhvr>
                                        <p:cTn id="120" dur="1" fill="hold">
                                          <p:stCondLst>
                                            <p:cond delay="0"/>
                                          </p:stCondLst>
                                        </p:cTn>
                                        <p:tgtEl>
                                          <p:spTgt spid="25"/>
                                        </p:tgtEl>
                                        <p:attrNameLst>
                                          <p:attrName>style.visibility</p:attrName>
                                        </p:attrNameLst>
                                      </p:cBhvr>
                                      <p:to>
                                        <p:strVal val="visible"/>
                                      </p:to>
                                    </p:set>
                                  </p:childTnLst>
                                </p:cTn>
                              </p:par>
                            </p:childTnLst>
                          </p:cTn>
                        </p:par>
                        <p:par>
                          <p:cTn id="121" fill="hold">
                            <p:stCondLst>
                              <p:cond delay="11000"/>
                            </p:stCondLst>
                            <p:childTnLst>
                              <p:par>
                                <p:cTn id="122" presetID="31" presetClass="exit" presetSubtype="0" fill="hold" nodeType="afterEffect">
                                  <p:stCondLst>
                                    <p:cond delay="0"/>
                                  </p:stCondLst>
                                  <p:childTnLst>
                                    <p:anim calcmode="lin" valueType="num">
                                      <p:cBhvr>
                                        <p:cTn id="123" dur="1000"/>
                                        <p:tgtEl>
                                          <p:spTgt spid="26"/>
                                        </p:tgtEl>
                                        <p:attrNameLst>
                                          <p:attrName>ppt_w</p:attrName>
                                        </p:attrNameLst>
                                      </p:cBhvr>
                                      <p:tavLst>
                                        <p:tav tm="0">
                                          <p:val>
                                            <p:strVal val="ppt_w"/>
                                          </p:val>
                                        </p:tav>
                                        <p:tav tm="100000">
                                          <p:val>
                                            <p:fltVal val="0"/>
                                          </p:val>
                                        </p:tav>
                                      </p:tavLst>
                                    </p:anim>
                                    <p:anim calcmode="lin" valueType="num">
                                      <p:cBhvr>
                                        <p:cTn id="124" dur="1000"/>
                                        <p:tgtEl>
                                          <p:spTgt spid="26"/>
                                        </p:tgtEl>
                                        <p:attrNameLst>
                                          <p:attrName>ppt_h</p:attrName>
                                        </p:attrNameLst>
                                      </p:cBhvr>
                                      <p:tavLst>
                                        <p:tav tm="0">
                                          <p:val>
                                            <p:strVal val="ppt_h"/>
                                          </p:val>
                                        </p:tav>
                                        <p:tav tm="100000">
                                          <p:val>
                                            <p:fltVal val="0"/>
                                          </p:val>
                                        </p:tav>
                                      </p:tavLst>
                                    </p:anim>
                                    <p:anim calcmode="lin" valueType="num">
                                      <p:cBhvr>
                                        <p:cTn id="125" dur="1000"/>
                                        <p:tgtEl>
                                          <p:spTgt spid="26"/>
                                        </p:tgtEl>
                                        <p:attrNameLst>
                                          <p:attrName>style.rotation</p:attrName>
                                        </p:attrNameLst>
                                      </p:cBhvr>
                                      <p:tavLst>
                                        <p:tav tm="0">
                                          <p:val>
                                            <p:fltVal val="0"/>
                                          </p:val>
                                        </p:tav>
                                        <p:tav tm="100000">
                                          <p:val>
                                            <p:fltVal val="90"/>
                                          </p:val>
                                        </p:tav>
                                      </p:tavLst>
                                    </p:anim>
                                    <p:animEffect transition="out" filter="fade">
                                      <p:cBhvr>
                                        <p:cTn id="126" dur="1000"/>
                                        <p:tgtEl>
                                          <p:spTgt spid="26"/>
                                        </p:tgtEl>
                                      </p:cBhvr>
                                    </p:animEffect>
                                    <p:set>
                                      <p:cBhvr>
                                        <p:cTn id="127"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122"/>
                                            </p:cond>
                                          </p:stCondLst>
                                          <p:endCondLst>
                                            <p:cond evt="onStopAudio" delay="0">
                                              <p:tgtEl>
                                                <p:sldTgt/>
                                              </p:tgtEl>
                                            </p:cond>
                                          </p:endCondLst>
                                        </p:cTn>
                                        <p:tgtEl>
                                          <p:sndTgt r:embed="rId3" name="ket-thuc-final.wav"/>
                                        </p:tgtEl>
                                      </p:cMediaNode>
                                    </p:audio>
                                  </p:subTnLst>
                                </p:cTn>
                              </p:par>
                            </p:childTnLst>
                          </p:cTn>
                        </p:par>
                      </p:childTnLst>
                    </p:cTn>
                  </p:par>
                  <p:par>
                    <p:cTn id="128" fill="hold">
                      <p:stCondLst>
                        <p:cond delay="indefinite"/>
                      </p:stCondLst>
                      <p:childTnLst>
                        <p:par>
                          <p:cTn id="129" fill="hold">
                            <p:stCondLst>
                              <p:cond delay="0"/>
                            </p:stCondLst>
                            <p:childTnLst>
                              <p:par>
                                <p:cTn id="130" presetID="21" presetClass="entr" presetSubtype="1" fill="hold" grpId="0" nodeType="clickEffect">
                                  <p:stCondLst>
                                    <p:cond delay="0"/>
                                  </p:stCondLst>
                                  <p:childTnLst>
                                    <p:set>
                                      <p:cBhvr>
                                        <p:cTn id="131" dur="1" fill="hold">
                                          <p:stCondLst>
                                            <p:cond delay="0"/>
                                          </p:stCondLst>
                                        </p:cTn>
                                        <p:tgtEl>
                                          <p:spTgt spid="2"/>
                                        </p:tgtEl>
                                        <p:attrNameLst>
                                          <p:attrName>style.visibility</p:attrName>
                                        </p:attrNameLst>
                                      </p:cBhvr>
                                      <p:to>
                                        <p:strVal val="visible"/>
                                      </p:to>
                                    </p:set>
                                    <p:animEffect transition="in" filter="wheel(1)">
                                      <p:cBhvr>
                                        <p:cTn id="132" dur="2000"/>
                                        <p:tgtEl>
                                          <p:spTgt spid="2"/>
                                        </p:tgtEl>
                                      </p:cBhvr>
                                    </p:animEffect>
                                  </p:childTnLst>
                                  <p:subTnLst>
                                    <p:audio>
                                      <p:cMediaNode>
                                        <p:cTn display="0" masterRel="sameClick">
                                          <p:stCondLst>
                                            <p:cond evt="begin" delay="0">
                                              <p:tn val="130"/>
                                            </p:cond>
                                          </p:stCondLst>
                                          <p:endCondLst>
                                            <p:cond evt="onStopAudio" delay="0">
                                              <p:tgtEl>
                                                <p:sldTgt/>
                                              </p:tgtEl>
                                            </p:cond>
                                          </p:endCondLst>
                                        </p:cTn>
                                        <p:tgtEl>
                                          <p:sndTgt r:embed="rId4" name="arrow.wav"/>
                                        </p:tgtEl>
                                      </p:cMediaNode>
                                    </p:audio>
                                  </p:subTnLst>
                                </p:cTn>
                              </p:par>
                            </p:childTnLst>
                          </p:cTn>
                        </p:par>
                      </p:childTnLst>
                    </p:cTn>
                  </p:par>
                  <p:par>
                    <p:cTn id="133" fill="hold">
                      <p:stCondLst>
                        <p:cond delay="indefinite"/>
                      </p:stCondLst>
                      <p:childTnLst>
                        <p:par>
                          <p:cTn id="134" fill="hold">
                            <p:stCondLst>
                              <p:cond delay="0"/>
                            </p:stCondLst>
                            <p:childTnLst>
                              <p:par>
                                <p:cTn id="135" presetID="21" presetClass="entr" presetSubtype="1" fill="hold" grpId="0" nodeType="clickEffect">
                                  <p:stCondLst>
                                    <p:cond delay="0"/>
                                  </p:stCondLst>
                                  <p:childTnLst>
                                    <p:set>
                                      <p:cBhvr>
                                        <p:cTn id="136" dur="1" fill="hold">
                                          <p:stCondLst>
                                            <p:cond delay="0"/>
                                          </p:stCondLst>
                                        </p:cTn>
                                        <p:tgtEl>
                                          <p:spTgt spid="3"/>
                                        </p:tgtEl>
                                        <p:attrNameLst>
                                          <p:attrName>style.visibility</p:attrName>
                                        </p:attrNameLst>
                                      </p:cBhvr>
                                      <p:to>
                                        <p:strVal val="visible"/>
                                      </p:to>
                                    </p:set>
                                    <p:animEffect transition="in" filter="wheel(1)">
                                      <p:cBhvr>
                                        <p:cTn id="13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9" grpId="0" animBg="1"/>
      <p:bldP spid="21" grpId="0" animBg="1"/>
      <p:bldP spid="22" grpId="0" animBg="1"/>
      <p:bldP spid="2"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8794" y="0"/>
            <a:ext cx="8285871" cy="6858000"/>
          </a:xfrm>
          <a:prstGeom prst="rect">
            <a:avLst/>
          </a:prstGeom>
        </p:spPr>
      </p:pic>
    </p:spTree>
    <p:extLst>
      <p:ext uri="{BB962C8B-B14F-4D97-AF65-F5344CB8AC3E}">
        <p14:creationId xmlns:p14="http://schemas.microsoft.com/office/powerpoint/2010/main" val="3267236399"/>
      </p:ext>
    </p:extLst>
  </p:cSld>
  <p:clrMapOvr>
    <a:masterClrMapping/>
  </p:clrMapOvr>
  <mc:AlternateContent xmlns:mc="http://schemas.openxmlformats.org/markup-compatibility/2006">
    <mc:Choice xmlns:p14="http://schemas.microsoft.com/office/powerpoint/2010/main" Requires="p14">
      <p:transition spd="slow" p14:dur="1500" advTm="0">
        <p:split orient="vert"/>
      </p:transition>
    </mc:Choice>
    <mc:Fallback>
      <p:transition spd="slow" advTm="0">
        <p:split orient="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71849" y="0"/>
            <a:ext cx="6161468" cy="6858000"/>
          </a:xfrm>
          <a:prstGeom prst="rect">
            <a:avLst/>
          </a:prstGeom>
        </p:spPr>
      </p:pic>
    </p:spTree>
    <p:extLst>
      <p:ext uri="{BB962C8B-B14F-4D97-AF65-F5344CB8AC3E}">
        <p14:creationId xmlns:p14="http://schemas.microsoft.com/office/powerpoint/2010/main" val="4231881682"/>
      </p:ext>
    </p:extLst>
  </p:cSld>
  <p:clrMapOvr>
    <a:masterClrMapping/>
  </p:clrMapOvr>
  <mc:AlternateContent xmlns:mc="http://schemas.openxmlformats.org/markup-compatibility/2006">
    <mc:Choice xmlns:p14="http://schemas.microsoft.com/office/powerpoint/2010/main" Requires="p14">
      <p:transition spd="slow" p14:dur="800" advTm="0">
        <p:circle/>
      </p:transition>
    </mc:Choice>
    <mc:Fallback>
      <p:transition spd="slow" advTm="0">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1209822"/>
          </a:xfrm>
          <a:prstGeom prst="rect">
            <a:avLst/>
          </a:prstGeom>
          <a:solidFill>
            <a:schemeClr val="accent4">
              <a:lumMod val="60000"/>
              <a:lumOff val="4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013" y="14068"/>
            <a:ext cx="1120345" cy="1209822"/>
          </a:xfrm>
          <a:prstGeom prst="rect">
            <a:avLst/>
          </a:prstGeom>
        </p:spPr>
      </p:pic>
      <p:sp>
        <p:nvSpPr>
          <p:cNvPr id="6" name="Rectangle 5"/>
          <p:cNvSpPr/>
          <p:nvPr/>
        </p:nvSpPr>
        <p:spPr>
          <a:xfrm>
            <a:off x="2733527" y="78973"/>
            <a:ext cx="7456465"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150" normalizeH="0" baseline="0" noProof="0" dirty="0" smtClean="0">
                <a:ln w="0"/>
                <a:solidFill>
                  <a:srgbClr val="4472C4">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LIÊN ĐỘI TRƯỜNG TIỂU HỌC ĐỨC GIANG</a:t>
            </a:r>
            <a:endParaRPr kumimoji="0" lang="en-US" sz="3000" b="1" i="0" u="none" strike="noStrike" kern="1200" cap="none" spc="-15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7" name="Rectangle 6"/>
          <p:cNvSpPr/>
          <p:nvPr/>
        </p:nvSpPr>
        <p:spPr>
          <a:xfrm>
            <a:off x="1256714" y="686602"/>
            <a:ext cx="10410092" cy="52322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SINH HOẠT DƯỚI CỜ TUẦN </a:t>
            </a:r>
            <a:r>
              <a:rPr lang="en-US" sz="2800" noProof="0"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7</a:t>
            </a:r>
            <a:endParaRPr kumimoji="0" lang="en-US" sz="28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8" name="Rectangle 7"/>
          <p:cNvSpPr/>
          <p:nvPr/>
        </p:nvSpPr>
        <p:spPr>
          <a:xfrm>
            <a:off x="1" y="1711758"/>
            <a:ext cx="12192000" cy="440120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Buổi</a:t>
            </a:r>
            <a:r>
              <a:rPr kumimoji="0" lang="en-US" sz="3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sinh</a:t>
            </a:r>
            <a:r>
              <a:rPr kumimoji="0" lang="en-US" sz="3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hoạt</a:t>
            </a:r>
            <a:r>
              <a:rPr kumimoji="0" lang="en-US" sz="3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dưới</a:t>
            </a:r>
            <a:r>
              <a:rPr kumimoji="0" lang="en-US" sz="3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cờ</a:t>
            </a:r>
            <a:r>
              <a:rPr kumimoji="0" lang="en-US" sz="3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hôm</a:t>
            </a:r>
            <a:r>
              <a:rPr kumimoji="0" lang="en-US" sz="3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nay </a:t>
            </a:r>
            <a:r>
              <a:rPr kumimoji="0" lang="en-US" sz="3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3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3500" dirty="0">
                <a:solidFill>
                  <a:prstClr val="black"/>
                </a:solidFill>
                <a:latin typeface="Times New Roman" panose="02020603050405020304" pitchFamily="18" charset="0"/>
                <a:cs typeface="Times New Roman" panose="02020603050405020304" pitchFamily="18" charset="0"/>
              </a:rPr>
              <a:t>4</a:t>
            </a:r>
            <a:r>
              <a:rPr kumimoji="0" lang="en-US" sz="35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nội</a:t>
            </a:r>
            <a:r>
              <a:rPr kumimoji="0" lang="en-US" sz="3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dung </a:t>
            </a:r>
            <a:r>
              <a:rPr kumimoji="0" lang="en-US" sz="3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r>
              <a:rPr kumimoji="0" lang="en-US" sz="3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R="0" lvl="0" algn="l" defTabSz="914400" rtl="0" eaLnBrk="1" fontAlgn="auto" latinLnBrk="0" hangingPunct="1">
              <a:lnSpc>
                <a:spcPct val="100000"/>
              </a:lnSpc>
              <a:spcBef>
                <a:spcPts val="0"/>
              </a:spcBef>
              <a:spcAft>
                <a:spcPts val="0"/>
              </a:spcAft>
              <a:buClrTx/>
              <a:buSzTx/>
              <a:tabLst/>
              <a:defRPr/>
            </a:pPr>
            <a:r>
              <a:rPr lang="en-US" sz="3500" noProof="0" dirty="0" smtClean="0">
                <a:solidFill>
                  <a:prstClr val="black"/>
                </a:solidFill>
                <a:latin typeface="Times New Roman" panose="02020603050405020304" pitchFamily="18" charset="0"/>
                <a:cs typeface="Times New Roman" panose="02020603050405020304" pitchFamily="18" charset="0"/>
              </a:rPr>
              <a:t>- </a:t>
            </a:r>
            <a:r>
              <a:rPr lang="en-US" sz="3500" noProof="0" dirty="0" err="1" smtClean="0">
                <a:solidFill>
                  <a:prstClr val="black"/>
                </a:solidFill>
                <a:latin typeface="Times New Roman" panose="02020603050405020304" pitchFamily="18" charset="0"/>
                <a:cs typeface="Times New Roman" panose="02020603050405020304" pitchFamily="18" charset="0"/>
              </a:rPr>
              <a:t>T</a:t>
            </a:r>
            <a:r>
              <a:rPr kumimoji="0" lang="en-US" sz="35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uyên</a:t>
            </a:r>
            <a:r>
              <a:rPr kumimoji="0" lang="en-US" sz="35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5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dương</a:t>
            </a:r>
            <a:r>
              <a:rPr kumimoji="0" lang="en-US" sz="35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5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35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5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lớp</a:t>
            </a:r>
            <a:r>
              <a:rPr kumimoji="0" lang="en-US" sz="35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5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35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5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tham</a:t>
            </a:r>
            <a:r>
              <a:rPr kumimoji="0" lang="en-US" sz="35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5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gia</a:t>
            </a:r>
            <a:r>
              <a:rPr kumimoji="0" lang="en-US" sz="35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5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cuộc</a:t>
            </a:r>
            <a:r>
              <a:rPr kumimoji="0" lang="en-US" sz="35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5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thi</a:t>
            </a:r>
            <a:r>
              <a:rPr kumimoji="0" lang="en-US" sz="35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35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tưởng</a:t>
            </a:r>
            <a:r>
              <a:rPr kumimoji="0" lang="en-US" sz="35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5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sáng</a:t>
            </a:r>
            <a:r>
              <a:rPr kumimoji="0" lang="en-US" sz="35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5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tạo</a:t>
            </a:r>
            <a:r>
              <a:rPr kumimoji="0" lang="en-US" sz="35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5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thiếu</a:t>
            </a:r>
            <a:r>
              <a:rPr kumimoji="0" lang="en-US" sz="35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5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nhi</a:t>
            </a:r>
            <a:r>
              <a:rPr kumimoji="0" lang="en-US" sz="35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5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Việt</a:t>
            </a:r>
            <a:r>
              <a:rPr kumimoji="0" lang="en-US" sz="35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Nam </a:t>
            </a:r>
            <a:r>
              <a:rPr kumimoji="0" lang="en-US" sz="35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35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2021 </a:t>
            </a:r>
            <a:r>
              <a:rPr kumimoji="0" lang="en-US" sz="35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35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5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cuộc</a:t>
            </a:r>
            <a:r>
              <a:rPr kumimoji="0" lang="en-US" sz="35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5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thi</a:t>
            </a:r>
            <a:r>
              <a:rPr kumimoji="0" lang="en-US" sz="35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5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tìm</a:t>
            </a:r>
            <a:r>
              <a:rPr kumimoji="0" lang="en-US" sz="35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5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hiểu</a:t>
            </a:r>
            <a:r>
              <a:rPr kumimoji="0" lang="en-US" sz="35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5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biển</a:t>
            </a:r>
            <a:r>
              <a:rPr kumimoji="0" lang="en-US" sz="35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5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đảo</a:t>
            </a:r>
            <a:r>
              <a:rPr kumimoji="0" lang="en-US" sz="35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5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Việt</a:t>
            </a:r>
            <a:r>
              <a:rPr kumimoji="0" lang="en-US" sz="35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Nam. </a:t>
            </a:r>
          </a:p>
          <a:p>
            <a:pPr>
              <a:defRPr/>
            </a:pPr>
            <a:r>
              <a:rPr lang="en-US" sz="3500" dirty="0">
                <a:solidFill>
                  <a:prstClr val="black"/>
                </a:solidFill>
                <a:latin typeface="Times New Roman" panose="02020603050405020304" pitchFamily="18" charset="0"/>
                <a:cs typeface="Times New Roman" panose="02020603050405020304" pitchFamily="18" charset="0"/>
              </a:rPr>
              <a:t>- </a:t>
            </a:r>
            <a:r>
              <a:rPr lang="en-US" sz="3500" dirty="0" err="1">
                <a:solidFill>
                  <a:prstClr val="black"/>
                </a:solidFill>
                <a:latin typeface="Times New Roman" panose="02020603050405020304" pitchFamily="18" charset="0"/>
                <a:cs typeface="Times New Roman" panose="02020603050405020304" pitchFamily="18" charset="0"/>
              </a:rPr>
              <a:t>Phát</a:t>
            </a:r>
            <a:r>
              <a:rPr lang="en-US" sz="3500" dirty="0">
                <a:solidFill>
                  <a:prstClr val="black"/>
                </a:solidFill>
                <a:latin typeface="Times New Roman" panose="02020603050405020304" pitchFamily="18" charset="0"/>
                <a:cs typeface="Times New Roman" panose="02020603050405020304" pitchFamily="18" charset="0"/>
              </a:rPr>
              <a:t> </a:t>
            </a:r>
            <a:r>
              <a:rPr lang="en-US" sz="3500" dirty="0" err="1">
                <a:solidFill>
                  <a:prstClr val="black"/>
                </a:solidFill>
                <a:latin typeface="Times New Roman" panose="02020603050405020304" pitchFamily="18" charset="0"/>
                <a:cs typeface="Times New Roman" panose="02020603050405020304" pitchFamily="18" charset="0"/>
              </a:rPr>
              <a:t>động</a:t>
            </a:r>
            <a:r>
              <a:rPr lang="en-US" sz="3500" dirty="0">
                <a:solidFill>
                  <a:prstClr val="black"/>
                </a:solidFill>
                <a:latin typeface="Times New Roman" panose="02020603050405020304" pitchFamily="18" charset="0"/>
                <a:cs typeface="Times New Roman" panose="02020603050405020304" pitchFamily="18" charset="0"/>
              </a:rPr>
              <a:t> </a:t>
            </a:r>
            <a:r>
              <a:rPr lang="en-US" sz="3500" dirty="0" err="1">
                <a:solidFill>
                  <a:prstClr val="black"/>
                </a:solidFill>
                <a:latin typeface="Times New Roman" panose="02020603050405020304" pitchFamily="18" charset="0"/>
                <a:cs typeface="Times New Roman" panose="02020603050405020304" pitchFamily="18" charset="0"/>
              </a:rPr>
              <a:t>cuộc</a:t>
            </a:r>
            <a:r>
              <a:rPr lang="en-US" sz="3500" dirty="0">
                <a:solidFill>
                  <a:prstClr val="black"/>
                </a:solidFill>
                <a:latin typeface="Times New Roman" panose="02020603050405020304" pitchFamily="18" charset="0"/>
                <a:cs typeface="Times New Roman" panose="02020603050405020304" pitchFamily="18" charset="0"/>
              </a:rPr>
              <a:t> </a:t>
            </a:r>
            <a:r>
              <a:rPr lang="en-US" sz="3500" dirty="0" err="1">
                <a:solidFill>
                  <a:prstClr val="black"/>
                </a:solidFill>
                <a:latin typeface="Times New Roman" panose="02020603050405020304" pitchFamily="18" charset="0"/>
                <a:cs typeface="Times New Roman" panose="02020603050405020304" pitchFamily="18" charset="0"/>
              </a:rPr>
              <a:t>thi</a:t>
            </a:r>
            <a:r>
              <a:rPr lang="en-US" sz="3500" dirty="0">
                <a:solidFill>
                  <a:prstClr val="black"/>
                </a:solidFill>
                <a:latin typeface="Times New Roman" panose="02020603050405020304" pitchFamily="18" charset="0"/>
                <a:cs typeface="Times New Roman" panose="02020603050405020304" pitchFamily="18" charset="0"/>
              </a:rPr>
              <a:t> </a:t>
            </a:r>
            <a:r>
              <a:rPr lang="en-US" sz="3500" dirty="0" err="1">
                <a:solidFill>
                  <a:prstClr val="black"/>
                </a:solidFill>
                <a:latin typeface="Times New Roman" panose="02020603050405020304" pitchFamily="18" charset="0"/>
                <a:cs typeface="Times New Roman" panose="02020603050405020304" pitchFamily="18" charset="0"/>
              </a:rPr>
              <a:t>vẽ</a:t>
            </a:r>
            <a:r>
              <a:rPr lang="en-US" sz="3500" dirty="0">
                <a:solidFill>
                  <a:prstClr val="black"/>
                </a:solidFill>
                <a:latin typeface="Times New Roman" panose="02020603050405020304" pitchFamily="18" charset="0"/>
                <a:cs typeface="Times New Roman" panose="02020603050405020304" pitchFamily="18" charset="0"/>
              </a:rPr>
              <a:t> </a:t>
            </a:r>
            <a:r>
              <a:rPr lang="en-US" sz="3500" dirty="0" err="1">
                <a:solidFill>
                  <a:prstClr val="black"/>
                </a:solidFill>
                <a:latin typeface="Times New Roman" panose="02020603050405020304" pitchFamily="18" charset="0"/>
                <a:cs typeface="Times New Roman" panose="02020603050405020304" pitchFamily="18" charset="0"/>
              </a:rPr>
              <a:t>tranh</a:t>
            </a:r>
            <a:r>
              <a:rPr lang="en-US" sz="3500" dirty="0">
                <a:solidFill>
                  <a:prstClr val="black"/>
                </a:solidFill>
                <a:latin typeface="Times New Roman" panose="02020603050405020304" pitchFamily="18" charset="0"/>
                <a:cs typeface="Times New Roman" panose="02020603050405020304" pitchFamily="18" charset="0"/>
              </a:rPr>
              <a:t> </a:t>
            </a:r>
            <a:r>
              <a:rPr lang="en-US" sz="3500" dirty="0" err="1">
                <a:solidFill>
                  <a:prstClr val="black"/>
                </a:solidFill>
                <a:latin typeface="Times New Roman" panose="02020603050405020304" pitchFamily="18" charset="0"/>
                <a:cs typeface="Times New Roman" panose="02020603050405020304" pitchFamily="18" charset="0"/>
              </a:rPr>
              <a:t>quốc</a:t>
            </a:r>
            <a:r>
              <a:rPr lang="en-US" sz="3500" dirty="0">
                <a:solidFill>
                  <a:prstClr val="black"/>
                </a:solidFill>
                <a:latin typeface="Times New Roman" panose="02020603050405020304" pitchFamily="18" charset="0"/>
                <a:cs typeface="Times New Roman" panose="02020603050405020304" pitchFamily="18" charset="0"/>
              </a:rPr>
              <a:t> </a:t>
            </a:r>
            <a:r>
              <a:rPr lang="en-US" sz="3500" dirty="0" err="1">
                <a:solidFill>
                  <a:prstClr val="black"/>
                </a:solidFill>
                <a:latin typeface="Times New Roman" panose="02020603050405020304" pitchFamily="18" charset="0"/>
                <a:cs typeface="Times New Roman" panose="02020603050405020304" pitchFamily="18" charset="0"/>
              </a:rPr>
              <a:t>tế</a:t>
            </a:r>
            <a:r>
              <a:rPr lang="en-US" sz="3500" dirty="0">
                <a:solidFill>
                  <a:prstClr val="black"/>
                </a:solidFill>
                <a:latin typeface="Times New Roman" panose="02020603050405020304" pitchFamily="18" charset="0"/>
                <a:cs typeface="Times New Roman" panose="02020603050405020304" pitchFamily="18" charset="0"/>
              </a:rPr>
              <a:t> Toyota </a:t>
            </a:r>
            <a:r>
              <a:rPr lang="en-US" sz="3500" dirty="0" err="1">
                <a:solidFill>
                  <a:prstClr val="black"/>
                </a:solidFill>
                <a:latin typeface="Times New Roman" panose="02020603050405020304" pitchFamily="18" charset="0"/>
                <a:cs typeface="Times New Roman" panose="02020603050405020304" pitchFamily="18" charset="0"/>
              </a:rPr>
              <a:t>chủ</a:t>
            </a:r>
            <a:r>
              <a:rPr lang="en-US" sz="3500" dirty="0">
                <a:solidFill>
                  <a:prstClr val="black"/>
                </a:solidFill>
                <a:latin typeface="Times New Roman" panose="02020603050405020304" pitchFamily="18" charset="0"/>
                <a:cs typeface="Times New Roman" panose="02020603050405020304" pitchFamily="18" charset="0"/>
              </a:rPr>
              <a:t> </a:t>
            </a:r>
            <a:r>
              <a:rPr lang="en-US" sz="3500" dirty="0" err="1">
                <a:solidFill>
                  <a:prstClr val="black"/>
                </a:solidFill>
                <a:latin typeface="Times New Roman" panose="02020603050405020304" pitchFamily="18" charset="0"/>
                <a:cs typeface="Times New Roman" panose="02020603050405020304" pitchFamily="18" charset="0"/>
              </a:rPr>
              <a:t>đề</a:t>
            </a:r>
            <a:r>
              <a:rPr lang="en-US" sz="3500" dirty="0">
                <a:solidFill>
                  <a:prstClr val="black"/>
                </a:solidFill>
                <a:latin typeface="Times New Roman" panose="02020603050405020304" pitchFamily="18" charset="0"/>
                <a:cs typeface="Times New Roman" panose="02020603050405020304" pitchFamily="18" charset="0"/>
              </a:rPr>
              <a:t> “ </a:t>
            </a:r>
            <a:r>
              <a:rPr lang="en-US" sz="3500" dirty="0" err="1">
                <a:solidFill>
                  <a:prstClr val="black"/>
                </a:solidFill>
                <a:latin typeface="Times New Roman" panose="02020603050405020304" pitchFamily="18" charset="0"/>
                <a:cs typeface="Times New Roman" panose="02020603050405020304" pitchFamily="18" charset="0"/>
              </a:rPr>
              <a:t>Chiếc</a:t>
            </a:r>
            <a:r>
              <a:rPr lang="en-US" sz="3500" dirty="0">
                <a:solidFill>
                  <a:prstClr val="black"/>
                </a:solidFill>
                <a:latin typeface="Times New Roman" panose="02020603050405020304" pitchFamily="18" charset="0"/>
                <a:cs typeface="Times New Roman" panose="02020603050405020304" pitchFamily="18" charset="0"/>
              </a:rPr>
              <a:t> ô </a:t>
            </a:r>
            <a:r>
              <a:rPr lang="en-US" sz="3500" dirty="0" err="1">
                <a:solidFill>
                  <a:prstClr val="black"/>
                </a:solidFill>
                <a:latin typeface="Times New Roman" panose="02020603050405020304" pitchFamily="18" charset="0"/>
                <a:cs typeface="Times New Roman" panose="02020603050405020304" pitchFamily="18" charset="0"/>
              </a:rPr>
              <a:t>tô</a:t>
            </a:r>
            <a:r>
              <a:rPr lang="en-US" sz="3500" dirty="0">
                <a:solidFill>
                  <a:prstClr val="black"/>
                </a:solidFill>
                <a:latin typeface="Times New Roman" panose="02020603050405020304" pitchFamily="18" charset="0"/>
                <a:cs typeface="Times New Roman" panose="02020603050405020304" pitchFamily="18" charset="0"/>
              </a:rPr>
              <a:t> </a:t>
            </a:r>
            <a:r>
              <a:rPr lang="en-US" sz="3500" dirty="0" err="1">
                <a:solidFill>
                  <a:prstClr val="black"/>
                </a:solidFill>
                <a:latin typeface="Times New Roman" panose="02020603050405020304" pitchFamily="18" charset="0"/>
                <a:cs typeface="Times New Roman" panose="02020603050405020304" pitchFamily="18" charset="0"/>
              </a:rPr>
              <a:t>mơ</a:t>
            </a:r>
            <a:r>
              <a:rPr lang="en-US" sz="3500" dirty="0">
                <a:solidFill>
                  <a:prstClr val="black"/>
                </a:solidFill>
                <a:latin typeface="Times New Roman" panose="02020603050405020304" pitchFamily="18" charset="0"/>
                <a:cs typeface="Times New Roman" panose="02020603050405020304" pitchFamily="18" charset="0"/>
              </a:rPr>
              <a:t> </a:t>
            </a:r>
            <a:r>
              <a:rPr lang="en-US" sz="3500" dirty="0" err="1">
                <a:solidFill>
                  <a:prstClr val="black"/>
                </a:solidFill>
                <a:latin typeface="Times New Roman" panose="02020603050405020304" pitchFamily="18" charset="0"/>
                <a:cs typeface="Times New Roman" panose="02020603050405020304" pitchFamily="18" charset="0"/>
              </a:rPr>
              <a:t>ước</a:t>
            </a:r>
            <a:r>
              <a:rPr lang="en-US" sz="3500" dirty="0">
                <a:solidFill>
                  <a:prstClr val="black"/>
                </a:solidFill>
                <a:latin typeface="Times New Roman" panose="02020603050405020304" pitchFamily="18" charset="0"/>
                <a:cs typeface="Times New Roman" panose="02020603050405020304" pitchFamily="18" charset="0"/>
              </a:rPr>
              <a:t>” </a:t>
            </a:r>
            <a:r>
              <a:rPr lang="en-US" sz="3500" dirty="0" err="1">
                <a:solidFill>
                  <a:prstClr val="black"/>
                </a:solidFill>
                <a:latin typeface="Times New Roman" panose="02020603050405020304" pitchFamily="18" charset="0"/>
                <a:cs typeface="Times New Roman" panose="02020603050405020304" pitchFamily="18" charset="0"/>
              </a:rPr>
              <a:t>lần</a:t>
            </a:r>
            <a:r>
              <a:rPr lang="en-US" sz="3500" dirty="0">
                <a:solidFill>
                  <a:prstClr val="black"/>
                </a:solidFill>
                <a:latin typeface="Times New Roman" panose="02020603050405020304" pitchFamily="18" charset="0"/>
                <a:cs typeface="Times New Roman" panose="02020603050405020304" pitchFamily="18" charset="0"/>
              </a:rPr>
              <a:t> </a:t>
            </a:r>
            <a:r>
              <a:rPr lang="en-US" sz="3500" dirty="0" err="1">
                <a:solidFill>
                  <a:prstClr val="black"/>
                </a:solidFill>
                <a:latin typeface="Times New Roman" panose="02020603050405020304" pitchFamily="18" charset="0"/>
                <a:cs typeface="Times New Roman" panose="02020603050405020304" pitchFamily="18" charset="0"/>
              </a:rPr>
              <a:t>thứ</a:t>
            </a:r>
            <a:r>
              <a:rPr lang="en-US" sz="3500" dirty="0">
                <a:solidFill>
                  <a:prstClr val="black"/>
                </a:solidFill>
                <a:latin typeface="Times New Roman" panose="02020603050405020304" pitchFamily="18" charset="0"/>
                <a:cs typeface="Times New Roman" panose="02020603050405020304" pitchFamily="18" charset="0"/>
              </a:rPr>
              <a:t> 11</a:t>
            </a:r>
            <a:r>
              <a:rPr lang="en-US" sz="3500" dirty="0" smtClean="0">
                <a:solidFill>
                  <a:prstClr val="black"/>
                </a:solidFill>
                <a:latin typeface="Times New Roman" panose="02020603050405020304" pitchFamily="18" charset="0"/>
                <a:cs typeface="Times New Roman" panose="02020603050405020304" pitchFamily="18" charset="0"/>
              </a:rPr>
              <a:t>.</a:t>
            </a:r>
            <a:endParaRPr kumimoji="0" lang="en-US" sz="3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lvl="0">
              <a:defRPr/>
            </a:pPr>
            <a:r>
              <a:rPr kumimoji="0" lang="en-US" sz="35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5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Tuyên</a:t>
            </a:r>
            <a:r>
              <a:rPr kumimoji="0" lang="en-US" sz="35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5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truyền</a:t>
            </a:r>
            <a:r>
              <a:rPr kumimoji="0" lang="en-US" sz="35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3500" dirty="0" err="1" smtClean="0">
                <a:solidFill>
                  <a:prstClr val="black"/>
                </a:solidFill>
                <a:latin typeface="Times New Roman" panose="02020603050405020304" pitchFamily="18" charset="0"/>
                <a:cs typeface="Times New Roman" panose="02020603050405020304" pitchFamily="18" charset="0"/>
              </a:rPr>
              <a:t>kỉ</a:t>
            </a:r>
            <a:r>
              <a:rPr lang="en-US" sz="3500" dirty="0" smtClean="0">
                <a:solidFill>
                  <a:prstClr val="black"/>
                </a:solidFill>
                <a:latin typeface="Times New Roman" panose="02020603050405020304" pitchFamily="18" charset="0"/>
                <a:cs typeface="Times New Roman" panose="02020603050405020304" pitchFamily="18" charset="0"/>
              </a:rPr>
              <a:t> </a:t>
            </a:r>
            <a:r>
              <a:rPr lang="en-US" sz="3500" dirty="0" err="1">
                <a:solidFill>
                  <a:prstClr val="black"/>
                </a:solidFill>
                <a:latin typeface="Times New Roman" panose="02020603050405020304" pitchFamily="18" charset="0"/>
                <a:cs typeface="Times New Roman" panose="02020603050405020304" pitchFamily="18" charset="0"/>
              </a:rPr>
              <a:t>niệm</a:t>
            </a:r>
            <a:r>
              <a:rPr lang="en-US" sz="3500" dirty="0">
                <a:solidFill>
                  <a:prstClr val="black"/>
                </a:solidFill>
                <a:latin typeface="Times New Roman" panose="02020603050405020304" pitchFamily="18" charset="0"/>
                <a:cs typeface="Times New Roman" panose="02020603050405020304" pitchFamily="18" charset="0"/>
              </a:rPr>
              <a:t> </a:t>
            </a:r>
            <a:r>
              <a:rPr lang="en-US" sz="3500" dirty="0" err="1">
                <a:solidFill>
                  <a:prstClr val="black"/>
                </a:solidFill>
                <a:latin typeface="Times New Roman" panose="02020603050405020304" pitchFamily="18" charset="0"/>
                <a:cs typeface="Times New Roman" panose="02020603050405020304" pitchFamily="18" charset="0"/>
              </a:rPr>
              <a:t>ngày</a:t>
            </a:r>
            <a:r>
              <a:rPr lang="en-US" sz="3500" dirty="0">
                <a:solidFill>
                  <a:prstClr val="black"/>
                </a:solidFill>
                <a:latin typeface="Times New Roman" panose="02020603050405020304" pitchFamily="18" charset="0"/>
                <a:cs typeface="Times New Roman" panose="02020603050405020304" pitchFamily="18" charset="0"/>
              </a:rPr>
              <a:t> </a:t>
            </a:r>
            <a:r>
              <a:rPr lang="en-US" sz="3500" dirty="0" err="1">
                <a:solidFill>
                  <a:prstClr val="black"/>
                </a:solidFill>
                <a:latin typeface="Times New Roman" panose="02020603050405020304" pitchFamily="18" charset="0"/>
                <a:cs typeface="Times New Roman" panose="02020603050405020304" pitchFamily="18" charset="0"/>
              </a:rPr>
              <a:t>Phụ</a:t>
            </a:r>
            <a:r>
              <a:rPr lang="en-US" sz="3500" dirty="0">
                <a:solidFill>
                  <a:prstClr val="black"/>
                </a:solidFill>
                <a:latin typeface="Times New Roman" panose="02020603050405020304" pitchFamily="18" charset="0"/>
                <a:cs typeface="Times New Roman" panose="02020603050405020304" pitchFamily="18" charset="0"/>
              </a:rPr>
              <a:t> </a:t>
            </a:r>
            <a:r>
              <a:rPr lang="en-US" sz="3500" dirty="0" err="1">
                <a:solidFill>
                  <a:prstClr val="black"/>
                </a:solidFill>
                <a:latin typeface="Times New Roman" panose="02020603050405020304" pitchFamily="18" charset="0"/>
                <a:cs typeface="Times New Roman" panose="02020603050405020304" pitchFamily="18" charset="0"/>
              </a:rPr>
              <a:t>nữ</a:t>
            </a:r>
            <a:r>
              <a:rPr lang="en-US" sz="3500" dirty="0">
                <a:solidFill>
                  <a:prstClr val="black"/>
                </a:solidFill>
                <a:latin typeface="Times New Roman" panose="02020603050405020304" pitchFamily="18" charset="0"/>
                <a:cs typeface="Times New Roman" panose="02020603050405020304" pitchFamily="18" charset="0"/>
              </a:rPr>
              <a:t> </a:t>
            </a:r>
            <a:r>
              <a:rPr lang="en-US" sz="3500" dirty="0" err="1">
                <a:solidFill>
                  <a:prstClr val="black"/>
                </a:solidFill>
                <a:latin typeface="Times New Roman" panose="02020603050405020304" pitchFamily="18" charset="0"/>
                <a:cs typeface="Times New Roman" panose="02020603050405020304" pitchFamily="18" charset="0"/>
              </a:rPr>
              <a:t>Việt</a:t>
            </a:r>
            <a:r>
              <a:rPr lang="en-US" sz="3500" dirty="0">
                <a:solidFill>
                  <a:prstClr val="black"/>
                </a:solidFill>
                <a:latin typeface="Times New Roman" panose="02020603050405020304" pitchFamily="18" charset="0"/>
                <a:cs typeface="Times New Roman" panose="02020603050405020304" pitchFamily="18" charset="0"/>
              </a:rPr>
              <a:t> Nam </a:t>
            </a:r>
            <a:r>
              <a:rPr lang="en-US" sz="3500" dirty="0" smtClean="0">
                <a:solidFill>
                  <a:prstClr val="black"/>
                </a:solidFill>
                <a:latin typeface="Times New Roman" panose="02020603050405020304" pitchFamily="18" charset="0"/>
                <a:cs typeface="Times New Roman" panose="02020603050405020304" pitchFamily="18" charset="0"/>
              </a:rPr>
              <a:t>20</a:t>
            </a:r>
            <a:r>
              <a:rPr kumimoji="0" lang="en-US" sz="35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/10</a:t>
            </a:r>
            <a:r>
              <a:rPr kumimoji="0" lang="en-US" sz="35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5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35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5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triển</a:t>
            </a:r>
            <a:r>
              <a:rPr kumimoji="0" lang="en-US" sz="35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5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khai</a:t>
            </a:r>
            <a:r>
              <a:rPr kumimoji="0" lang="en-US" sz="35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5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cuộc</a:t>
            </a:r>
            <a:r>
              <a:rPr kumimoji="0" lang="en-US" sz="35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5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thi</a:t>
            </a:r>
            <a:r>
              <a:rPr kumimoji="0" lang="en-US" sz="35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5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hát</a:t>
            </a:r>
            <a:r>
              <a:rPr kumimoji="0" lang="en-US" sz="35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5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35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5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vẽ</a:t>
            </a:r>
            <a:r>
              <a:rPr kumimoji="0" lang="en-US" sz="35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5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tranh</a:t>
            </a:r>
            <a:r>
              <a:rPr kumimoji="0" lang="en-US" sz="35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5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chủ</a:t>
            </a:r>
            <a:r>
              <a:rPr kumimoji="0" lang="en-US" sz="35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5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đề</a:t>
            </a:r>
            <a:r>
              <a:rPr kumimoji="0" lang="en-US" sz="35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5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35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5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35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5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phụ</a:t>
            </a:r>
            <a:r>
              <a:rPr kumimoji="0" lang="en-US" sz="35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5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nữ</a:t>
            </a:r>
            <a:r>
              <a:rPr kumimoji="0" lang="en-US" sz="35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con </a:t>
            </a:r>
            <a:r>
              <a:rPr kumimoji="0" lang="en-US" sz="35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yêu</a:t>
            </a:r>
            <a:r>
              <a:rPr kumimoji="0" lang="en-US" sz="35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5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5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Tuyên</a:t>
            </a:r>
            <a:r>
              <a:rPr kumimoji="0" lang="en-US" sz="35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5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truyền</a:t>
            </a:r>
            <a:r>
              <a:rPr kumimoji="0" lang="en-US" sz="35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5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phòng</a:t>
            </a:r>
            <a:r>
              <a:rPr kumimoji="0" lang="en-US" sz="35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5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chống</a:t>
            </a:r>
            <a:r>
              <a:rPr kumimoji="0" lang="en-US" sz="35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5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sốt</a:t>
            </a:r>
            <a:r>
              <a:rPr kumimoji="0" lang="en-US" sz="35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5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xuất</a:t>
            </a:r>
            <a:r>
              <a:rPr kumimoji="0" lang="en-US" sz="35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5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huyết</a:t>
            </a:r>
            <a:r>
              <a:rPr lang="en-US" sz="3500" dirty="0">
                <a:solidFill>
                  <a:prstClr val="black"/>
                </a:solidFill>
                <a:latin typeface="Times New Roman" panose="02020603050405020304" pitchFamily="18" charset="0"/>
                <a:cs typeface="Times New Roman" panose="02020603050405020304" pitchFamily="18" charset="0"/>
              </a:rPr>
              <a:t>.</a:t>
            </a:r>
            <a:endParaRPr kumimoji="0" lang="en-US" sz="3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TextBox 1"/>
          <p:cNvSpPr txBox="1"/>
          <p:nvPr/>
        </p:nvSpPr>
        <p:spPr>
          <a:xfrm>
            <a:off x="4051495" y="1174470"/>
            <a:ext cx="448759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NỘI DUNG</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6696" y="0"/>
            <a:ext cx="1229751" cy="1229751"/>
          </a:xfrm>
          <a:prstGeom prst="rect">
            <a:avLst/>
          </a:prstGeom>
        </p:spPr>
      </p:pic>
    </p:spTree>
    <p:extLst>
      <p:ext uri="{BB962C8B-B14F-4D97-AF65-F5344CB8AC3E}">
        <p14:creationId xmlns:p14="http://schemas.microsoft.com/office/powerpoint/2010/main" val="1314099036"/>
      </p:ext>
    </p:extLst>
  </p:cSld>
  <p:clrMapOvr>
    <a:masterClrMapping/>
  </p:clrMapOvr>
  <p:transition spd="slow" advTm="35091">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02523" y="0"/>
            <a:ext cx="7301132" cy="6858000"/>
          </a:xfrm>
          <a:prstGeom prst="rect">
            <a:avLst/>
          </a:prstGeom>
        </p:spPr>
      </p:pic>
    </p:spTree>
    <p:extLst>
      <p:ext uri="{BB962C8B-B14F-4D97-AF65-F5344CB8AC3E}">
        <p14:creationId xmlns:p14="http://schemas.microsoft.com/office/powerpoint/2010/main" val="3757714825"/>
      </p:ext>
    </p:extLst>
  </p:cSld>
  <p:clrMapOvr>
    <a:masterClrMapping/>
  </p:clrMapOvr>
  <mc:AlternateContent xmlns:mc="http://schemas.openxmlformats.org/markup-compatibility/2006">
    <mc:Choice xmlns:p14="http://schemas.microsoft.com/office/powerpoint/2010/main" Requires="p14">
      <p:transition spd="slow" p14:dur="1500" advTm="0">
        <p:split orient="vert"/>
      </p:transition>
    </mc:Choice>
    <mc:Fallback>
      <p:transition spd="slow" advTm="0">
        <p:split orient="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797791" y="1624084"/>
            <a:ext cx="6318913" cy="230832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Kính</a:t>
            </a:r>
            <a:r>
              <a:rPr kumimoji="0" lang="en-US" sz="3600" b="1" i="0" u="none" strike="noStrike" kern="1200" cap="none" spc="0" normalizeH="0" baseline="0" noProof="0" dirty="0">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chúc</a:t>
            </a:r>
            <a:r>
              <a:rPr kumimoji="0" lang="en-US" sz="3600" b="1" i="0" u="none" strike="noStrike" kern="1200" cap="none" spc="0" normalizeH="0" baseline="0" noProof="0" dirty="0">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thầy</a:t>
            </a:r>
            <a:r>
              <a:rPr kumimoji="0" lang="en-US" sz="3600" b="1" i="0" u="none" strike="noStrike" kern="1200" cap="none" spc="0" normalizeH="0" baseline="0" noProof="0" dirty="0">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cô</a:t>
            </a:r>
            <a:r>
              <a:rPr kumimoji="0" lang="en-US" sz="3600" b="1" i="0" u="none" strike="noStrike" kern="1200" cap="none" spc="0" normalizeH="0" baseline="0" noProof="0" dirty="0">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3600" b="1" i="0" u="none" strike="noStrike" kern="1200" cap="none" spc="0" normalizeH="0" baseline="0" noProof="0" dirty="0">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3600" b="1" i="0" u="none" strike="noStrike" kern="1200" cap="none" spc="0" normalizeH="0" baseline="0" noProof="0" dirty="0">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sz="3600" b="1" i="0" u="none" strike="noStrike" kern="1200" cap="none" spc="0" normalizeH="0" baseline="0" noProof="0" dirty="0">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3600" b="1" i="0" u="none" strike="noStrike" kern="1200" cap="none" spc="0" normalizeH="0" baseline="0" noProof="0" dirty="0">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sinh</a:t>
            </a:r>
            <a:r>
              <a:rPr kumimoji="0" lang="en-US" sz="3600" b="1" i="0" u="none" strike="noStrike" kern="1200" cap="none" spc="0" normalizeH="0" baseline="0" noProof="0" dirty="0">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3600" b="1" i="0" u="none" strike="noStrike" kern="1200" cap="none" spc="0" normalizeH="0" baseline="0" noProof="0" dirty="0">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tuần</a:t>
            </a:r>
            <a:r>
              <a:rPr kumimoji="0" lang="en-US" sz="3600" b="1" i="0" u="none" strike="noStrike" kern="1200" cap="none" spc="0" normalizeH="0" baseline="0" noProof="0" dirty="0">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3600" b="1" i="0" u="none" strike="noStrike" kern="1200" cap="none" spc="0" normalizeH="0" baseline="0" noProof="0" dirty="0">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việc</a:t>
            </a:r>
            <a:r>
              <a:rPr kumimoji="0" lang="en-US" sz="3600" b="1" i="0" u="none" strike="noStrike" kern="1200" cap="none" spc="0" normalizeH="0" baseline="0" noProof="0" dirty="0">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mới</a:t>
            </a:r>
            <a:r>
              <a:rPr kumimoji="0" lang="en-US" sz="3600" b="1" i="0" u="none" strike="noStrike" kern="1200" cap="none" spc="0" normalizeH="0" baseline="0" noProof="0" dirty="0">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vui</a:t>
            </a:r>
            <a:r>
              <a:rPr kumimoji="0" lang="en-US" sz="3600" b="1" i="0" u="none" strike="noStrike" kern="1200" cap="none" spc="0" normalizeH="0" baseline="0" noProof="0" dirty="0">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vẻ</a:t>
            </a:r>
            <a:r>
              <a:rPr kumimoji="0" lang="en-US" sz="3600" b="1" i="0" u="none" strike="noStrike" kern="1200" cap="none" spc="0" normalizeH="0" baseline="0" noProof="0" dirty="0">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3600" b="1" i="0" u="none" strike="noStrike" kern="1200" cap="none" spc="0" normalizeH="0" baseline="0" noProof="0" dirty="0">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hiệu</a:t>
            </a:r>
            <a:r>
              <a:rPr kumimoji="0" lang="en-US" sz="3600" b="1" i="0" u="none" strike="noStrike" kern="1200" cap="none" spc="0" normalizeH="0" baseline="0" noProof="0" dirty="0">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quả</a:t>
            </a:r>
            <a:r>
              <a:rPr kumimoji="0" lang="en-US" sz="3600" b="1" i="0" u="none" strike="noStrike" kern="1200" cap="none" spc="0" normalizeH="0" baseline="0" noProof="0" dirty="0">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Xin </a:t>
            </a:r>
            <a:r>
              <a:rPr kumimoji="0" lang="en-US" sz="3600" b="1" i="0" u="none" strike="noStrike" kern="1200" cap="none" spc="0" normalizeH="0" baseline="0" noProof="0" dirty="0" err="1">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chân</a:t>
            </a:r>
            <a:r>
              <a:rPr kumimoji="0" lang="en-US" sz="3600" b="1" i="0" u="none" strike="noStrike" kern="1200" cap="none" spc="0" normalizeH="0" baseline="0" noProof="0" dirty="0">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3600" b="1" i="0" u="none" strike="noStrike" kern="1200" cap="none" spc="0" normalizeH="0" baseline="0" noProof="0" dirty="0">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cảm</a:t>
            </a:r>
            <a:r>
              <a:rPr kumimoji="0" lang="en-US" sz="3600" b="1" i="0" u="none" strike="noStrike" kern="1200" cap="none" spc="0" normalizeH="0" baseline="0" noProof="0" dirty="0">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ơn</a:t>
            </a:r>
            <a:r>
              <a:rPr kumimoji="0" lang="en-US" sz="3600" b="1" i="0" u="none" strike="noStrike" kern="1200" cap="none" spc="0" normalizeH="0" baseline="0" noProof="0" dirty="0">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25156196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8632">
        <p15:prstTrans prst="curtains"/>
      </p:transition>
    </mc:Choice>
    <mc:Fallback xmlns="">
      <p:transition spd="slow" advTm="8632">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1209822"/>
          </a:xfrm>
          <a:prstGeom prst="rect">
            <a:avLst/>
          </a:prstGeom>
          <a:solidFill>
            <a:schemeClr val="accent4">
              <a:lumMod val="60000"/>
              <a:lumOff val="4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013" y="14068"/>
            <a:ext cx="1120345" cy="1209822"/>
          </a:xfrm>
          <a:prstGeom prst="rect">
            <a:avLst/>
          </a:prstGeom>
        </p:spPr>
      </p:pic>
      <p:sp>
        <p:nvSpPr>
          <p:cNvPr id="6" name="Rectangle 5"/>
          <p:cNvSpPr/>
          <p:nvPr/>
        </p:nvSpPr>
        <p:spPr>
          <a:xfrm>
            <a:off x="2733527" y="78973"/>
            <a:ext cx="7456465"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150" normalizeH="0" baseline="0" noProof="0" dirty="0" smtClean="0">
                <a:ln w="0"/>
                <a:solidFill>
                  <a:srgbClr val="4472C4">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LIÊN ĐỘI TRƯỜNG TIỂU HỌC ĐỨC GIANG</a:t>
            </a:r>
            <a:endParaRPr kumimoji="0" lang="en-US" sz="3000" b="1" i="0" u="none" strike="noStrike" kern="1200" cap="none" spc="-15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7" name="Rectangle 6"/>
          <p:cNvSpPr/>
          <p:nvPr/>
        </p:nvSpPr>
        <p:spPr>
          <a:xfrm>
            <a:off x="1256714" y="686602"/>
            <a:ext cx="10410092" cy="52322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SINH HOẠT DƯỚI CỜ TUẦN </a:t>
            </a:r>
            <a:r>
              <a:rPr lang="en-US" sz="2800"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7</a:t>
            </a:r>
            <a:endParaRPr kumimoji="0" lang="en-US" sz="28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6696" y="0"/>
            <a:ext cx="1229751" cy="1229751"/>
          </a:xfrm>
          <a:prstGeom prst="rect">
            <a:avLst/>
          </a:prstGeom>
        </p:spPr>
      </p:pic>
      <p:sp>
        <p:nvSpPr>
          <p:cNvPr id="9" name="TextBox 8"/>
          <p:cNvSpPr txBox="1"/>
          <p:nvPr/>
        </p:nvSpPr>
        <p:spPr>
          <a:xfrm>
            <a:off x="1" y="1589968"/>
            <a:ext cx="12191999" cy="1077218"/>
          </a:xfrm>
          <a:prstGeom prst="rect">
            <a:avLst/>
          </a:prstGeom>
          <a:noFill/>
        </p:spPr>
        <p:txBody>
          <a:bodyPr wrap="square" rtlCol="0">
            <a:spAutoFit/>
          </a:bodyPr>
          <a:lstStyle/>
          <a:p>
            <a:pPr lvl="0" algn="ctr">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Khen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lớp</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sinh</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tham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gia</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3200" b="1" dirty="0">
                <a:solidFill>
                  <a:prstClr val="black"/>
                </a:solidFill>
                <a:latin typeface="Times New Roman" panose="02020603050405020304" pitchFamily="18" charset="0"/>
                <a:cs typeface="Times New Roman" panose="02020603050405020304" pitchFamily="18" charset="0"/>
              </a:rPr>
              <a:t>ý </a:t>
            </a:r>
            <a:r>
              <a:rPr lang="en-US" sz="3200" b="1" dirty="0" err="1">
                <a:solidFill>
                  <a:prstClr val="black"/>
                </a:solidFill>
                <a:latin typeface="Times New Roman" panose="02020603050405020304" pitchFamily="18" charset="0"/>
                <a:cs typeface="Times New Roman" panose="02020603050405020304" pitchFamily="18" charset="0"/>
              </a:rPr>
              <a:t>tưởng</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sáng</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tạo</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thiếu</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nhi</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Việt</a:t>
            </a:r>
            <a:r>
              <a:rPr lang="en-US" sz="3200" b="1" dirty="0">
                <a:solidFill>
                  <a:prstClr val="black"/>
                </a:solidFill>
                <a:latin typeface="Times New Roman" panose="02020603050405020304" pitchFamily="18" charset="0"/>
                <a:cs typeface="Times New Roman" panose="02020603050405020304" pitchFamily="18" charset="0"/>
              </a:rPr>
              <a:t> Nam </a:t>
            </a:r>
            <a:r>
              <a:rPr lang="en-US" sz="3200" b="1" dirty="0" err="1">
                <a:solidFill>
                  <a:prstClr val="black"/>
                </a:solidFill>
                <a:latin typeface="Times New Roman" panose="02020603050405020304" pitchFamily="18" charset="0"/>
                <a:cs typeface="Times New Roman" panose="02020603050405020304" pitchFamily="18" charset="0"/>
              </a:rPr>
              <a:t>năm</a:t>
            </a:r>
            <a:r>
              <a:rPr lang="en-US" sz="3200" b="1" dirty="0">
                <a:solidFill>
                  <a:prstClr val="black"/>
                </a:solidFill>
                <a:latin typeface="Times New Roman" panose="02020603050405020304" pitchFamily="18" charset="0"/>
                <a:cs typeface="Times New Roman" panose="02020603050405020304" pitchFamily="18" charset="0"/>
              </a:rPr>
              <a:t> 2021</a:t>
            </a:r>
          </a:p>
        </p:txBody>
      </p:sp>
      <p:sp>
        <p:nvSpPr>
          <p:cNvPr id="10" name="TextBox 9"/>
          <p:cNvSpPr txBox="1"/>
          <p:nvPr/>
        </p:nvSpPr>
        <p:spPr>
          <a:xfrm>
            <a:off x="0" y="2590411"/>
            <a:ext cx="121920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Tập</a:t>
            </a:r>
            <a:r>
              <a:rPr kumimoji="0" lang="en-US" sz="48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thể</a:t>
            </a:r>
            <a:r>
              <a:rPr kumimoji="0" lang="en-US" sz="48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lớp</a:t>
            </a:r>
            <a:r>
              <a:rPr kumimoji="0" lang="en-US" sz="48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1D: 24 ý</a:t>
            </a:r>
            <a:r>
              <a:rPr kumimoji="0" lang="en-US" sz="4800" b="0"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tưởng</a:t>
            </a:r>
            <a:r>
              <a:rPr kumimoji="0" lang="en-US" sz="4800" b="0"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sáng</a:t>
            </a:r>
            <a:r>
              <a:rPr kumimoji="0" lang="en-US" sz="4800" b="0"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tạo</a:t>
            </a:r>
            <a:endParaRPr kumimoji="0" lang="en-US" sz="4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1" name="Rectangle 10"/>
          <p:cNvSpPr/>
          <p:nvPr/>
        </p:nvSpPr>
        <p:spPr>
          <a:xfrm>
            <a:off x="0" y="3421408"/>
            <a:ext cx="12192000" cy="1077218"/>
          </a:xfrm>
          <a:prstGeom prst="rect">
            <a:avLst/>
          </a:prstGeom>
        </p:spPr>
        <p:txBody>
          <a:bodyPr wrap="square">
            <a:spAutoFit/>
          </a:bodyPr>
          <a:lstStyle/>
          <a:p>
            <a:pPr lvl="0" algn="ctr">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Khen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các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tập</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thể</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lớp</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nhiều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hs</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tham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gia</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cuộc</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thi</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tìm</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hiểu</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biển</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đảo</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Việt</a:t>
            </a:r>
            <a:r>
              <a:rPr lang="en-US" sz="3200" b="1" dirty="0">
                <a:solidFill>
                  <a:prstClr val="black"/>
                </a:solidFill>
                <a:latin typeface="Times New Roman" panose="02020603050405020304" pitchFamily="18" charset="0"/>
                <a:cs typeface="Times New Roman" panose="02020603050405020304" pitchFamily="18" charset="0"/>
              </a:rPr>
              <a:t> Nam. </a:t>
            </a:r>
          </a:p>
        </p:txBody>
      </p:sp>
      <p:sp>
        <p:nvSpPr>
          <p:cNvPr id="12" name="TextBox 11"/>
          <p:cNvSpPr txBox="1"/>
          <p:nvPr/>
        </p:nvSpPr>
        <p:spPr>
          <a:xfrm>
            <a:off x="-152400" y="4421851"/>
            <a:ext cx="121920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Tập</a:t>
            </a:r>
            <a:r>
              <a:rPr kumimoji="0" lang="en-US" sz="48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thể</a:t>
            </a:r>
            <a:r>
              <a:rPr kumimoji="0" lang="en-US" sz="48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lớp</a:t>
            </a:r>
            <a:r>
              <a:rPr lang="en-US" sz="4800" dirty="0" smtClean="0">
                <a:solidFill>
                  <a:srgbClr val="FF0000"/>
                </a:solidFill>
                <a:latin typeface="Times New Roman" panose="02020603050405020304" pitchFamily="18" charset="0"/>
                <a:cs typeface="Times New Roman" panose="02020603050405020304" pitchFamily="18" charset="0"/>
              </a:rPr>
              <a:t>: 2E: 32, </a:t>
            </a:r>
            <a:r>
              <a:rPr kumimoji="0" lang="en-US" sz="48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3B:</a:t>
            </a:r>
            <a:r>
              <a:rPr kumimoji="0" lang="en-US" sz="4800" b="0"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36,</a:t>
            </a:r>
            <a:r>
              <a:rPr kumimoji="0" lang="en-US" sz="4800" b="0"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3C:36</a:t>
            </a:r>
            <a:r>
              <a:rPr lang="en-US" sz="4800" dirty="0" smtClean="0">
                <a:solidFill>
                  <a:srgbClr val="FF0000"/>
                </a:solidFill>
                <a:latin typeface="Times New Roman" panose="02020603050405020304" pitchFamily="18" charset="0"/>
                <a:cs typeface="Times New Roman" panose="02020603050405020304" pitchFamily="18" charset="0"/>
              </a:rPr>
              <a:t>, 3D:</a:t>
            </a:r>
            <a:r>
              <a:rPr kumimoji="0" lang="en-US" sz="48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40, 3E:44, 3G: 42  </a:t>
            </a:r>
            <a:endParaRPr kumimoji="0" lang="en-US" sz="4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585307473"/>
      </p:ext>
    </p:extLst>
  </p:cSld>
  <p:clrMapOvr>
    <a:masterClrMapping/>
  </p:clrMapOvr>
  <mc:AlternateContent xmlns:mc="http://schemas.openxmlformats.org/markup-compatibility/2006" xmlns:p14="http://schemas.microsoft.com/office/powerpoint/2010/main">
    <mc:Choice Requires="p14">
      <p:transition spd="slow" p14:dur="1500" advTm="28408">
        <p:split orient="vert"/>
      </p:transition>
    </mc:Choice>
    <mc:Fallback xmlns="">
      <p:transition spd="slow" advTm="28408">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8628" y="0"/>
            <a:ext cx="7877907" cy="6858000"/>
          </a:xfrm>
          <a:prstGeom prst="rect">
            <a:avLst/>
          </a:prstGeom>
        </p:spPr>
      </p:pic>
    </p:spTree>
    <p:extLst>
      <p:ext uri="{BB962C8B-B14F-4D97-AF65-F5344CB8AC3E}">
        <p14:creationId xmlns:p14="http://schemas.microsoft.com/office/powerpoint/2010/main" val="18099039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Shape 219"/>
        <p:cNvGrpSpPr/>
        <p:nvPr/>
      </p:nvGrpSpPr>
      <p:grpSpPr>
        <a:xfrm>
          <a:off x="0" y="0"/>
          <a:ext cx="0" cy="0"/>
          <a:chOff x="0" y="0"/>
          <a:chExt cx="0" cy="0"/>
        </a:xfrm>
      </p:grpSpPr>
      <p:sp>
        <p:nvSpPr>
          <p:cNvPr id="220" name="Google Shape;220;p33"/>
          <p:cNvSpPr txBox="1">
            <a:spLocks noGrp="1"/>
          </p:cNvSpPr>
          <p:nvPr>
            <p:ph type="body" idx="1"/>
          </p:nvPr>
        </p:nvSpPr>
        <p:spPr>
          <a:xfrm>
            <a:off x="484827" y="1474122"/>
            <a:ext cx="5620869" cy="4823865"/>
          </a:xfrm>
          <a:prstGeom prst="rect">
            <a:avLst/>
          </a:prstGeom>
        </p:spPr>
        <p:txBody>
          <a:bodyPr spcFirstLastPara="1" vert="horz" wrap="square" lIns="121900" tIns="121900" rIns="121900" bIns="121900" rtlCol="0" anchor="t" anchorCtr="0">
            <a:noAutofit/>
          </a:bodyPr>
          <a:lstStyle/>
          <a:p>
            <a:pPr marL="0" indent="0" algn="just">
              <a:spcAft>
                <a:spcPts val="2133"/>
              </a:spcAft>
              <a:buNone/>
            </a:pPr>
            <a:r>
              <a:rPr lang="en-US" sz="2800" dirty="0" smtClean="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Ngày 20 tháng 10 năm 1930 </a:t>
            </a:r>
            <a:r>
              <a:rPr lang="vi-VN" sz="2800" b="1" dirty="0">
                <a:solidFill>
                  <a:schemeClr val="tx1"/>
                </a:solidFill>
                <a:latin typeface="Times New Roman" panose="02020603050405020304" pitchFamily="18" charset="0"/>
                <a:cs typeface="Times New Roman" panose="02020603050405020304" pitchFamily="18" charset="0"/>
              </a:rPr>
              <a:t>Hội Phụ nữ phản đế Việt Nam nay là Hội Liên hiệp phụ nữ Việt Nam được thành </a:t>
            </a:r>
            <a:r>
              <a:rPr lang="vi-VN" sz="2800" b="1" dirty="0" smtClean="0">
                <a:solidFill>
                  <a:schemeClr val="tx1"/>
                </a:solidFill>
                <a:latin typeface="Times New Roman" panose="02020603050405020304" pitchFamily="18" charset="0"/>
                <a:cs typeface="Times New Roman" panose="02020603050405020304" pitchFamily="18" charset="0"/>
              </a:rPr>
              <a:t>lập.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Chính</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vì</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vậy</a:t>
            </a:r>
            <a:r>
              <a:rPr lang="en-US" sz="2800" dirty="0" smtClean="0">
                <a:solidFill>
                  <a:schemeClr val="tx1"/>
                </a:solidFill>
                <a:latin typeface="Times New Roman" panose="02020603050405020304" pitchFamily="18" charset="0"/>
                <a:cs typeface="Times New Roman" panose="02020603050405020304" pitchFamily="18" charset="0"/>
              </a:rPr>
              <a:t> </a:t>
            </a:r>
            <a:r>
              <a:rPr lang="vi-VN" sz="2800" dirty="0" smtClean="0">
                <a:solidFill>
                  <a:schemeClr val="tx1"/>
                </a:solidFill>
                <a:latin typeface="Times New Roman" panose="02020603050405020304" pitchFamily="18" charset="0"/>
                <a:cs typeface="Times New Roman" panose="02020603050405020304" pitchFamily="18" charset="0"/>
              </a:rPr>
              <a:t>Đảng </a:t>
            </a:r>
            <a:r>
              <a:rPr lang="vi-VN" sz="2800" dirty="0">
                <a:solidFill>
                  <a:schemeClr val="tx1"/>
                </a:solidFill>
                <a:latin typeface="Times New Roman" panose="02020603050405020304" pitchFamily="18" charset="0"/>
                <a:cs typeface="Times New Roman" panose="02020603050405020304" pitchFamily="18" charset="0"/>
              </a:rPr>
              <a:t>cộng sản quyết định chọn ngày 20/10 hàng năm làm ngày truyền thống của tổ </a:t>
            </a:r>
            <a:r>
              <a:rPr lang="vi-VN" sz="2800" dirty="0" smtClean="0">
                <a:solidFill>
                  <a:schemeClr val="tx1"/>
                </a:solidFill>
                <a:latin typeface="Times New Roman" panose="02020603050405020304" pitchFamily="18" charset="0"/>
                <a:cs typeface="Times New Roman" panose="02020603050405020304" pitchFamily="18" charset="0"/>
              </a:rPr>
              <a:t>chức</a:t>
            </a:r>
            <a:r>
              <a:rPr lang="en-US" sz="2800" dirty="0" smtClean="0">
                <a:solidFill>
                  <a:schemeClr val="tx1"/>
                </a:solidFill>
                <a:latin typeface="Times New Roman" panose="02020603050405020304" pitchFamily="18" charset="0"/>
                <a:cs typeface="Times New Roman" panose="02020603050405020304" pitchFamily="18" charset="0"/>
              </a:rPr>
              <a:t>, </a:t>
            </a:r>
            <a:r>
              <a:rPr lang="vi-VN" sz="2800" dirty="0" smtClean="0">
                <a:solidFill>
                  <a:schemeClr val="tx1"/>
                </a:solidFill>
                <a:latin typeface="Times New Roman" panose="02020603050405020304" pitchFamily="18" charset="0"/>
                <a:cs typeface="Times New Roman" panose="02020603050405020304" pitchFamily="18" charset="0"/>
              </a:rPr>
              <a:t>là </a:t>
            </a:r>
            <a:r>
              <a:rPr lang="vi-VN" sz="2800" dirty="0">
                <a:solidFill>
                  <a:schemeClr val="tx1"/>
                </a:solidFill>
                <a:latin typeface="Times New Roman" panose="02020603050405020304" pitchFamily="18" charset="0"/>
                <a:cs typeface="Times New Roman" panose="02020603050405020304" pitchFamily="18" charset="0"/>
              </a:rPr>
              <a:t>ngày kỷ niệm và tôn vinh phụ nữ Việt </a:t>
            </a:r>
            <a:r>
              <a:rPr lang="vi-VN" sz="2800" dirty="0" smtClean="0">
                <a:solidFill>
                  <a:schemeClr val="tx1"/>
                </a:solidFill>
                <a:latin typeface="Times New Roman" panose="02020603050405020304" pitchFamily="18" charset="0"/>
                <a:cs typeface="Times New Roman" panose="02020603050405020304" pitchFamily="18" charset="0"/>
              </a:rPr>
              <a:t>Nam</a:t>
            </a:r>
            <a:r>
              <a:rPr lang="en-US" sz="2800" dirty="0" smtClean="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mj-lt"/>
              </a:rPr>
              <a:t>Ngày Phụ nữ Việt Nam 20/10 là ngày đầu tiên trong lịch sử nước ta, một đoàn thể quần chúng của phụ nữ </a:t>
            </a:r>
            <a:r>
              <a:rPr lang="vi-VN" sz="2800" dirty="0" smtClean="0">
                <a:solidFill>
                  <a:schemeClr val="tx1"/>
                </a:solidFill>
                <a:latin typeface="+mj-lt"/>
              </a:rPr>
              <a:t>đượ</a:t>
            </a:r>
            <a:r>
              <a:rPr lang="en-US" sz="2800" dirty="0" smtClean="0">
                <a:solidFill>
                  <a:schemeClr val="tx1"/>
                </a:solidFill>
                <a:latin typeface="Times New Roman" panose="02020603050405020304" pitchFamily="18" charset="0"/>
                <a:cs typeface="Times New Roman" panose="02020603050405020304" pitchFamily="18" charset="0"/>
              </a:rPr>
              <a:t>c </a:t>
            </a:r>
            <a:r>
              <a:rPr lang="en-US" sz="2800" dirty="0" err="1" smtClean="0">
                <a:solidFill>
                  <a:schemeClr val="tx1"/>
                </a:solidFill>
                <a:latin typeface="Times New Roman" panose="02020603050405020304" pitchFamily="18" charset="0"/>
                <a:cs typeface="Times New Roman" panose="02020603050405020304" pitchFamily="18" charset="0"/>
              </a:rPr>
              <a:t>hoạt</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động</a:t>
            </a:r>
            <a:r>
              <a:rPr lang="en-US" sz="2800" dirty="0" smtClean="0">
                <a:solidFill>
                  <a:schemeClr val="tx1"/>
                </a:solidFill>
                <a:latin typeface="Times New Roman" panose="02020603050405020304" pitchFamily="18" charset="0"/>
                <a:cs typeface="Times New Roman" panose="02020603050405020304" pitchFamily="18" charset="0"/>
              </a:rPr>
              <a:t> </a:t>
            </a:r>
            <a:endParaRPr lang="en-US" sz="2800" dirty="0">
              <a:solidFill>
                <a:schemeClr val="tx1"/>
              </a:solidFill>
              <a:latin typeface="Times New Roman" panose="02020603050405020304" pitchFamily="18" charset="0"/>
              <a:cs typeface="Times New Roman" panose="02020603050405020304" pitchFamily="18" charset="0"/>
            </a:endParaRPr>
          </a:p>
          <a:p>
            <a:pPr marL="0" indent="0" algn="just">
              <a:spcAft>
                <a:spcPts val="2133"/>
              </a:spcAft>
              <a:buNone/>
            </a:pPr>
            <a:endParaRPr sz="2400" dirty="0">
              <a:solidFill>
                <a:schemeClr val="tx1"/>
              </a:solidFill>
              <a:latin typeface="+mj-lt"/>
            </a:endParaRPr>
          </a:p>
        </p:txBody>
      </p:sp>
      <p:sp>
        <p:nvSpPr>
          <p:cNvPr id="221" name="Google Shape;221;p33"/>
          <p:cNvSpPr txBox="1">
            <a:spLocks noGrp="1"/>
          </p:cNvSpPr>
          <p:nvPr>
            <p:ph type="title"/>
          </p:nvPr>
        </p:nvSpPr>
        <p:spPr>
          <a:xfrm>
            <a:off x="484827" y="539773"/>
            <a:ext cx="5620869" cy="934349"/>
          </a:xfrm>
          <a:prstGeom prst="rect">
            <a:avLst/>
          </a:prstGeom>
        </p:spPr>
        <p:txBody>
          <a:bodyPr spcFirstLastPara="1" vert="horz" wrap="square" lIns="121900" tIns="121900" rIns="121900" bIns="121900" rtlCol="0" anchor="t" anchorCtr="0">
            <a:noAutofit/>
          </a:bodyPr>
          <a:lstStyle/>
          <a:p>
            <a:pPr algn="ctr"/>
            <a:r>
              <a:rPr lang="en-US" sz="3600" b="1" dirty="0" err="1">
                <a:latin typeface="Times New Roman" panose="02020603050405020304" pitchFamily="18" charset="0"/>
                <a:cs typeface="Times New Roman" panose="02020603050405020304" pitchFamily="18" charset="0"/>
              </a:rPr>
              <a:t>Tuyên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truyền</a:t>
            </a:r>
            <a:r>
              <a:rPr lang="en-US" sz="3600" b="1" dirty="0">
                <a:latin typeface="Times New Roman" panose="02020603050405020304" pitchFamily="18" charset="0"/>
                <a:cs typeface="Times New Roman" panose="02020603050405020304" pitchFamily="18" charset="0"/>
              </a:rPr>
              <a:t> ý </a:t>
            </a:r>
            <a:r>
              <a:rPr lang="en-US" sz="3600" b="1" dirty="0" err="1">
                <a:latin typeface="Times New Roman" panose="02020603050405020304" pitchFamily="18" charset="0"/>
                <a:cs typeface="Times New Roman" panose="02020603050405020304" pitchFamily="18" charset="0"/>
              </a:rPr>
              <a:t>nghĩa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ngày</a:t>
            </a:r>
            <a:r>
              <a:rPr lang="en-US" sz="3600" b="1" dirty="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Phụ</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nữ</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Việt</a:t>
            </a:r>
            <a:r>
              <a:rPr lang="en-US" sz="3600" b="1" dirty="0" smtClean="0">
                <a:latin typeface="Times New Roman" panose="02020603050405020304" pitchFamily="18" charset="0"/>
                <a:cs typeface="Times New Roman" panose="02020603050405020304" pitchFamily="18" charset="0"/>
              </a:rPr>
              <a:t> Nam 20/10</a:t>
            </a:r>
            <a:r>
              <a:rPr lang="en-US" sz="3600" b="1" dirty="0">
                <a:latin typeface="Times New Roman" panose="02020603050405020304" pitchFamily="18" charset="0"/>
                <a:cs typeface="Times New Roman" panose="02020603050405020304" pitchFamily="18" charset="0"/>
              </a:rPr>
              <a:t>.</a:t>
            </a:r>
            <a:endParaRPr sz="3600" b="1" dirty="0">
              <a:latin typeface="Times New Roman" panose="02020603050405020304" pitchFamily="18" charset="0"/>
              <a:cs typeface="Times New Roman" panose="02020603050405020304" pitchFamily="18" charset="0"/>
            </a:endParaRPr>
          </a:p>
        </p:txBody>
      </p:sp>
      <p:sp>
        <p:nvSpPr>
          <p:cNvPr id="227" name="Google Shape;227;p33"/>
          <p:cNvSpPr/>
          <p:nvPr/>
        </p:nvSpPr>
        <p:spPr>
          <a:xfrm>
            <a:off x="10050709" y="3475430"/>
            <a:ext cx="672839" cy="875327"/>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solidFill>
            <a:schemeClr val="dk1">
              <a:alpha val="26789"/>
            </a:scheme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4546A"/>
              </a:solidFill>
              <a:effectLst/>
              <a:uLnTx/>
              <a:uFillTx/>
              <a:latin typeface="Calibri" panose="020F0502020204030204"/>
              <a:ea typeface="+mn-ea"/>
              <a:cs typeface="+mn-cs"/>
            </a:endParaRPr>
          </a:p>
        </p:txBody>
      </p:sp>
      <p:sp>
        <p:nvSpPr>
          <p:cNvPr id="5" name="Rectangle 4"/>
          <p:cNvSpPr/>
          <p:nvPr/>
        </p:nvSpPr>
        <p:spPr>
          <a:xfrm>
            <a:off x="599799" y="1502914"/>
            <a:ext cx="5445987" cy="369332"/>
          </a:xfrm>
          <a:prstGeom prst="rect">
            <a:avLst/>
          </a:prstGeom>
        </p:spPr>
        <p:txBody>
          <a:bodyPr wrap="square">
            <a:spAutoFit/>
          </a:bodyPr>
          <a:lstStyle/>
          <a:p>
            <a:pPr algn="just"/>
            <a:r>
              <a:rPr lang="vi-VN" dirty="0">
                <a:solidFill>
                  <a:srgbClr val="202124"/>
                </a:solidFill>
                <a:latin typeface="arial" panose="020B0604020202020204" pitchFamily="34" charset="0"/>
              </a:rPr>
              <a:t> </a:t>
            </a:r>
            <a:endParaRPr lang="en-US" sz="3200" dirty="0">
              <a:latin typeface="+mj-lt"/>
            </a:endParaRPr>
          </a:p>
        </p:txBody>
      </p:sp>
      <p:sp>
        <p:nvSpPr>
          <p:cNvPr id="7" name="Rectangle 6"/>
          <p:cNvSpPr/>
          <p:nvPr/>
        </p:nvSpPr>
        <p:spPr>
          <a:xfrm>
            <a:off x="6105696" y="426124"/>
            <a:ext cx="5781504" cy="3970318"/>
          </a:xfrm>
          <a:prstGeom prst="rect">
            <a:avLst/>
          </a:prstGeom>
        </p:spPr>
        <p:txBody>
          <a:bodyPr wrap="square">
            <a:spAutoFit/>
          </a:bodyPr>
          <a:lstStyle/>
          <a:p>
            <a:r>
              <a:rPr lang="vi-VN" sz="2800" dirty="0" smtClean="0">
                <a:latin typeface="+mj-lt"/>
              </a:rPr>
              <a:t>hợp </a:t>
            </a:r>
            <a:r>
              <a:rPr lang="vi-VN" sz="2800" dirty="0">
                <a:latin typeface="+mj-lt"/>
              </a:rPr>
              <a:t>pháp và công khai, nhằm đoàn kết, động viên lực lượng phụ nữ đóng góp tích cực vào sự nghiệp cách mạng của đất nước</a:t>
            </a:r>
            <a:r>
              <a:rPr lang="vi-VN" sz="2800" dirty="0" smtClean="0">
                <a:latin typeface="+mj-lt"/>
              </a:rPr>
              <a:t>.</a:t>
            </a:r>
            <a:r>
              <a:rPr lang="en-US" sz="2800" dirty="0" smtClean="0">
                <a:latin typeface="+mj-lt"/>
              </a:rPr>
              <a:t> </a:t>
            </a:r>
            <a:r>
              <a:rPr lang="vi-VN" sz="2800" dirty="0">
                <a:latin typeface="Times New Roman" panose="02020603050405020304" pitchFamily="18" charset="0"/>
                <a:cs typeface="Times New Roman" panose="02020603050405020304" pitchFamily="18" charset="0"/>
              </a:rPr>
              <a:t>Đây cũng là lần đầu tiên, người phụ nữ Việt Nam được cầm lá phiếu bầu cử, tham gia các công tác chính quyền và xã hội, nắm giữ nhiều trọng trách trong bộ máy Nhà nước và các đoàn thể quần chúng.</a:t>
            </a:r>
            <a:endParaRPr lang="en-US" sz="2800" dirty="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5456" y="4269926"/>
            <a:ext cx="3798092" cy="2154577"/>
          </a:xfrm>
          <a:prstGeom prst="rect">
            <a:avLst/>
          </a:prstGeom>
        </p:spPr>
      </p:pic>
    </p:spTree>
    <p:extLst>
      <p:ext uri="{BB962C8B-B14F-4D97-AF65-F5344CB8AC3E}">
        <p14:creationId xmlns:p14="http://schemas.microsoft.com/office/powerpoint/2010/main" val="36782787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95983">
        <p15:prstTrans prst="drape"/>
      </p:transition>
    </mc:Choice>
    <mc:Fallback xmlns="">
      <p:transition spd="slow" advTm="95983">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Shape 1735"/>
        <p:cNvGrpSpPr/>
        <p:nvPr/>
      </p:nvGrpSpPr>
      <p:grpSpPr>
        <a:xfrm>
          <a:off x="0" y="0"/>
          <a:ext cx="0" cy="0"/>
          <a:chOff x="0" y="0"/>
          <a:chExt cx="0" cy="0"/>
        </a:xfrm>
      </p:grpSpPr>
      <p:sp>
        <p:nvSpPr>
          <p:cNvPr id="1736" name="Google Shape;1736;p24"/>
          <p:cNvSpPr txBox="1">
            <a:spLocks noGrp="1"/>
          </p:cNvSpPr>
          <p:nvPr>
            <p:ph type="title"/>
          </p:nvPr>
        </p:nvSpPr>
        <p:spPr>
          <a:xfrm>
            <a:off x="1069520" y="1119792"/>
            <a:ext cx="9848538" cy="763600"/>
          </a:xfrm>
          <a:prstGeom prst="rect">
            <a:avLst/>
          </a:prstGeom>
        </p:spPr>
        <p:txBody>
          <a:bodyPr spcFirstLastPara="1" vert="horz" wrap="square" lIns="121900" tIns="121900" rIns="121900" bIns="121900" rtlCol="0" anchor="t" anchorCtr="0">
            <a:noAutofit/>
          </a:bodyPr>
          <a:lstStyle/>
          <a:p>
            <a:pPr lvl="0" algn="ctr">
              <a:defRPr/>
            </a:pPr>
            <a:r>
              <a:rPr lang="en-US" sz="3600" b="1" dirty="0" err="1" smtClean="0">
                <a:solidFill>
                  <a:prstClr val="black"/>
                </a:solidFill>
                <a:latin typeface="Times New Roman" panose="02020603050405020304" pitchFamily="18" charset="0"/>
                <a:cs typeface="Times New Roman" panose="02020603050405020304" pitchFamily="18" charset="0"/>
              </a:rPr>
              <a:t>Triển</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khai</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cuộc</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thi</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hát</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và</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vẽ</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tranh</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smtClean="0">
                <a:solidFill>
                  <a:prstClr val="black"/>
                </a:solidFill>
                <a:latin typeface="Times New Roman" panose="02020603050405020304" pitchFamily="18" charset="0"/>
                <a:cs typeface="Times New Roman" panose="02020603050405020304" pitchFamily="18" charset="0"/>
              </a:rPr>
              <a:t/>
            </a:r>
            <a:br>
              <a:rPr lang="en-US" sz="3600" b="1" dirty="0" smtClean="0">
                <a:solidFill>
                  <a:prstClr val="black"/>
                </a:solidFill>
                <a:latin typeface="Times New Roman" panose="02020603050405020304" pitchFamily="18" charset="0"/>
                <a:cs typeface="Times New Roman" panose="02020603050405020304" pitchFamily="18" charset="0"/>
              </a:rPr>
            </a:br>
            <a:r>
              <a:rPr lang="en-US" sz="3600" b="1" dirty="0" err="1">
                <a:solidFill>
                  <a:prstClr val="black"/>
                </a:solidFill>
                <a:latin typeface="Times New Roman" panose="02020603050405020304" pitchFamily="18" charset="0"/>
                <a:cs typeface="Times New Roman" panose="02020603050405020304" pitchFamily="18" charset="0"/>
              </a:rPr>
              <a:t>C</a:t>
            </a:r>
            <a:r>
              <a:rPr lang="en-US" sz="3600" b="1" dirty="0" err="1" smtClean="0">
                <a:solidFill>
                  <a:prstClr val="black"/>
                </a:solidFill>
                <a:latin typeface="Times New Roman" panose="02020603050405020304" pitchFamily="18" charset="0"/>
                <a:cs typeface="Times New Roman" panose="02020603050405020304" pitchFamily="18" charset="0"/>
              </a:rPr>
              <a:t>hủ</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đề</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Những</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người</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phụ</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nữ</a:t>
            </a:r>
            <a:r>
              <a:rPr lang="en-US" sz="3600" b="1" dirty="0">
                <a:solidFill>
                  <a:prstClr val="black"/>
                </a:solidFill>
                <a:latin typeface="Times New Roman" panose="02020603050405020304" pitchFamily="18" charset="0"/>
                <a:cs typeface="Times New Roman" panose="02020603050405020304" pitchFamily="18" charset="0"/>
              </a:rPr>
              <a:t> con </a:t>
            </a:r>
            <a:r>
              <a:rPr lang="en-US" sz="3600" b="1" dirty="0" err="1" smtClean="0">
                <a:solidFill>
                  <a:prstClr val="black"/>
                </a:solidFill>
                <a:latin typeface="Times New Roman" panose="02020603050405020304" pitchFamily="18" charset="0"/>
                <a:cs typeface="Times New Roman" panose="02020603050405020304" pitchFamily="18" charset="0"/>
              </a:rPr>
              <a:t>yêu</a:t>
            </a:r>
            <a:r>
              <a:rPr lang="en-US" sz="3600" b="1" dirty="0" smtClean="0">
                <a:solidFill>
                  <a:prstClr val="black"/>
                </a:solidFill>
                <a:latin typeface="Times New Roman" panose="02020603050405020304" pitchFamily="18" charset="0"/>
                <a:cs typeface="Times New Roman" panose="02020603050405020304" pitchFamily="18" charset="0"/>
              </a:rPr>
              <a:t>”.</a:t>
            </a:r>
            <a:endParaRPr lang="en-US" sz="3600" b="1" dirty="0">
              <a:solidFill>
                <a:prstClr val="black"/>
              </a:solidFill>
              <a:latin typeface="Times New Roman" panose="02020603050405020304" pitchFamily="18" charset="0"/>
              <a:cs typeface="Times New Roman" panose="02020603050405020304" pitchFamily="18" charset="0"/>
            </a:endParaRPr>
          </a:p>
        </p:txBody>
      </p:sp>
      <p:sp>
        <p:nvSpPr>
          <p:cNvPr id="1737" name="Google Shape;1737;p24"/>
          <p:cNvSpPr txBox="1">
            <a:spLocks noGrp="1"/>
          </p:cNvSpPr>
          <p:nvPr>
            <p:ph type="subTitle" idx="1"/>
          </p:nvPr>
        </p:nvSpPr>
        <p:spPr>
          <a:xfrm>
            <a:off x="779490" y="2428800"/>
            <a:ext cx="10433153" cy="4429200"/>
          </a:xfrm>
          <a:prstGeom prst="rect">
            <a:avLst/>
          </a:prstGeom>
        </p:spPr>
        <p:txBody>
          <a:bodyPr spcFirstLastPara="1" vert="horz" wrap="square" lIns="121900" tIns="121900" rIns="121900" bIns="121900" rtlCol="0" anchor="t" anchorCtr="0">
            <a:noAutofit/>
          </a:bodyPr>
          <a:lstStyle/>
          <a:p>
            <a:pPr marL="571500" indent="-571500" algn="l">
              <a:buFontTx/>
              <a:buChar char="-"/>
            </a:pPr>
            <a:r>
              <a:rPr lang="en-US" sz="3600" b="1" dirty="0" err="1" smtClean="0">
                <a:latin typeface="Times New Roman" panose="02020603050405020304" pitchFamily="18" charset="0"/>
                <a:cs typeface="Times New Roman" panose="02020603050405020304" pitchFamily="18" charset="0"/>
              </a:rPr>
              <a:t>Đối</a:t>
            </a:r>
            <a:r>
              <a:rPr lang="en-US" sz="3600" b="1" dirty="0" smtClean="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tượng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dự</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thi</a:t>
            </a:r>
            <a:r>
              <a:rPr lang="en-US" sz="3600" b="1"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lớp</a:t>
            </a:r>
            <a:r>
              <a:rPr lang="en-US" sz="3600" dirty="0">
                <a:latin typeface="Times New Roman" panose="02020603050405020304" pitchFamily="18" charset="0"/>
                <a:cs typeface="Times New Roman" panose="02020603050405020304" pitchFamily="18" charset="0"/>
              </a:rPr>
              <a:t> 1- 5 </a:t>
            </a:r>
            <a:r>
              <a:rPr lang="en-US" sz="3600" dirty="0" err="1">
                <a:latin typeface="Times New Roman" panose="02020603050405020304" pitchFamily="18" charset="0"/>
                <a:cs typeface="Times New Roman" panose="02020603050405020304" pitchFamily="18" charset="0"/>
              </a:rPr>
              <a:t>trường</a:t>
            </a:r>
            <a:r>
              <a:rPr lang="en-US" sz="3600" dirty="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tiểu</a:t>
            </a:r>
            <a:endParaRPr lang="en-US" sz="3600" dirty="0">
              <a:latin typeface="Times New Roman" panose="02020603050405020304" pitchFamily="18" charset="0"/>
              <a:cs typeface="Times New Roman" panose="02020603050405020304" pitchFamily="18" charset="0"/>
            </a:endParaRPr>
          </a:p>
          <a:p>
            <a:pPr marL="0" indent="0" algn="l"/>
            <a:r>
              <a:rPr lang="en-US" sz="3600" dirty="0" err="1" smtClean="0">
                <a:latin typeface="Times New Roman" panose="02020603050405020304" pitchFamily="18" charset="0"/>
                <a:cs typeface="Times New Roman" panose="02020603050405020304" pitchFamily="18" charset="0"/>
              </a:rPr>
              <a:t>học</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Đức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Giang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năm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học</a:t>
            </a:r>
            <a:r>
              <a:rPr lang="en-US" sz="3600" dirty="0">
                <a:latin typeface="Times New Roman" panose="02020603050405020304" pitchFamily="18" charset="0"/>
                <a:cs typeface="Times New Roman" panose="02020603050405020304" pitchFamily="18" charset="0"/>
              </a:rPr>
              <a:t> 2021 - 2022.</a:t>
            </a:r>
          </a:p>
          <a:p>
            <a:pPr marL="0" indent="0" algn="l"/>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Thời</a:t>
            </a:r>
            <a:r>
              <a:rPr lang="en-US" sz="3600" b="1" dirty="0" smtClean="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gian</a:t>
            </a:r>
            <a:r>
              <a:rPr lang="en-US" sz="3600" b="1" dirty="0">
                <a:latin typeface="Times New Roman" panose="02020603050405020304" pitchFamily="18" charset="0"/>
                <a:cs typeface="Times New Roman" panose="02020603050405020304" pitchFamily="18" charset="0"/>
              </a:rPr>
              <a:t>: </a:t>
            </a:r>
            <a:endParaRPr lang="en-US" sz="3600" b="1" dirty="0" smtClean="0">
              <a:latin typeface="Times New Roman" panose="02020603050405020304" pitchFamily="18" charset="0"/>
              <a:cs typeface="Times New Roman" panose="02020603050405020304" pitchFamily="18" charset="0"/>
            </a:endParaRPr>
          </a:p>
          <a:p>
            <a:pPr marL="0" indent="0" algn="l"/>
            <a:r>
              <a:rPr lang="en-US" sz="3600" dirty="0" err="1" smtClean="0">
                <a:latin typeface="Times New Roman" panose="02020603050405020304" pitchFamily="18" charset="0"/>
                <a:cs typeface="Times New Roman" panose="02020603050405020304" pitchFamily="18" charset="0"/>
              </a:rPr>
              <a:t>Từ</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ngày</a:t>
            </a:r>
            <a:r>
              <a:rPr lang="en-US" sz="3600" dirty="0">
                <a:latin typeface="Times New Roman" panose="02020603050405020304" pitchFamily="18" charset="0"/>
                <a:cs typeface="Times New Roman" panose="02020603050405020304" pitchFamily="18" charset="0"/>
              </a:rPr>
              <a:t> 18/09/2021 </a:t>
            </a:r>
            <a:r>
              <a:rPr lang="en-US" sz="3600" dirty="0" err="1">
                <a:latin typeface="Times New Roman" panose="02020603050405020304" pitchFamily="18" charset="0"/>
                <a:cs typeface="Times New Roman" panose="02020603050405020304" pitchFamily="18" charset="0"/>
              </a:rPr>
              <a:t>đến</a:t>
            </a:r>
            <a:r>
              <a:rPr lang="en-US" sz="3600" dirty="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ngày</a:t>
            </a:r>
            <a:r>
              <a:rPr lang="en-US" sz="3600" dirty="0">
                <a:latin typeface="Times New Roman" panose="02020603050405020304" pitchFamily="18" charset="0"/>
                <a:cs typeface="Times New Roman" panose="02020603050405020304" pitchFamily="18" charset="0"/>
              </a:rPr>
              <a:t> </a:t>
            </a:r>
            <a:r>
              <a:rPr lang="en-US" sz="3600" dirty="0" smtClean="0">
                <a:latin typeface="Times New Roman" panose="02020603050405020304" pitchFamily="18" charset="0"/>
                <a:cs typeface="Times New Roman" panose="02020603050405020304" pitchFamily="18" charset="0"/>
              </a:rPr>
              <a:t>20/10/2021</a:t>
            </a:r>
            <a:r>
              <a:rPr lang="en-US" sz="3600" dirty="0">
                <a:latin typeface="Times New Roman" panose="02020603050405020304" pitchFamily="18" charset="0"/>
                <a:cs typeface="Times New Roman" panose="02020603050405020304" pitchFamily="18" charset="0"/>
              </a:rPr>
              <a:t>.</a:t>
            </a:r>
          </a:p>
          <a:p>
            <a:pPr algn="l"/>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Nội</a:t>
            </a:r>
            <a:r>
              <a:rPr lang="en-US" sz="3600" b="1" dirty="0" smtClean="0">
                <a:latin typeface="Times New Roman" panose="02020603050405020304" pitchFamily="18" charset="0"/>
                <a:cs typeface="Times New Roman" panose="02020603050405020304" pitchFamily="18" charset="0"/>
              </a:rPr>
              <a:t> dung:</a:t>
            </a:r>
            <a:endParaRPr lang="en-US" sz="3600" b="1" dirty="0">
              <a:latin typeface="Times New Roman" panose="02020603050405020304" pitchFamily="18" charset="0"/>
              <a:cs typeface="Times New Roman" panose="02020603050405020304" pitchFamily="18" charset="0"/>
            </a:endParaRPr>
          </a:p>
          <a:p>
            <a:pPr algn="l"/>
            <a:r>
              <a:rPr lang="en-US" sz="3600" dirty="0" err="1">
                <a:latin typeface="Times New Roman" panose="02020603050405020304" pitchFamily="18" charset="0"/>
                <a:cs typeface="Times New Roman" panose="02020603050405020304" pitchFamily="18" charset="0"/>
              </a:rPr>
              <a:t>Cuộc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diễn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03 </a:t>
            </a:r>
            <a:r>
              <a:rPr lang="en-US" sz="3600" dirty="0" err="1">
                <a:latin typeface="Times New Roman" panose="02020603050405020304" pitchFamily="18" charset="0"/>
                <a:cs typeface="Times New Roman" panose="02020603050405020304" pitchFamily="18" charset="0"/>
              </a:rPr>
              <a:t>ngày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chọn</a:t>
            </a:r>
            <a:r>
              <a:rPr lang="en-US" sz="3600" dirty="0">
                <a:latin typeface="Times New Roman" panose="02020603050405020304" pitchFamily="18" charset="0"/>
                <a:cs typeface="Times New Roman" panose="02020603050405020304" pitchFamily="18" charset="0"/>
              </a:rPr>
              <a:t> 1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2 </a:t>
            </a:r>
            <a:r>
              <a:rPr lang="en-US" sz="3600" dirty="0" err="1">
                <a:latin typeface="Times New Roman" panose="02020603050405020304" pitchFamily="18" charset="0"/>
                <a:cs typeface="Times New Roman" panose="02020603050405020304" pitchFamily="18" charset="0"/>
              </a:rPr>
              <a:t>nội</a:t>
            </a:r>
            <a:r>
              <a:rPr lang="en-US" sz="3600" dirty="0">
                <a:latin typeface="Times New Roman" panose="02020603050405020304" pitchFamily="18" charset="0"/>
                <a:cs typeface="Times New Roman" panose="02020603050405020304" pitchFamily="18" charset="0"/>
              </a:rPr>
              <a:t> dung </a:t>
            </a:r>
            <a:r>
              <a:rPr lang="en-US" sz="3600" dirty="0" err="1">
                <a:latin typeface="Times New Roman" panose="02020603050405020304" pitchFamily="18" charset="0"/>
                <a:cs typeface="Times New Roman" panose="02020603050405020304" pitchFamily="18" charset="0"/>
              </a:rPr>
              <a:t>sau</a:t>
            </a:r>
            <a:r>
              <a:rPr lang="en-US" sz="3600" dirty="0">
                <a:latin typeface="Times New Roman" panose="02020603050405020304" pitchFamily="18" charset="0"/>
                <a:cs typeface="Times New Roman" panose="02020603050405020304" pitchFamily="18" charset="0"/>
              </a:rPr>
              <a:t>:</a:t>
            </a:r>
          </a:p>
          <a:p>
            <a:pPr marL="0" indent="0" algn="l">
              <a:buClr>
                <a:schemeClr val="dk1"/>
              </a:buClr>
              <a:buSzPts val="1100"/>
            </a:pPr>
            <a:endParaRPr sz="3600" dirty="0">
              <a:latin typeface="Times New Roman" panose="02020603050405020304" pitchFamily="18" charset="0"/>
              <a:cs typeface="Times New Roman" panose="02020603050405020304" pitchFamily="18" charset="0"/>
            </a:endParaRPr>
          </a:p>
          <a:p>
            <a:pPr marL="0" indent="0" algn="l"/>
            <a:endParaRPr sz="36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78141" y="353242"/>
            <a:ext cx="1533100" cy="1533100"/>
          </a:xfrm>
          <a:prstGeom prst="rect">
            <a:avLst/>
          </a:prstGeom>
        </p:spPr>
      </p:pic>
    </p:spTree>
    <p:extLst>
      <p:ext uri="{BB962C8B-B14F-4D97-AF65-F5344CB8AC3E}">
        <p14:creationId xmlns:p14="http://schemas.microsoft.com/office/powerpoint/2010/main" val="2723781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735"/>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965105455"/>
              </p:ext>
            </p:extLst>
          </p:nvPr>
        </p:nvGraphicFramePr>
        <p:xfrm>
          <a:off x="1319132" y="374753"/>
          <a:ext cx="9968460" cy="6310859"/>
        </p:xfrm>
        <a:graphic>
          <a:graphicData uri="http://schemas.openxmlformats.org/drawingml/2006/table">
            <a:tbl>
              <a:tblPr firstRow="1" firstCol="1" bandRow="1">
                <a:tableStyleId>{5C22544A-7EE6-4342-B048-85BDC9FD1C3A}</a:tableStyleId>
              </a:tblPr>
              <a:tblGrid>
                <a:gridCol w="784827">
                  <a:extLst>
                    <a:ext uri="{9D8B030D-6E8A-4147-A177-3AD203B41FA5}">
                      <a16:colId xmlns:a16="http://schemas.microsoft.com/office/drawing/2014/main" val="3515441350"/>
                    </a:ext>
                  </a:extLst>
                </a:gridCol>
                <a:gridCol w="1463700">
                  <a:extLst>
                    <a:ext uri="{9D8B030D-6E8A-4147-A177-3AD203B41FA5}">
                      <a16:colId xmlns:a16="http://schemas.microsoft.com/office/drawing/2014/main" val="564157621"/>
                    </a:ext>
                  </a:extLst>
                </a:gridCol>
                <a:gridCol w="1633928">
                  <a:extLst>
                    <a:ext uri="{9D8B030D-6E8A-4147-A177-3AD203B41FA5}">
                      <a16:colId xmlns:a16="http://schemas.microsoft.com/office/drawing/2014/main" val="4217549741"/>
                    </a:ext>
                  </a:extLst>
                </a:gridCol>
                <a:gridCol w="6086005">
                  <a:extLst>
                    <a:ext uri="{9D8B030D-6E8A-4147-A177-3AD203B41FA5}">
                      <a16:colId xmlns:a16="http://schemas.microsoft.com/office/drawing/2014/main" val="506831194"/>
                    </a:ext>
                  </a:extLst>
                </a:gridCol>
              </a:tblGrid>
              <a:tr h="1271956">
                <a:tc>
                  <a:txBody>
                    <a:bodyPr/>
                    <a:lstStyle/>
                    <a:p>
                      <a:pPr algn="ctr">
                        <a:lnSpc>
                          <a:spcPct val="130000"/>
                        </a:lnSpc>
                        <a:spcAft>
                          <a:spcPts val="0"/>
                        </a:spcAft>
                      </a:pPr>
                      <a:r>
                        <a:rPr lang="vi-VN" sz="2400" dirty="0">
                          <a:effectLst/>
                          <a:latin typeface="Times New Roman" panose="02020603050405020304" pitchFamily="18" charset="0"/>
                          <a:cs typeface="Times New Roman" panose="02020603050405020304" pitchFamily="18" charset="0"/>
                        </a:rPr>
                        <a:t>STT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723" marR="55723" marT="0" marB="0"/>
                </a:tc>
                <a:tc>
                  <a:txBody>
                    <a:bodyPr/>
                    <a:lstStyle/>
                    <a:p>
                      <a:pPr algn="ctr">
                        <a:lnSpc>
                          <a:spcPct val="130000"/>
                        </a:lnSpc>
                        <a:spcAft>
                          <a:spcPts val="0"/>
                        </a:spcAft>
                      </a:pPr>
                      <a:r>
                        <a:rPr lang="vi-VN" sz="2400" dirty="0">
                          <a:effectLst/>
                          <a:latin typeface="Times New Roman" panose="02020603050405020304" pitchFamily="18" charset="0"/>
                          <a:cs typeface="Times New Roman" panose="02020603050405020304" pitchFamily="18" charset="0"/>
                        </a:rPr>
                        <a:t>Thời gian</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723" marR="55723" marT="0" marB="0"/>
                </a:tc>
                <a:tc>
                  <a:txBody>
                    <a:bodyPr/>
                    <a:lstStyle/>
                    <a:p>
                      <a:pPr algn="ctr">
                        <a:lnSpc>
                          <a:spcPct val="130000"/>
                        </a:lnSpc>
                        <a:spcAft>
                          <a:spcPts val="0"/>
                        </a:spcAft>
                      </a:pPr>
                      <a:r>
                        <a:rPr lang="vi-VN" sz="2400" dirty="0">
                          <a:effectLst/>
                          <a:latin typeface="Times New Roman" panose="02020603050405020304" pitchFamily="18" charset="0"/>
                          <a:cs typeface="Times New Roman" panose="02020603050405020304" pitchFamily="18" charset="0"/>
                        </a:rPr>
                        <a:t>Đối tượng</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723" marR="55723" marT="0" marB="0"/>
                </a:tc>
                <a:tc>
                  <a:txBody>
                    <a:bodyPr/>
                    <a:lstStyle/>
                    <a:p>
                      <a:pPr algn="ctr">
                        <a:lnSpc>
                          <a:spcPct val="130000"/>
                        </a:lnSpc>
                        <a:spcAft>
                          <a:spcPts val="0"/>
                        </a:spcAft>
                      </a:pPr>
                      <a:r>
                        <a:rPr lang="vi-VN" sz="2400">
                          <a:effectLst/>
                          <a:latin typeface="Times New Roman" panose="02020603050405020304" pitchFamily="18" charset="0"/>
                          <a:cs typeface="Times New Roman" panose="02020603050405020304" pitchFamily="18" charset="0"/>
                        </a:rPr>
                        <a:t>Nội dung thi </a:t>
                      </a:r>
                      <a:endParaRPr lang="en-US" sz="2400">
                        <a:effectLst/>
                        <a:latin typeface="Times New Roman" panose="02020603050405020304" pitchFamily="18" charset="0"/>
                        <a:cs typeface="Times New Roman" panose="02020603050405020304" pitchFamily="18" charset="0"/>
                      </a:endParaRPr>
                    </a:p>
                    <a:p>
                      <a:pPr algn="ctr">
                        <a:lnSpc>
                          <a:spcPct val="130000"/>
                        </a:lnSpc>
                        <a:spcAft>
                          <a:spcPts val="0"/>
                        </a:spcAft>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723" marR="55723" marT="0" marB="0"/>
                </a:tc>
                <a:extLst>
                  <a:ext uri="{0D108BD9-81ED-4DB2-BD59-A6C34878D82A}">
                    <a16:rowId xmlns:a16="http://schemas.microsoft.com/office/drawing/2014/main" val="4170728945"/>
                  </a:ext>
                </a:extLst>
              </a:tr>
              <a:tr h="5038903">
                <a:tc>
                  <a:txBody>
                    <a:bodyPr/>
                    <a:lstStyle/>
                    <a:p>
                      <a:pPr algn="ctr">
                        <a:lnSpc>
                          <a:spcPct val="130000"/>
                        </a:lnSpc>
                        <a:spcAft>
                          <a:spcPts val="0"/>
                        </a:spcAft>
                      </a:pPr>
                      <a:r>
                        <a:rPr lang="vi-VN" sz="2400">
                          <a:effectLst/>
                          <a:latin typeface="Times New Roman" panose="02020603050405020304" pitchFamily="18" charset="0"/>
                          <a:cs typeface="Times New Roman" panose="02020603050405020304" pitchFamily="18" charset="0"/>
                        </a:rPr>
                        <a:t>1</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723" marR="55723" marT="0" marB="0"/>
                </a:tc>
                <a:tc>
                  <a:txBody>
                    <a:bodyPr/>
                    <a:lstStyle/>
                    <a:p>
                      <a:pPr>
                        <a:lnSpc>
                          <a:spcPct val="130000"/>
                        </a:lnSpc>
                        <a:spcAft>
                          <a:spcPts val="0"/>
                        </a:spcAft>
                      </a:pPr>
                      <a:r>
                        <a:rPr lang="vi-VN" sz="3200" spc="-30" dirty="0">
                          <a:effectLst/>
                          <a:latin typeface="Times New Roman" panose="02020603050405020304" pitchFamily="18" charset="0"/>
                          <a:cs typeface="Times New Roman" panose="02020603050405020304" pitchFamily="18" charset="0"/>
                        </a:rPr>
                        <a:t>Từ ngày </a:t>
                      </a:r>
                      <a:endParaRPr lang="en-US" sz="3200" dirty="0">
                        <a:effectLst/>
                        <a:latin typeface="Times New Roman" panose="02020603050405020304" pitchFamily="18" charset="0"/>
                        <a:cs typeface="Times New Roman" panose="02020603050405020304" pitchFamily="18" charset="0"/>
                      </a:endParaRPr>
                    </a:p>
                    <a:p>
                      <a:pPr>
                        <a:lnSpc>
                          <a:spcPct val="130000"/>
                        </a:lnSpc>
                        <a:spcAft>
                          <a:spcPts val="0"/>
                        </a:spcAft>
                      </a:pPr>
                      <a:r>
                        <a:rPr lang="en-US" sz="3200" spc="-30" dirty="0">
                          <a:effectLst/>
                          <a:latin typeface="Times New Roman" panose="02020603050405020304" pitchFamily="18" charset="0"/>
                          <a:cs typeface="Times New Roman" panose="02020603050405020304" pitchFamily="18" charset="0"/>
                        </a:rPr>
                        <a:t>18</a:t>
                      </a:r>
                      <a:r>
                        <a:rPr lang="vi-VN" sz="3200" spc="-30" dirty="0">
                          <a:effectLst/>
                          <a:latin typeface="Times New Roman" panose="02020603050405020304" pitchFamily="18" charset="0"/>
                          <a:cs typeface="Times New Roman" panose="02020603050405020304" pitchFamily="18" charset="0"/>
                        </a:rPr>
                        <a:t>/10 </a:t>
                      </a:r>
                      <a:r>
                        <a:rPr lang="en-US" sz="3200" spc="-30" dirty="0" err="1" smtClean="0">
                          <a:effectLst/>
                          <a:latin typeface="Times New Roman" panose="02020603050405020304" pitchFamily="18" charset="0"/>
                          <a:cs typeface="Times New Roman" panose="02020603050405020304" pitchFamily="18" charset="0"/>
                        </a:rPr>
                        <a:t>đến</a:t>
                      </a:r>
                      <a:r>
                        <a:rPr lang="en-US" sz="3200" spc="-30" baseline="0" dirty="0" smtClean="0">
                          <a:effectLst/>
                          <a:latin typeface="Times New Roman" panose="02020603050405020304" pitchFamily="18" charset="0"/>
                          <a:cs typeface="Times New Roman" panose="02020603050405020304" pitchFamily="18" charset="0"/>
                        </a:rPr>
                        <a:t> </a:t>
                      </a:r>
                      <a:r>
                        <a:rPr lang="en-US" sz="3200" spc="-30" dirty="0" smtClean="0">
                          <a:effectLst/>
                          <a:latin typeface="Times New Roman" panose="02020603050405020304" pitchFamily="18" charset="0"/>
                          <a:cs typeface="Times New Roman" panose="02020603050405020304" pitchFamily="18" charset="0"/>
                        </a:rPr>
                        <a:t>20/</a:t>
                      </a:r>
                      <a:r>
                        <a:rPr lang="vi-VN" sz="3200" spc="-30" dirty="0">
                          <a:effectLst/>
                          <a:latin typeface="Times New Roman" panose="02020603050405020304" pitchFamily="18" charset="0"/>
                          <a:cs typeface="Times New Roman" panose="02020603050405020304" pitchFamily="18" charset="0"/>
                        </a:rPr>
                        <a:t>10</a:t>
                      </a:r>
                      <a:r>
                        <a:rPr lang="vi-VN" sz="3200" spc="-30" dirty="0" smtClean="0">
                          <a:effectLst/>
                          <a:latin typeface="Times New Roman" panose="02020603050405020304" pitchFamily="18" charset="0"/>
                          <a:cs typeface="Times New Roman" panose="02020603050405020304" pitchFamily="18" charset="0"/>
                        </a:rPr>
                        <a:t>/</a:t>
                      </a:r>
                      <a:endParaRPr lang="en-US" sz="3200" spc="-30" dirty="0" smtClean="0">
                        <a:effectLst/>
                        <a:latin typeface="Times New Roman" panose="02020603050405020304" pitchFamily="18" charset="0"/>
                        <a:cs typeface="Times New Roman" panose="02020603050405020304" pitchFamily="18" charset="0"/>
                      </a:endParaRPr>
                    </a:p>
                    <a:p>
                      <a:pPr>
                        <a:lnSpc>
                          <a:spcPct val="130000"/>
                        </a:lnSpc>
                        <a:spcAft>
                          <a:spcPts val="0"/>
                        </a:spcAft>
                      </a:pPr>
                      <a:r>
                        <a:rPr lang="vi-VN" sz="3200" spc="-30" dirty="0" smtClean="0">
                          <a:effectLst/>
                          <a:latin typeface="Times New Roman" panose="02020603050405020304" pitchFamily="18" charset="0"/>
                          <a:cs typeface="Times New Roman" panose="02020603050405020304" pitchFamily="18" charset="0"/>
                        </a:rPr>
                        <a:t>2021</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723" marR="55723" marT="0" marB="0"/>
                </a:tc>
                <a:tc>
                  <a:txBody>
                    <a:bodyPr/>
                    <a:lstStyle/>
                    <a:p>
                      <a:pPr algn="just">
                        <a:lnSpc>
                          <a:spcPct val="130000"/>
                        </a:lnSpc>
                        <a:spcAft>
                          <a:spcPts val="0"/>
                        </a:spcAft>
                      </a:pPr>
                      <a:r>
                        <a:rPr lang="en-US" sz="3200" spc="-30" dirty="0" err="1">
                          <a:effectLst/>
                          <a:latin typeface="Times New Roman" panose="02020603050405020304" pitchFamily="18" charset="0"/>
                          <a:cs typeface="Times New Roman" panose="02020603050405020304" pitchFamily="18" charset="0"/>
                        </a:rPr>
                        <a:t>Học</a:t>
                      </a:r>
                      <a:r>
                        <a:rPr lang="en-US" sz="3200" spc="-30" dirty="0">
                          <a:effectLst/>
                          <a:latin typeface="Times New Roman" panose="02020603050405020304" pitchFamily="18" charset="0"/>
                          <a:cs typeface="Times New Roman" panose="02020603050405020304" pitchFamily="18" charset="0"/>
                        </a:rPr>
                        <a:t> </a:t>
                      </a:r>
                      <a:r>
                        <a:rPr lang="en-US" sz="3200" spc="-30" dirty="0" err="1">
                          <a:effectLst/>
                          <a:latin typeface="Times New Roman" panose="02020603050405020304" pitchFamily="18" charset="0"/>
                          <a:cs typeface="Times New Roman" panose="02020603050405020304" pitchFamily="18" charset="0"/>
                        </a:rPr>
                        <a:t>sinh</a:t>
                      </a:r>
                      <a:r>
                        <a:rPr lang="en-US" sz="3200" spc="-30" dirty="0">
                          <a:effectLst/>
                          <a:latin typeface="Times New Roman" panose="02020603050405020304" pitchFamily="18" charset="0"/>
                          <a:cs typeface="Times New Roman" panose="02020603050405020304" pitchFamily="18" charset="0"/>
                        </a:rPr>
                        <a:t> </a:t>
                      </a:r>
                      <a:r>
                        <a:rPr lang="en-US" sz="3200" spc="-30" dirty="0" err="1">
                          <a:effectLst/>
                          <a:latin typeface="Times New Roman" panose="02020603050405020304" pitchFamily="18" charset="0"/>
                          <a:cs typeface="Times New Roman" panose="02020603050405020304" pitchFamily="18" charset="0"/>
                        </a:rPr>
                        <a:t>lớp</a:t>
                      </a:r>
                      <a:r>
                        <a:rPr lang="en-US" sz="3200" spc="-30" dirty="0">
                          <a:effectLst/>
                          <a:latin typeface="Times New Roman" panose="02020603050405020304" pitchFamily="18" charset="0"/>
                          <a:cs typeface="Times New Roman" panose="02020603050405020304" pitchFamily="18" charset="0"/>
                        </a:rPr>
                        <a:t> 1,2,3,4,5</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723" marR="55723" marT="0" marB="0"/>
                </a:tc>
                <a:tc>
                  <a:txBody>
                    <a:bodyPr/>
                    <a:lstStyle/>
                    <a:p>
                      <a:pPr algn="just">
                        <a:spcAft>
                          <a:spcPts val="0"/>
                        </a:spcAft>
                      </a:pP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Cuộc</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thi</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vẽ</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tranh</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chủ</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đề</a:t>
                      </a:r>
                      <a:r>
                        <a:rPr lang="en-US" sz="3200" b="1" dirty="0">
                          <a:effectLst/>
                          <a:latin typeface="Times New Roman" panose="02020603050405020304" pitchFamily="18" charset="0"/>
                          <a:cs typeface="Times New Roman" panose="02020603050405020304" pitchFamily="18" charset="0"/>
                        </a:rPr>
                        <a:t> ” </a:t>
                      </a:r>
                      <a:r>
                        <a:rPr lang="en-US" sz="3200" b="1" dirty="0" err="1">
                          <a:effectLst/>
                          <a:latin typeface="Times New Roman" panose="02020603050405020304" pitchFamily="18" charset="0"/>
                          <a:cs typeface="Times New Roman" panose="02020603050405020304" pitchFamily="18" charset="0"/>
                        </a:rPr>
                        <a:t>Những</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người</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phụ</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nữ</a:t>
                      </a:r>
                      <a:r>
                        <a:rPr lang="en-US" sz="3200" b="1" dirty="0">
                          <a:effectLst/>
                          <a:latin typeface="Times New Roman" panose="02020603050405020304" pitchFamily="18" charset="0"/>
                          <a:cs typeface="Times New Roman" panose="02020603050405020304" pitchFamily="18" charset="0"/>
                        </a:rPr>
                        <a:t> con </a:t>
                      </a:r>
                      <a:r>
                        <a:rPr lang="en-US" sz="3200" b="1" dirty="0" err="1">
                          <a:effectLst/>
                          <a:latin typeface="Times New Roman" panose="02020603050405020304" pitchFamily="18" charset="0"/>
                          <a:cs typeface="Times New Roman" panose="02020603050405020304" pitchFamily="18" charset="0"/>
                        </a:rPr>
                        <a:t>yêu</a:t>
                      </a:r>
                      <a:r>
                        <a:rPr lang="en-US" sz="3200" b="1" dirty="0">
                          <a:effectLst/>
                          <a:latin typeface="Times New Roman" panose="02020603050405020304" pitchFamily="18" charset="0"/>
                          <a:cs typeface="Times New Roman" panose="02020603050405020304" pitchFamily="18" charset="0"/>
                        </a:rPr>
                        <a:t>”</a:t>
                      </a:r>
                    </a:p>
                    <a:p>
                      <a:pPr algn="just">
                        <a:spcAft>
                          <a:spcPts val="0"/>
                        </a:spcAft>
                      </a:pP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Thể</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hiện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đúng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chủ</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đề</a:t>
                      </a:r>
                      <a:r>
                        <a:rPr lang="en-US" sz="3200" dirty="0">
                          <a:effectLst/>
                          <a:latin typeface="Times New Roman" panose="02020603050405020304" pitchFamily="18" charset="0"/>
                          <a:cs typeface="Times New Roman" panose="02020603050405020304" pitchFamily="18" charset="0"/>
                        </a:rPr>
                        <a:t>  ( 1đ) </a:t>
                      </a:r>
                    </a:p>
                    <a:p>
                      <a:pPr algn="just">
                        <a:spcAft>
                          <a:spcPts val="0"/>
                        </a:spcAft>
                      </a:pP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Nội</a:t>
                      </a:r>
                      <a:r>
                        <a:rPr lang="en-US" sz="3200" dirty="0">
                          <a:effectLst/>
                          <a:latin typeface="Times New Roman" panose="02020603050405020304" pitchFamily="18" charset="0"/>
                          <a:cs typeface="Times New Roman" panose="02020603050405020304" pitchFamily="18" charset="0"/>
                        </a:rPr>
                        <a:t> dung </a:t>
                      </a:r>
                      <a:r>
                        <a:rPr lang="en-US" sz="3200" dirty="0" err="1">
                          <a:effectLst/>
                          <a:latin typeface="Times New Roman" panose="02020603050405020304" pitchFamily="18" charset="0"/>
                          <a:cs typeface="Times New Roman" panose="02020603050405020304" pitchFamily="18" charset="0"/>
                        </a:rPr>
                        <a:t>chúc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mừng</a:t>
                      </a:r>
                      <a:r>
                        <a:rPr lang="en-US" sz="3200" dirty="0">
                          <a:effectLst/>
                          <a:latin typeface="Times New Roman" panose="02020603050405020304" pitchFamily="18" charset="0"/>
                          <a:cs typeface="Times New Roman" panose="02020603050405020304" pitchFamily="18" charset="0"/>
                        </a:rPr>
                        <a:t> ý </a:t>
                      </a:r>
                      <a:r>
                        <a:rPr lang="en-US" sz="3200" dirty="0" err="1">
                          <a:effectLst/>
                          <a:latin typeface="Times New Roman" panose="02020603050405020304" pitchFamily="18" charset="0"/>
                          <a:cs typeface="Times New Roman" panose="02020603050405020304" pitchFamily="18" charset="0"/>
                        </a:rPr>
                        <a:t>nghĩa</a:t>
                      </a:r>
                      <a:r>
                        <a:rPr lang="en-US" sz="3200" dirty="0">
                          <a:effectLst/>
                          <a:latin typeface="Times New Roman" panose="02020603050405020304" pitchFamily="18" charset="0"/>
                          <a:cs typeface="Times New Roman" panose="02020603050405020304" pitchFamily="18" charset="0"/>
                        </a:rPr>
                        <a:t> ( 2đ)</a:t>
                      </a:r>
                    </a:p>
                    <a:p>
                      <a:pPr algn="just">
                        <a:spcAft>
                          <a:spcPts val="0"/>
                        </a:spcAft>
                      </a:pPr>
                      <a:r>
                        <a:rPr lang="en-US" sz="3200" dirty="0" smtClean="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Sáng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tạo</a:t>
                      </a:r>
                      <a:r>
                        <a:rPr lang="en-US" sz="3200" dirty="0">
                          <a:effectLst/>
                          <a:latin typeface="Times New Roman" panose="02020603050405020304" pitchFamily="18" charset="0"/>
                          <a:cs typeface="Times New Roman" panose="02020603050405020304" pitchFamily="18" charset="0"/>
                        </a:rPr>
                        <a:t> </a:t>
                      </a:r>
                      <a:r>
                        <a:rPr lang="en-US" sz="3200" dirty="0" smtClean="0">
                          <a:effectLst/>
                          <a:latin typeface="Times New Roman" panose="02020603050405020304" pitchFamily="18" charset="0"/>
                          <a:cs typeface="Times New Roman" panose="02020603050405020304" pitchFamily="18" charset="0"/>
                        </a:rPr>
                        <a:t>(2đ</a:t>
                      </a:r>
                      <a:r>
                        <a:rPr lang="en-US" sz="3200" dirty="0">
                          <a:effectLst/>
                          <a:latin typeface="Times New Roman" panose="02020603050405020304" pitchFamily="18" charset="0"/>
                          <a:cs typeface="Times New Roman" panose="02020603050405020304" pitchFamily="18" charset="0"/>
                        </a:rPr>
                        <a:t>)</a:t>
                      </a:r>
                    </a:p>
                    <a:p>
                      <a:pPr algn="just">
                        <a:spcAft>
                          <a:spcPts val="0"/>
                        </a:spcAft>
                      </a:pP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Sản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phẩm</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đẹp</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màu</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sắc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hài</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hòa</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phù</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hợp</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lứa</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tuổi</a:t>
                      </a:r>
                      <a:r>
                        <a:rPr lang="en-US" sz="3200" dirty="0">
                          <a:effectLst/>
                          <a:latin typeface="Times New Roman" panose="02020603050405020304" pitchFamily="18" charset="0"/>
                          <a:cs typeface="Times New Roman" panose="02020603050405020304" pitchFamily="18" charset="0"/>
                        </a:rPr>
                        <a:t> ( 5đ)</a:t>
                      </a:r>
                    </a:p>
                    <a:p>
                      <a:pPr algn="just">
                        <a:lnSpc>
                          <a:spcPct val="130000"/>
                        </a:lnSpc>
                        <a:spcAft>
                          <a:spcPts val="0"/>
                        </a:spcAft>
                      </a:pPr>
                      <a:r>
                        <a:rPr lang="en-US" sz="3200"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Tổng</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điểm</a:t>
                      </a:r>
                      <a:r>
                        <a:rPr lang="en-US" sz="3200" b="1" dirty="0">
                          <a:effectLst/>
                          <a:latin typeface="Times New Roman" panose="02020603050405020304" pitchFamily="18" charset="0"/>
                          <a:cs typeface="Times New Roman" panose="02020603050405020304" pitchFamily="18" charset="0"/>
                        </a:rPr>
                        <a:t>: 10 </a:t>
                      </a:r>
                      <a:r>
                        <a:rPr lang="en-US" sz="3200" b="1" dirty="0" err="1">
                          <a:effectLst/>
                          <a:latin typeface="Times New Roman" panose="02020603050405020304" pitchFamily="18" charset="0"/>
                          <a:cs typeface="Times New Roman" panose="02020603050405020304" pitchFamily="18" charset="0"/>
                        </a:rPr>
                        <a:t>điểm</a:t>
                      </a: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723" marR="55723" marT="0" marB="0"/>
                </a:tc>
                <a:extLst>
                  <a:ext uri="{0D108BD9-81ED-4DB2-BD59-A6C34878D82A}">
                    <a16:rowId xmlns:a16="http://schemas.microsoft.com/office/drawing/2014/main" val="4274288284"/>
                  </a:ext>
                </a:extLst>
              </a:tr>
            </a:tbl>
          </a:graphicData>
        </a:graphic>
      </p:graphicFrame>
    </p:spTree>
    <p:extLst>
      <p:ext uri="{BB962C8B-B14F-4D97-AF65-F5344CB8AC3E}">
        <p14:creationId xmlns:p14="http://schemas.microsoft.com/office/powerpoint/2010/main" val="14305348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Shape 1735"/>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930823873"/>
              </p:ext>
            </p:extLst>
          </p:nvPr>
        </p:nvGraphicFramePr>
        <p:xfrm>
          <a:off x="1334125" y="329784"/>
          <a:ext cx="9953467" cy="6528216"/>
        </p:xfrm>
        <a:graphic>
          <a:graphicData uri="http://schemas.openxmlformats.org/drawingml/2006/table">
            <a:tbl>
              <a:tblPr firstRow="1" firstCol="1" bandRow="1">
                <a:tableStyleId>{5C22544A-7EE6-4342-B048-85BDC9FD1C3A}</a:tableStyleId>
              </a:tblPr>
              <a:tblGrid>
                <a:gridCol w="783646">
                  <a:extLst>
                    <a:ext uri="{9D8B030D-6E8A-4147-A177-3AD203B41FA5}">
                      <a16:colId xmlns:a16="http://schemas.microsoft.com/office/drawing/2014/main" val="2574265054"/>
                    </a:ext>
                  </a:extLst>
                </a:gridCol>
                <a:gridCol w="1539829">
                  <a:extLst>
                    <a:ext uri="{9D8B030D-6E8A-4147-A177-3AD203B41FA5}">
                      <a16:colId xmlns:a16="http://schemas.microsoft.com/office/drawing/2014/main" val="3331878203"/>
                    </a:ext>
                  </a:extLst>
                </a:gridCol>
                <a:gridCol w="1573967">
                  <a:extLst>
                    <a:ext uri="{9D8B030D-6E8A-4147-A177-3AD203B41FA5}">
                      <a16:colId xmlns:a16="http://schemas.microsoft.com/office/drawing/2014/main" val="1298822356"/>
                    </a:ext>
                  </a:extLst>
                </a:gridCol>
                <a:gridCol w="6056025">
                  <a:extLst>
                    <a:ext uri="{9D8B030D-6E8A-4147-A177-3AD203B41FA5}">
                      <a16:colId xmlns:a16="http://schemas.microsoft.com/office/drawing/2014/main" val="3854971866"/>
                    </a:ext>
                  </a:extLst>
                </a:gridCol>
              </a:tblGrid>
              <a:tr h="1091555">
                <a:tc>
                  <a:txBody>
                    <a:bodyPr/>
                    <a:lstStyle/>
                    <a:p>
                      <a:pPr algn="ctr">
                        <a:lnSpc>
                          <a:spcPct val="130000"/>
                        </a:lnSpc>
                        <a:spcAft>
                          <a:spcPts val="0"/>
                        </a:spcAft>
                      </a:pPr>
                      <a:r>
                        <a:rPr lang="vi-VN" sz="2400" dirty="0">
                          <a:effectLst/>
                          <a:latin typeface="Times New Roman" panose="02020603050405020304" pitchFamily="18" charset="0"/>
                          <a:cs typeface="Times New Roman" panose="02020603050405020304" pitchFamily="18" charset="0"/>
                        </a:rPr>
                        <a:t>STT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723" marR="55723" marT="0" marB="0"/>
                </a:tc>
                <a:tc>
                  <a:txBody>
                    <a:bodyPr/>
                    <a:lstStyle/>
                    <a:p>
                      <a:pPr algn="ctr">
                        <a:lnSpc>
                          <a:spcPct val="130000"/>
                        </a:lnSpc>
                        <a:spcAft>
                          <a:spcPts val="0"/>
                        </a:spcAft>
                      </a:pPr>
                      <a:r>
                        <a:rPr lang="vi-VN" sz="2400" dirty="0">
                          <a:effectLst/>
                          <a:latin typeface="Times New Roman" panose="02020603050405020304" pitchFamily="18" charset="0"/>
                          <a:cs typeface="Times New Roman" panose="02020603050405020304" pitchFamily="18" charset="0"/>
                        </a:rPr>
                        <a:t>Thời gian</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723" marR="55723" marT="0" marB="0"/>
                </a:tc>
                <a:tc>
                  <a:txBody>
                    <a:bodyPr/>
                    <a:lstStyle/>
                    <a:p>
                      <a:pPr algn="ctr">
                        <a:lnSpc>
                          <a:spcPct val="130000"/>
                        </a:lnSpc>
                        <a:spcAft>
                          <a:spcPts val="0"/>
                        </a:spcAft>
                      </a:pPr>
                      <a:r>
                        <a:rPr lang="vi-VN" sz="2400">
                          <a:effectLst/>
                          <a:latin typeface="Times New Roman" panose="02020603050405020304" pitchFamily="18" charset="0"/>
                          <a:cs typeface="Times New Roman" panose="02020603050405020304" pitchFamily="18" charset="0"/>
                        </a:rPr>
                        <a:t>Đối tượng</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723" marR="55723" marT="0" marB="0"/>
                </a:tc>
                <a:tc>
                  <a:txBody>
                    <a:bodyPr/>
                    <a:lstStyle/>
                    <a:p>
                      <a:pPr algn="ctr">
                        <a:lnSpc>
                          <a:spcPct val="130000"/>
                        </a:lnSpc>
                        <a:spcAft>
                          <a:spcPts val="0"/>
                        </a:spcAft>
                      </a:pPr>
                      <a:r>
                        <a:rPr lang="vi-VN" sz="2400">
                          <a:effectLst/>
                          <a:latin typeface="Times New Roman" panose="02020603050405020304" pitchFamily="18" charset="0"/>
                          <a:cs typeface="Times New Roman" panose="02020603050405020304" pitchFamily="18" charset="0"/>
                        </a:rPr>
                        <a:t>Nội dung thi </a:t>
                      </a:r>
                      <a:endParaRPr lang="en-US" sz="2400">
                        <a:effectLst/>
                        <a:latin typeface="Times New Roman" panose="02020603050405020304" pitchFamily="18" charset="0"/>
                        <a:cs typeface="Times New Roman" panose="02020603050405020304" pitchFamily="18" charset="0"/>
                      </a:endParaRPr>
                    </a:p>
                    <a:p>
                      <a:pPr algn="ctr">
                        <a:lnSpc>
                          <a:spcPct val="130000"/>
                        </a:lnSpc>
                        <a:spcAft>
                          <a:spcPts val="0"/>
                        </a:spcAft>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723" marR="55723" marT="0" marB="0"/>
                </a:tc>
                <a:extLst>
                  <a:ext uri="{0D108BD9-81ED-4DB2-BD59-A6C34878D82A}">
                    <a16:rowId xmlns:a16="http://schemas.microsoft.com/office/drawing/2014/main" val="590057921"/>
                  </a:ext>
                </a:extLst>
              </a:tr>
              <a:tr h="5436661">
                <a:tc>
                  <a:txBody>
                    <a:bodyPr/>
                    <a:lstStyle/>
                    <a:p>
                      <a:pPr algn="ctr">
                        <a:lnSpc>
                          <a:spcPct val="130000"/>
                        </a:lnSpc>
                        <a:spcAft>
                          <a:spcPts val="0"/>
                        </a:spcAft>
                      </a:pPr>
                      <a:r>
                        <a:rPr lang="vi-VN" sz="2400" dirty="0">
                          <a:effectLst/>
                          <a:latin typeface="Times New Roman" panose="02020603050405020304" pitchFamily="18" charset="0"/>
                          <a:cs typeface="Times New Roman" panose="02020603050405020304" pitchFamily="18" charset="0"/>
                        </a:rPr>
                        <a:t>2</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723" marR="55723" marT="0" marB="0"/>
                </a:tc>
                <a:tc>
                  <a:txBody>
                    <a:bodyPr/>
                    <a:lstStyle/>
                    <a:p>
                      <a:pPr>
                        <a:lnSpc>
                          <a:spcPct val="130000"/>
                        </a:lnSpc>
                        <a:spcAft>
                          <a:spcPts val="0"/>
                        </a:spcAft>
                      </a:pPr>
                      <a:r>
                        <a:rPr lang="en-US" sz="3200" spc="-30" dirty="0">
                          <a:effectLst/>
                          <a:latin typeface="Times New Roman" panose="02020603050405020304" pitchFamily="18" charset="0"/>
                          <a:cs typeface="Times New Roman" panose="02020603050405020304" pitchFamily="18" charset="0"/>
                        </a:rPr>
                        <a:t>T</a:t>
                      </a:r>
                      <a:r>
                        <a:rPr lang="vi-VN" sz="3200" spc="-30" dirty="0">
                          <a:effectLst/>
                          <a:latin typeface="Times New Roman" panose="02020603050405020304" pitchFamily="18" charset="0"/>
                          <a:cs typeface="Times New Roman" panose="02020603050405020304" pitchFamily="18" charset="0"/>
                        </a:rPr>
                        <a:t>ừ ngày </a:t>
                      </a:r>
                      <a:endParaRPr lang="en-US" sz="3200" dirty="0">
                        <a:effectLst/>
                        <a:latin typeface="Times New Roman" panose="02020603050405020304" pitchFamily="18" charset="0"/>
                        <a:cs typeface="Times New Roman" panose="02020603050405020304" pitchFamily="18" charset="0"/>
                      </a:endParaRPr>
                    </a:p>
                    <a:p>
                      <a:pPr>
                        <a:lnSpc>
                          <a:spcPct val="130000"/>
                        </a:lnSpc>
                        <a:spcAft>
                          <a:spcPts val="0"/>
                        </a:spcAft>
                      </a:pPr>
                      <a:r>
                        <a:rPr lang="en-US" sz="3200" spc="-30" dirty="0">
                          <a:effectLst/>
                          <a:latin typeface="Times New Roman" panose="02020603050405020304" pitchFamily="18" charset="0"/>
                          <a:cs typeface="Times New Roman" panose="02020603050405020304" pitchFamily="18" charset="0"/>
                        </a:rPr>
                        <a:t>18</a:t>
                      </a:r>
                      <a:r>
                        <a:rPr lang="vi-VN" sz="3200" spc="-30" dirty="0">
                          <a:effectLst/>
                          <a:latin typeface="Times New Roman" panose="02020603050405020304" pitchFamily="18" charset="0"/>
                          <a:cs typeface="Times New Roman" panose="02020603050405020304" pitchFamily="18" charset="0"/>
                        </a:rPr>
                        <a:t>/10 -</a:t>
                      </a:r>
                      <a:r>
                        <a:rPr lang="en-US" sz="3200" spc="-30" dirty="0">
                          <a:effectLst/>
                          <a:latin typeface="Times New Roman" panose="02020603050405020304" pitchFamily="18" charset="0"/>
                          <a:cs typeface="Times New Roman" panose="02020603050405020304" pitchFamily="18" charset="0"/>
                        </a:rPr>
                        <a:t> 20/</a:t>
                      </a:r>
                      <a:r>
                        <a:rPr lang="vi-VN" sz="3200" spc="-30" dirty="0">
                          <a:effectLst/>
                          <a:latin typeface="Times New Roman" panose="02020603050405020304" pitchFamily="18" charset="0"/>
                          <a:cs typeface="Times New Roman" panose="02020603050405020304" pitchFamily="18" charset="0"/>
                        </a:rPr>
                        <a:t>10/2021</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723" marR="55723" marT="0" marB="0"/>
                </a:tc>
                <a:tc>
                  <a:txBody>
                    <a:bodyPr/>
                    <a:lstStyle/>
                    <a:p>
                      <a:pPr algn="just">
                        <a:lnSpc>
                          <a:spcPct val="130000"/>
                        </a:lnSpc>
                        <a:spcAft>
                          <a:spcPts val="0"/>
                        </a:spcAft>
                      </a:pPr>
                      <a:r>
                        <a:rPr lang="en-US" sz="3200" spc="-30" dirty="0" err="1">
                          <a:effectLst/>
                          <a:latin typeface="Times New Roman" panose="02020603050405020304" pitchFamily="18" charset="0"/>
                          <a:cs typeface="Times New Roman" panose="02020603050405020304" pitchFamily="18" charset="0"/>
                        </a:rPr>
                        <a:t>Học</a:t>
                      </a:r>
                      <a:r>
                        <a:rPr lang="en-US" sz="3200" spc="-30" dirty="0">
                          <a:effectLst/>
                          <a:latin typeface="Times New Roman" panose="02020603050405020304" pitchFamily="18" charset="0"/>
                          <a:cs typeface="Times New Roman" panose="02020603050405020304" pitchFamily="18" charset="0"/>
                        </a:rPr>
                        <a:t> </a:t>
                      </a:r>
                      <a:r>
                        <a:rPr lang="en-US" sz="3200" spc="-30" dirty="0" err="1">
                          <a:effectLst/>
                          <a:latin typeface="Times New Roman" panose="02020603050405020304" pitchFamily="18" charset="0"/>
                          <a:cs typeface="Times New Roman" panose="02020603050405020304" pitchFamily="18" charset="0"/>
                        </a:rPr>
                        <a:t>sinh</a:t>
                      </a:r>
                      <a:r>
                        <a:rPr lang="en-US" sz="3200" spc="-30" dirty="0">
                          <a:effectLst/>
                          <a:latin typeface="Times New Roman" panose="02020603050405020304" pitchFamily="18" charset="0"/>
                          <a:cs typeface="Times New Roman" panose="02020603050405020304" pitchFamily="18" charset="0"/>
                        </a:rPr>
                        <a:t> </a:t>
                      </a:r>
                      <a:r>
                        <a:rPr lang="en-US" sz="3200" spc="-30" dirty="0" err="1">
                          <a:effectLst/>
                          <a:latin typeface="Times New Roman" panose="02020603050405020304" pitchFamily="18" charset="0"/>
                          <a:cs typeface="Times New Roman" panose="02020603050405020304" pitchFamily="18" charset="0"/>
                        </a:rPr>
                        <a:t>lớp</a:t>
                      </a:r>
                      <a:r>
                        <a:rPr lang="en-US" sz="3200" spc="-30" dirty="0">
                          <a:effectLst/>
                          <a:latin typeface="Times New Roman" panose="02020603050405020304" pitchFamily="18" charset="0"/>
                          <a:cs typeface="Times New Roman" panose="02020603050405020304" pitchFamily="18" charset="0"/>
                        </a:rPr>
                        <a:t> 1,2,3,4,5</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723" marR="55723" marT="0" marB="0"/>
                </a:tc>
                <a:tc>
                  <a:txBody>
                    <a:bodyPr/>
                    <a:lstStyle/>
                    <a:p>
                      <a:pPr algn="just">
                        <a:lnSpc>
                          <a:spcPct val="100000"/>
                        </a:lnSpc>
                        <a:spcAft>
                          <a:spcPts val="0"/>
                        </a:spcAft>
                      </a:pP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Cuộc</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thi</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hát</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chủ</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đề</a:t>
                      </a:r>
                      <a:r>
                        <a:rPr lang="en-US" sz="3200" b="1" dirty="0">
                          <a:effectLst/>
                          <a:latin typeface="Times New Roman" panose="02020603050405020304" pitchFamily="18" charset="0"/>
                          <a:cs typeface="Times New Roman" panose="02020603050405020304" pitchFamily="18" charset="0"/>
                        </a:rPr>
                        <a:t> ” </a:t>
                      </a:r>
                      <a:r>
                        <a:rPr lang="en-US" sz="3200" b="1" dirty="0" err="1">
                          <a:effectLst/>
                          <a:latin typeface="Times New Roman" panose="02020603050405020304" pitchFamily="18" charset="0"/>
                          <a:cs typeface="Times New Roman" panose="02020603050405020304" pitchFamily="18" charset="0"/>
                        </a:rPr>
                        <a:t>Những</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người</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phụ</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nữ</a:t>
                      </a:r>
                      <a:r>
                        <a:rPr lang="en-US" sz="3200" b="1" dirty="0">
                          <a:effectLst/>
                          <a:latin typeface="Times New Roman" panose="02020603050405020304" pitchFamily="18" charset="0"/>
                          <a:cs typeface="Times New Roman" panose="02020603050405020304" pitchFamily="18" charset="0"/>
                        </a:rPr>
                        <a:t> con </a:t>
                      </a:r>
                      <a:r>
                        <a:rPr lang="en-US" sz="3200" b="1" dirty="0" err="1">
                          <a:effectLst/>
                          <a:latin typeface="Times New Roman" panose="02020603050405020304" pitchFamily="18" charset="0"/>
                          <a:cs typeface="Times New Roman" panose="02020603050405020304" pitchFamily="18" charset="0"/>
                        </a:rPr>
                        <a:t>yêu</a:t>
                      </a:r>
                      <a:r>
                        <a:rPr lang="en-US" sz="3200" b="1" dirty="0">
                          <a:effectLst/>
                          <a:latin typeface="Times New Roman" panose="02020603050405020304" pitchFamily="18" charset="0"/>
                          <a:cs typeface="Times New Roman" panose="02020603050405020304" pitchFamily="18" charset="0"/>
                        </a:rPr>
                        <a:t>”.</a:t>
                      </a:r>
                    </a:p>
                    <a:p>
                      <a:pPr algn="just">
                        <a:lnSpc>
                          <a:spcPct val="100000"/>
                        </a:lnSpc>
                        <a:spcAft>
                          <a:spcPts val="0"/>
                        </a:spcAft>
                      </a:pP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Đúng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thời</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gian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quy</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định</a:t>
                      </a:r>
                      <a:r>
                        <a:rPr lang="en-US" sz="3200" dirty="0">
                          <a:effectLst/>
                          <a:latin typeface="Times New Roman" panose="02020603050405020304" pitchFamily="18" charset="0"/>
                          <a:cs typeface="Times New Roman" panose="02020603050405020304" pitchFamily="18" charset="0"/>
                        </a:rPr>
                        <a:t> 3’-5’ (1đ)</a:t>
                      </a:r>
                    </a:p>
                    <a:p>
                      <a:pPr algn="just">
                        <a:lnSpc>
                          <a:spcPct val="100000"/>
                        </a:lnSpc>
                        <a:spcAft>
                          <a:spcPts val="0"/>
                        </a:spcAft>
                      </a:pP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Thể</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hiện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đúng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chủ</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đề</a:t>
                      </a:r>
                      <a:r>
                        <a:rPr lang="en-US" sz="3200" dirty="0">
                          <a:effectLst/>
                          <a:latin typeface="Times New Roman" panose="02020603050405020304" pitchFamily="18" charset="0"/>
                          <a:cs typeface="Times New Roman" panose="02020603050405020304" pitchFamily="18" charset="0"/>
                        </a:rPr>
                        <a:t>  ( 1đ) </a:t>
                      </a:r>
                    </a:p>
                    <a:p>
                      <a:pPr algn="just">
                        <a:lnSpc>
                          <a:spcPct val="100000"/>
                        </a:lnSpc>
                        <a:spcAft>
                          <a:spcPts val="0"/>
                        </a:spcAft>
                      </a:pP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Trang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phục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gọn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gàng</a:t>
                      </a:r>
                      <a:r>
                        <a:rPr lang="en-US" sz="3200" dirty="0">
                          <a:effectLst/>
                          <a:latin typeface="Times New Roman" panose="02020603050405020304" pitchFamily="18" charset="0"/>
                          <a:cs typeface="Times New Roman" panose="02020603050405020304" pitchFamily="18" charset="0"/>
                        </a:rPr>
                        <a:t>, </a:t>
                      </a:r>
                      <a:r>
                        <a:rPr lang="en-US" sz="3200" dirty="0" err="1" smtClean="0">
                          <a:effectLst/>
                          <a:latin typeface="Times New Roman" panose="02020603050405020304" pitchFamily="18" charset="0"/>
                          <a:cs typeface="Times New Roman" panose="02020603050405020304" pitchFamily="18" charset="0"/>
                        </a:rPr>
                        <a:t>đẹp,phù</a:t>
                      </a:r>
                      <a:r>
                        <a:rPr lang="en-US" sz="3200" dirty="0" smtClean="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hợp</a:t>
                      </a:r>
                      <a:r>
                        <a:rPr lang="en-US" sz="3200" dirty="0">
                          <a:effectLst/>
                          <a:latin typeface="Times New Roman" panose="02020603050405020304" pitchFamily="18" charset="0"/>
                          <a:cs typeface="Times New Roman" panose="02020603050405020304" pitchFamily="18" charset="0"/>
                        </a:rPr>
                        <a:t> ( 1đ)</a:t>
                      </a:r>
                    </a:p>
                    <a:p>
                      <a:pPr algn="just">
                        <a:lnSpc>
                          <a:spcPct val="100000"/>
                        </a:lnSpc>
                        <a:spcAft>
                          <a:spcPts val="0"/>
                        </a:spcAft>
                      </a:pPr>
                      <a:r>
                        <a:rPr lang="en-US" sz="3200" dirty="0">
                          <a:effectLst/>
                          <a:latin typeface="Times New Roman" panose="02020603050405020304" pitchFamily="18" charset="0"/>
                          <a:cs typeface="Times New Roman" panose="02020603050405020304" pitchFamily="18" charset="0"/>
                        </a:rPr>
                        <a:t>-Video </a:t>
                      </a:r>
                      <a:r>
                        <a:rPr lang="en-US" sz="3200" dirty="0" err="1">
                          <a:effectLst/>
                          <a:latin typeface="Times New Roman" panose="02020603050405020304" pitchFamily="18" charset="0"/>
                          <a:cs typeface="Times New Roman" panose="02020603050405020304" pitchFamily="18" charset="0"/>
                        </a:rPr>
                        <a:t>phải</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rõ</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nét</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không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mờ</a:t>
                      </a:r>
                      <a:r>
                        <a:rPr lang="en-US" sz="3200" dirty="0">
                          <a:effectLst/>
                          <a:latin typeface="Times New Roman" panose="02020603050405020304" pitchFamily="18" charset="0"/>
                          <a:cs typeface="Times New Roman" panose="02020603050405020304" pitchFamily="18" charset="0"/>
                        </a:rPr>
                        <a:t>, rung, </a:t>
                      </a:r>
                      <a:r>
                        <a:rPr lang="en-US" sz="3200" dirty="0" err="1">
                          <a:effectLst/>
                          <a:latin typeface="Times New Roman" panose="02020603050405020304" pitchFamily="18" charset="0"/>
                          <a:cs typeface="Times New Roman" panose="02020603050405020304" pitchFamily="18" charset="0"/>
                        </a:rPr>
                        <a:t>thiếu</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sáng</a:t>
                      </a:r>
                      <a:r>
                        <a:rPr lang="en-US" sz="3200" dirty="0">
                          <a:effectLst/>
                          <a:latin typeface="Times New Roman" panose="02020603050405020304" pitchFamily="18" charset="0"/>
                          <a:cs typeface="Times New Roman" panose="02020603050405020304" pitchFamily="18" charset="0"/>
                        </a:rPr>
                        <a:t> (2đ)</a:t>
                      </a:r>
                    </a:p>
                    <a:p>
                      <a:pPr algn="just">
                        <a:lnSpc>
                          <a:spcPct val="100000"/>
                        </a:lnSpc>
                        <a:spcAft>
                          <a:spcPts val="0"/>
                        </a:spcAft>
                      </a:pP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Biểu</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diễn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tự</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nhiên</a:t>
                      </a:r>
                      <a:r>
                        <a:rPr lang="en-US" sz="3200" dirty="0">
                          <a:effectLst/>
                          <a:latin typeface="Times New Roman" panose="02020603050405020304" pitchFamily="18" charset="0"/>
                          <a:cs typeface="Times New Roman" panose="02020603050405020304" pitchFamily="18" charset="0"/>
                        </a:rPr>
                        <a:t> ( 2đ)</a:t>
                      </a:r>
                    </a:p>
                    <a:p>
                      <a:pPr algn="just">
                        <a:lnSpc>
                          <a:spcPct val="100000"/>
                        </a:lnSpc>
                        <a:spcAft>
                          <a:spcPts val="0"/>
                        </a:spcAft>
                      </a:pP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Tự</a:t>
                      </a:r>
                      <a:r>
                        <a:rPr lang="en-US" sz="3200" dirty="0">
                          <a:effectLst/>
                          <a:latin typeface="Times New Roman" panose="02020603050405020304" pitchFamily="18" charset="0"/>
                          <a:cs typeface="Times New Roman" panose="02020603050405020304" pitchFamily="18" charset="0"/>
                        </a:rPr>
                        <a:t> tin, </a:t>
                      </a:r>
                      <a:r>
                        <a:rPr lang="en-US" sz="3200" dirty="0" err="1">
                          <a:effectLst/>
                          <a:latin typeface="Times New Roman" panose="02020603050405020304" pitchFamily="18" charset="0"/>
                          <a:cs typeface="Times New Roman" panose="02020603050405020304" pitchFamily="18" charset="0"/>
                        </a:rPr>
                        <a:t>hát</a:t>
                      </a:r>
                      <a:r>
                        <a:rPr lang="en-US" sz="3200" dirty="0">
                          <a:effectLst/>
                          <a:latin typeface="Times New Roman" panose="02020603050405020304" pitchFamily="18" charset="0"/>
                          <a:cs typeface="Times New Roman" panose="02020603050405020304" pitchFamily="18" charset="0"/>
                        </a:rPr>
                        <a:t> hay, </a:t>
                      </a:r>
                      <a:r>
                        <a:rPr lang="en-US" sz="3200" dirty="0" err="1">
                          <a:effectLst/>
                          <a:latin typeface="Times New Roman" panose="02020603050405020304" pitchFamily="18" charset="0"/>
                          <a:cs typeface="Times New Roman" panose="02020603050405020304" pitchFamily="18" charset="0"/>
                        </a:rPr>
                        <a:t>múa</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đẹp</a:t>
                      </a:r>
                      <a:r>
                        <a:rPr lang="en-US" sz="3200" dirty="0">
                          <a:effectLst/>
                          <a:latin typeface="Times New Roman" panose="02020603050405020304" pitchFamily="18" charset="0"/>
                          <a:cs typeface="Times New Roman" panose="02020603050405020304" pitchFamily="18" charset="0"/>
                        </a:rPr>
                        <a:t> ( 3đ)</a:t>
                      </a:r>
                    </a:p>
                    <a:p>
                      <a:pPr algn="just">
                        <a:lnSpc>
                          <a:spcPct val="100000"/>
                        </a:lnSpc>
                        <a:spcAft>
                          <a:spcPts val="0"/>
                        </a:spcAft>
                      </a:pPr>
                      <a:r>
                        <a:rPr lang="en-US" sz="3200"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Tổng</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điểm</a:t>
                      </a:r>
                      <a:r>
                        <a:rPr lang="en-US" sz="3200" b="1" dirty="0">
                          <a:effectLst/>
                          <a:latin typeface="Times New Roman" panose="02020603050405020304" pitchFamily="18" charset="0"/>
                          <a:cs typeface="Times New Roman" panose="02020603050405020304" pitchFamily="18" charset="0"/>
                        </a:rPr>
                        <a:t>: 10 </a:t>
                      </a:r>
                      <a:r>
                        <a:rPr lang="en-US" sz="3200" b="1" dirty="0" err="1">
                          <a:effectLst/>
                          <a:latin typeface="Times New Roman" panose="02020603050405020304" pitchFamily="18" charset="0"/>
                          <a:cs typeface="Times New Roman" panose="02020603050405020304" pitchFamily="18" charset="0"/>
                        </a:rPr>
                        <a:t>điểm</a:t>
                      </a: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723" marR="55723" marT="0" marB="0"/>
                </a:tc>
                <a:extLst>
                  <a:ext uri="{0D108BD9-81ED-4DB2-BD59-A6C34878D82A}">
                    <a16:rowId xmlns:a16="http://schemas.microsoft.com/office/drawing/2014/main" val="1969560760"/>
                  </a:ext>
                </a:extLst>
              </a:tr>
            </a:tbl>
          </a:graphicData>
        </a:graphic>
      </p:graphicFrame>
    </p:spTree>
    <p:extLst>
      <p:ext uri="{BB962C8B-B14F-4D97-AF65-F5344CB8AC3E}">
        <p14:creationId xmlns:p14="http://schemas.microsoft.com/office/powerpoint/2010/main" val="9697550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Shape 1735"/>
        <p:cNvGrpSpPr/>
        <p:nvPr/>
      </p:nvGrpSpPr>
      <p:grpSpPr>
        <a:xfrm>
          <a:off x="0" y="0"/>
          <a:ext cx="0" cy="0"/>
          <a:chOff x="0" y="0"/>
          <a:chExt cx="0" cy="0"/>
        </a:xfrm>
      </p:grpSpPr>
      <p:sp>
        <p:nvSpPr>
          <p:cNvPr id="1737" name="Google Shape;1737;p24"/>
          <p:cNvSpPr txBox="1">
            <a:spLocks noGrp="1"/>
          </p:cNvSpPr>
          <p:nvPr>
            <p:ph type="subTitle" idx="1"/>
          </p:nvPr>
        </p:nvSpPr>
        <p:spPr>
          <a:xfrm>
            <a:off x="719528" y="203811"/>
            <a:ext cx="10687987" cy="4429200"/>
          </a:xfrm>
          <a:prstGeom prst="rect">
            <a:avLst/>
          </a:prstGeom>
        </p:spPr>
        <p:txBody>
          <a:bodyPr spcFirstLastPara="1" vert="horz" wrap="square" lIns="121900" tIns="121900" rIns="121900" bIns="121900" rtlCol="0" anchor="t" anchorCtr="0">
            <a:noAutofit/>
          </a:bodyPr>
          <a:lstStyle/>
          <a:p>
            <a:pPr algn="l"/>
            <a:r>
              <a:rPr lang="en-US" b="1" i="1" dirty="0"/>
              <a:t> </a:t>
            </a:r>
            <a:r>
              <a:rPr lang="en-US" b="1" i="1" dirty="0" smtClean="0"/>
              <a:t>                  </a:t>
            </a:r>
            <a:r>
              <a:rPr lang="en-US" sz="3200" b="1" i="1" dirty="0" err="1" smtClean="0">
                <a:latin typeface="Times New Roman" panose="02020603050405020304" pitchFamily="18" charset="0"/>
                <a:cs typeface="Times New Roman" panose="02020603050405020304" pitchFamily="18" charset="0"/>
              </a:rPr>
              <a:t>Hình</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thức</a:t>
            </a:r>
            <a:endParaRPr lang="en-US" sz="3200" dirty="0">
              <a:latin typeface="Times New Roman" panose="02020603050405020304" pitchFamily="18" charset="0"/>
              <a:cs typeface="Times New Roman" panose="02020603050405020304" pitchFamily="18" charset="0"/>
            </a:endParaRPr>
          </a:p>
          <a:p>
            <a:pPr algn="l"/>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Thí</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gửi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ảnh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hoặc</a:t>
            </a:r>
            <a:r>
              <a:rPr lang="en-US" sz="3200" dirty="0">
                <a:latin typeface="Times New Roman" panose="02020603050405020304" pitchFamily="18" charset="0"/>
                <a:cs typeface="Times New Roman" panose="02020603050405020304" pitchFamily="18" charset="0"/>
              </a:rPr>
              <a:t> clip </a:t>
            </a:r>
            <a:r>
              <a:rPr lang="en-US" sz="3200" dirty="0" err="1">
                <a:latin typeface="Times New Roman" panose="02020603050405020304" pitchFamily="18" charset="0"/>
                <a:cs typeface="Times New Roman" panose="02020603050405020304" pitchFamily="18" charset="0"/>
              </a:rPr>
              <a:t>hát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mình</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dài</a:t>
            </a:r>
            <a:r>
              <a:rPr lang="en-US" sz="3200" dirty="0">
                <a:latin typeface="Times New Roman" panose="02020603050405020304" pitchFamily="18" charset="0"/>
                <a:cs typeface="Times New Roman" panose="02020603050405020304" pitchFamily="18" charset="0"/>
              </a:rPr>
              <a:t> clip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khoảng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3-5 </a:t>
            </a:r>
            <a:r>
              <a:rPr lang="en-US" sz="3200" dirty="0" err="1">
                <a:latin typeface="Times New Roman" panose="02020603050405020304" pitchFamily="18" charset="0"/>
                <a:cs typeface="Times New Roman" panose="02020603050405020304" pitchFamily="18" charset="0"/>
              </a:rPr>
              <a:t>phút</a:t>
            </a:r>
            <a:r>
              <a:rPr lang="en-US" sz="3200" dirty="0">
                <a:latin typeface="Times New Roman" panose="02020603050405020304" pitchFamily="18" charset="0"/>
                <a:cs typeface="Times New Roman" panose="02020603050405020304" pitchFamily="18" charset="0"/>
              </a:rPr>
              <a:t>. </a:t>
            </a:r>
          </a:p>
          <a:p>
            <a:pPr algn="l"/>
            <a:r>
              <a:rPr lang="en-US" sz="3200" dirty="0" smtClean="0">
                <a:latin typeface="Times New Roman" panose="02020603050405020304" pitchFamily="18" charset="0"/>
                <a:cs typeface="Times New Roman" panose="02020603050405020304" pitchFamily="18" charset="0"/>
              </a:rPr>
              <a:t>+ BTC </a:t>
            </a:r>
            <a:r>
              <a:rPr lang="en-US" sz="3200" dirty="0" err="1">
                <a:latin typeface="Times New Roman" panose="02020603050405020304" pitchFamily="18" charset="0"/>
                <a:cs typeface="Times New Roman" panose="02020603050405020304" pitchFamily="18" charset="0"/>
              </a:rPr>
              <a:t>sẽ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chọn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15 </a:t>
            </a:r>
            <a:r>
              <a:rPr lang="en-US" sz="3200" dirty="0" err="1">
                <a:latin typeface="Times New Roman" panose="02020603050405020304" pitchFamily="18" charset="0"/>
                <a:cs typeface="Times New Roman" panose="02020603050405020304" pitchFamily="18" charset="0"/>
              </a:rPr>
              <a:t>tranh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15 clip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thưởng</a:t>
            </a:r>
            <a:r>
              <a:rPr lang="en-US" sz="3200" dirty="0">
                <a:latin typeface="Times New Roman" panose="02020603050405020304" pitchFamily="18" charset="0"/>
                <a:cs typeface="Times New Roman" panose="02020603050405020304" pitchFamily="18" charset="0"/>
              </a:rPr>
              <a:t>. </a:t>
            </a:r>
            <a:endParaRPr lang="en-US" sz="3200" baseline="-25000" dirty="0">
              <a:latin typeface="Times New Roman" panose="02020603050405020304" pitchFamily="18" charset="0"/>
              <a:cs typeface="Times New Roman" panose="02020603050405020304" pitchFamily="18" charset="0"/>
            </a:endParaRPr>
          </a:p>
          <a:p>
            <a:pPr algn="l"/>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Với</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ảnh</a:t>
            </a:r>
            <a:r>
              <a:rPr lang="en-US" sz="3200" dirty="0">
                <a:latin typeface="Times New Roman" panose="02020603050405020304" pitchFamily="18" charset="0"/>
                <a:cs typeface="Times New Roman" panose="02020603050405020304" pitchFamily="18" charset="0"/>
              </a:rPr>
              <a:t>, clip, t</a:t>
            </a:r>
            <a:r>
              <a:rPr lang="vi-VN" sz="3200" dirty="0">
                <a:latin typeface="Times New Roman" panose="02020603050405020304" pitchFamily="18" charset="0"/>
                <a:cs typeface="Times New Roman" panose="02020603050405020304" pitchFamily="18" charset="0"/>
              </a:rPr>
              <a:t>hí sinh </a:t>
            </a:r>
            <a:r>
              <a:rPr lang="en-US" sz="3200" dirty="0" err="1">
                <a:latin typeface="Times New Roman" panose="02020603050405020304" pitchFamily="18" charset="0"/>
                <a:cs typeface="Times New Roman" panose="02020603050405020304" pitchFamily="18" charset="0"/>
              </a:rPr>
              <a:t>gửi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zalo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chủ</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nhiệm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lớp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gửi</a:t>
            </a:r>
            <a:r>
              <a:rPr lang="en-US" sz="3200" dirty="0">
                <a:latin typeface="Times New Roman" panose="02020603050405020304" pitchFamily="18" charset="0"/>
                <a:cs typeface="Times New Roman" panose="02020603050405020304" pitchFamily="18" charset="0"/>
              </a:rPr>
              <a:t>. </a:t>
            </a:r>
            <a:endParaRPr lang="en-US" sz="3200" dirty="0" smtClean="0">
              <a:latin typeface="Times New Roman" panose="02020603050405020304" pitchFamily="18" charset="0"/>
              <a:cs typeface="Times New Roman" panose="02020603050405020304" pitchFamily="18" charset="0"/>
            </a:endParaRPr>
          </a:p>
          <a:p>
            <a:pPr algn="l"/>
            <a:r>
              <a:rPr lang="pt-BR" sz="3200" dirty="0" smtClean="0">
                <a:latin typeface="Times New Roman" panose="02020603050405020304" pitchFamily="18" charset="0"/>
                <a:cs typeface="Times New Roman" panose="02020603050405020304" pitchFamily="18" charset="0"/>
              </a:rPr>
              <a:t>+ Bài </a:t>
            </a:r>
            <a:r>
              <a:rPr lang="pt-BR" sz="3200" dirty="0">
                <a:latin typeface="Times New Roman" panose="02020603050405020304" pitchFamily="18" charset="0"/>
                <a:cs typeface="Times New Roman" panose="02020603050405020304" pitchFamily="18" charset="0"/>
              </a:rPr>
              <a:t>dự thi phải nêu đầy đủ thông tin của người dự thi: họ tên, lớp, địa chỉ liên lạc cụ thể từ  số nhà, </a:t>
            </a:r>
            <a:r>
              <a:rPr lang="vi-VN" sz="3200" dirty="0">
                <a:latin typeface="Times New Roman" panose="02020603050405020304" pitchFamily="18" charset="0"/>
                <a:cs typeface="Times New Roman" panose="02020603050405020304" pitchFamily="18" charset="0"/>
              </a:rPr>
              <a:t>số điện thoại và email liên hệ của thí sinh (nếu có) hoặc của cha, mẹ để </a:t>
            </a:r>
            <a:r>
              <a:rPr lang="en-US" sz="3200" dirty="0">
                <a:latin typeface="Times New Roman" panose="02020603050405020304" pitchFamily="18" charset="0"/>
                <a:cs typeface="Times New Roman" panose="02020603050405020304" pitchFamily="18" charset="0"/>
              </a:rPr>
              <a:t>Ban </a:t>
            </a:r>
            <a:r>
              <a:rPr lang="en-US" sz="3200" dirty="0" err="1">
                <a:latin typeface="Times New Roman" panose="02020603050405020304" pitchFamily="18" charset="0"/>
                <a:cs typeface="Times New Roman" panose="02020603050405020304" pitchFamily="18" charset="0"/>
              </a:rPr>
              <a:t>tổ</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chuyển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thưởng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hoặc</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liên hệ khi cần</a:t>
            </a:r>
            <a:r>
              <a:rPr lang="vi-VN" sz="3200" dirty="0" smtClean="0">
                <a:latin typeface="Times New Roman" panose="02020603050405020304" pitchFamily="18" charset="0"/>
                <a:cs typeface="Times New Roman" panose="02020603050405020304" pitchFamily="18" charset="0"/>
              </a:rPr>
              <a:t>.</a:t>
            </a:r>
            <a:endParaRPr lang="en-US" sz="3200" dirty="0" smtClean="0">
              <a:latin typeface="Times New Roman" panose="02020603050405020304" pitchFamily="18" charset="0"/>
              <a:cs typeface="Times New Roman" panose="02020603050405020304" pitchFamily="18" charset="0"/>
            </a:endParaRPr>
          </a:p>
          <a:p>
            <a:pPr algn="l"/>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Các</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tranh</a:t>
            </a:r>
            <a:r>
              <a:rPr lang="en-US" sz="3200" dirty="0">
                <a:latin typeface="Times New Roman" panose="02020603050405020304" pitchFamily="18" charset="0"/>
                <a:cs typeface="Times New Roman" panose="02020603050405020304" pitchFamily="18" charset="0"/>
              </a:rPr>
              <a:t>, clip </a:t>
            </a:r>
            <a:r>
              <a:rPr lang="en-US" sz="3200" dirty="0" err="1">
                <a:latin typeface="Times New Roman" panose="02020603050405020304" pitchFamily="18" charset="0"/>
                <a:cs typeface="Times New Roman" panose="02020603050405020304" pitchFamily="18" charset="0"/>
              </a:rPr>
              <a:t>đạt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quyền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fanpage</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trường</a:t>
            </a:r>
            <a:r>
              <a:rPr lang="en-US" sz="3200" dirty="0">
                <a:latin typeface="Times New Roman" panose="02020603050405020304" pitchFamily="18" charset="0"/>
                <a:cs typeface="Times New Roman" panose="02020603050405020304" pitchFamily="18" charset="0"/>
              </a:rPr>
              <a:t>. </a:t>
            </a:r>
          </a:p>
          <a:p>
            <a:pPr algn="l"/>
            <a:endParaRPr lang="en-US" sz="3200" dirty="0">
              <a:latin typeface="Times New Roman" panose="02020603050405020304" pitchFamily="18" charset="0"/>
              <a:cs typeface="Times New Roman" panose="02020603050405020304" pitchFamily="18" charset="0"/>
            </a:endParaRPr>
          </a:p>
          <a:p>
            <a:pPr algn="l"/>
            <a:endParaRPr lang="en-US" dirty="0"/>
          </a:p>
        </p:txBody>
      </p:sp>
    </p:spTree>
    <p:extLst>
      <p:ext uri="{BB962C8B-B14F-4D97-AF65-F5344CB8AC3E}">
        <p14:creationId xmlns:p14="http://schemas.microsoft.com/office/powerpoint/2010/main" val="251790731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1030</TotalTime>
  <Words>1423</Words>
  <Application>Microsoft Office PowerPoint</Application>
  <PresentationFormat>Widescreen</PresentationFormat>
  <Paragraphs>175</Paragraphs>
  <Slides>21</Slides>
  <Notes>5</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微软雅黑</vt:lpstr>
      <vt:lpstr>Arial</vt:lpstr>
      <vt:lpstr>Arial</vt:lpstr>
      <vt:lpstr>Calibri</vt:lpstr>
      <vt:lpstr>Calibri Light</vt:lpstr>
      <vt:lpstr>Tahoma</vt:lpstr>
      <vt:lpstr>Times New Roman</vt:lpstr>
      <vt:lpstr>Office Theme</vt:lpstr>
      <vt:lpstr>PowerPoint Presentation</vt:lpstr>
      <vt:lpstr>PowerPoint Presentation</vt:lpstr>
      <vt:lpstr>PowerPoint Presentation</vt:lpstr>
      <vt:lpstr>PowerPoint Presentation</vt:lpstr>
      <vt:lpstr>Tuyên truyền ý nghĩa ngày Phụ nữ Việt Nam 20/10.</vt:lpstr>
      <vt:lpstr>Triển khai cuộc thi hát và vẽ tranh  Chủ đề: “Những người phụ nữ con yêu”.</vt:lpstr>
      <vt:lpstr>PowerPoint Presentation</vt:lpstr>
      <vt:lpstr>PowerPoint Presentation</vt:lpstr>
      <vt:lpstr>PowerPoint Presentation</vt:lpstr>
      <vt:lpstr>PowerPoint Presentation</vt:lpstr>
      <vt:lpstr>TRÒ CHƠI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27</cp:revision>
  <dcterms:created xsi:type="dcterms:W3CDTF">2021-10-10T09:47:35Z</dcterms:created>
  <dcterms:modified xsi:type="dcterms:W3CDTF">2021-10-17T14:04:27Z</dcterms:modified>
</cp:coreProperties>
</file>