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99" r:id="rId2"/>
    <p:sldMasterId id="2147483733" r:id="rId3"/>
  </p:sldMasterIdLst>
  <p:notesMasterIdLst>
    <p:notesMasterId r:id="rId27"/>
  </p:notesMasterIdLst>
  <p:sldIdLst>
    <p:sldId id="319" r:id="rId4"/>
    <p:sldId id="289" r:id="rId5"/>
    <p:sldId id="290" r:id="rId6"/>
    <p:sldId id="291" r:id="rId7"/>
    <p:sldId id="258" r:id="rId8"/>
    <p:sldId id="311" r:id="rId9"/>
    <p:sldId id="313" r:id="rId10"/>
    <p:sldId id="316" r:id="rId11"/>
    <p:sldId id="312" r:id="rId12"/>
    <p:sldId id="318" r:id="rId13"/>
    <p:sldId id="317" r:id="rId14"/>
    <p:sldId id="332" r:id="rId15"/>
    <p:sldId id="333" r:id="rId16"/>
    <p:sldId id="337" r:id="rId17"/>
    <p:sldId id="336" r:id="rId18"/>
    <p:sldId id="335" r:id="rId19"/>
    <p:sldId id="265" r:id="rId20"/>
    <p:sldId id="326" r:id="rId21"/>
    <p:sldId id="327" r:id="rId22"/>
    <p:sldId id="328" r:id="rId23"/>
    <p:sldId id="329" r:id="rId24"/>
    <p:sldId id="33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88F"/>
    <a:srgbClr val="FFCCFF"/>
    <a:srgbClr val="FF99CC"/>
    <a:srgbClr val="FFE285"/>
    <a:srgbClr val="FF33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2" d="100"/>
          <a:sy n="72" d="100"/>
        </p:scale>
        <p:origin x="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7ECEE-AFA8-48A7-9666-E6E30956E675}"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1EDC5-88F8-4033-86D8-30F00EE6753C}" type="slidenum">
              <a:rPr lang="en-US" smtClean="0"/>
              <a:t>‹#›</a:t>
            </a:fld>
            <a:endParaRPr lang="en-US"/>
          </a:p>
        </p:txBody>
      </p:sp>
    </p:spTree>
    <p:extLst>
      <p:ext uri="{BB962C8B-B14F-4D97-AF65-F5344CB8AC3E}">
        <p14:creationId xmlns:p14="http://schemas.microsoft.com/office/powerpoint/2010/main" val="19917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39F52-A4C1-449D-BA65-3C24602382A8}" type="slidenum">
              <a:rPr kumimoji="0" lang="en-US" sz="1800" b="0" i="0" u="none" strike="noStrike" kern="0" cap="none" spc="0" normalizeH="0" baseline="0" noProof="0" smtClean="0">
                <a:ln>
                  <a:noFill/>
                </a:ln>
                <a:solidFill>
                  <a:sysClr val="windowText" lastClr="000000"/>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等线"/>
              <a:ea typeface="+mn-ea"/>
              <a:cs typeface="+mn-cs"/>
            </a:endParaRPr>
          </a:p>
        </p:txBody>
      </p:sp>
    </p:spTree>
    <p:extLst>
      <p:ext uri="{BB962C8B-B14F-4D97-AF65-F5344CB8AC3E}">
        <p14:creationId xmlns:p14="http://schemas.microsoft.com/office/powerpoint/2010/main" val="65898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39F52-A4C1-449D-BA65-3C24602382A8}" type="slidenum">
              <a:rPr kumimoji="0" lang="en-US" sz="1800" b="0" i="0" u="none" strike="noStrike" kern="0" cap="none" spc="0" normalizeH="0" baseline="0" noProof="0" smtClean="0">
                <a:ln>
                  <a:noFill/>
                </a:ln>
                <a:solidFill>
                  <a:sysClr val="windowText" lastClr="000000"/>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latin typeface="等线"/>
              <a:ea typeface="+mn-ea"/>
              <a:cs typeface="+mn-cs"/>
            </a:endParaRPr>
          </a:p>
        </p:txBody>
      </p:sp>
    </p:spTree>
    <p:extLst>
      <p:ext uri="{BB962C8B-B14F-4D97-AF65-F5344CB8AC3E}">
        <p14:creationId xmlns:p14="http://schemas.microsoft.com/office/powerpoint/2010/main" val="394850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D73D67-3910-4BA4-A7E9-E3652750EA2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13134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73D67-3910-4BA4-A7E9-E3652750EA2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1500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73D67-3910-4BA4-A7E9-E3652750EA2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61329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00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596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36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811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030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31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73D67-3910-4BA4-A7E9-E3652750EA2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09461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92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4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741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5807115-D4F3-4DFA-9803-2508ECC3744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3607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8998ED-C8FB-4DE7-9121-4572DBC5495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507235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0E9C11-0B46-4A02-909E-4610BFFBD34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0153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48174B5-6F54-4A73-8ADA-B8E4BC5D4F4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669195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A3A57E-4AB2-4798-A2BE-DDFC77663B6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83904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6B8CFDB-FD0C-4930-93A8-4C0AD53A7ED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809727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E00677F-9A4F-40F6-9971-5D761019F5FA}"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56428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73D67-3910-4BA4-A7E9-E3652750EA29}" type="datetimeFigureOut">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395505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4916204-28D6-4A9E-9A2E-C2F0ED69B31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654294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8E8E9C9-70C9-4090-81AB-5059CD091B6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75257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D9DBA77-F506-4A2D-BD1C-5A741F0130BD}"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30052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A1E847-885F-4818-87CF-FB3F8600D90D}"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4717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D73D67-3910-4BA4-A7E9-E3652750EA2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25375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D73D67-3910-4BA4-A7E9-E3652750EA29}" type="datetimeFigureOut">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28636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D73D67-3910-4BA4-A7E9-E3652750EA29}" type="datetimeFigureOut">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77764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73D67-3910-4BA4-A7E9-E3652750EA29}"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1976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57541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09528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73D67-3910-4BA4-A7E9-E3652750EA29}" type="datetimeFigureOut">
              <a:rPr lang="en-US" smtClean="0"/>
              <a:t>11/13/2021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6991-F5D5-403A-822D-13C3445A1DF1}" type="slidenum">
              <a:rPr lang="en-US" smtClean="0"/>
              <a:t>‹#›</a:t>
            </a:fld>
            <a:endParaRPr lang="en-US"/>
          </a:p>
        </p:txBody>
      </p:sp>
    </p:spTree>
    <p:extLst>
      <p:ext uri="{BB962C8B-B14F-4D97-AF65-F5344CB8AC3E}">
        <p14:creationId xmlns:p14="http://schemas.microsoft.com/office/powerpoint/2010/main" val="3328255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41549-2518-461E-A732-EF9F3BDDBB28}" type="datetimeFigureOut">
              <a:rPr lang="en-US" smtClean="0">
                <a:solidFill>
                  <a:prstClr val="black">
                    <a:tint val="75000"/>
                  </a:prstClr>
                </a:solidFill>
              </a:rPr>
              <a:pPr/>
              <a:t>11/13/2021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217B4-367A-4300-BB8E-FFF20FEC35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754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9119F1-FA53-4C9F-8B48-88E1D3F1AC53}"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0423698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6.gif"/><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6.gif"/><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7365" y="196945"/>
            <a:ext cx="1150649" cy="1160493"/>
          </a:xfrm>
          <a:prstGeom prst="rect">
            <a:avLst/>
          </a:prstGeom>
        </p:spPr>
      </p:pic>
      <p:sp>
        <p:nvSpPr>
          <p:cNvPr id="5" name="Rectangle 4"/>
          <p:cNvSpPr/>
          <p:nvPr/>
        </p:nvSpPr>
        <p:spPr>
          <a:xfrm>
            <a:off x="2929620" y="1627591"/>
            <a:ext cx="633275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TRƯỜNG TIỂU HỌC ĐỨC GIANG</a:t>
            </a:r>
            <a:endParaRPr kumimoji="0" lang="en-US" sz="32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631064" y="2472233"/>
            <a:ext cx="10483403" cy="255454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Nội</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dung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chào</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cờ</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Tuần</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Phát động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hương trình “Tháng nói không với nhựa dùng một lần”.</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1708368" y="4488154"/>
            <a:ext cx="861799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Đức</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Giang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ngày</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15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tháng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11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năm</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2021</a:t>
            </a:r>
            <a:endParaRPr kumimoji="0" lang="en-US" sz="32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4" y="4664441"/>
            <a:ext cx="2954645" cy="21935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935" y="4896822"/>
            <a:ext cx="5231065" cy="20565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133" y="180291"/>
            <a:ext cx="1177147" cy="1177147"/>
          </a:xfrm>
          <a:prstGeom prst="rect">
            <a:avLst/>
          </a:prstGeom>
        </p:spPr>
      </p:pic>
    </p:spTree>
    <p:extLst>
      <p:ext uri="{BB962C8B-B14F-4D97-AF65-F5344CB8AC3E}">
        <p14:creationId xmlns:p14="http://schemas.microsoft.com/office/powerpoint/2010/main" val="2638356127"/>
      </p:ext>
    </p:extLst>
  </p:cSld>
  <p:clrMapOvr>
    <a:masterClrMapping/>
  </p:clrMapOvr>
  <p:transition spd="slow" advClick="0" advTm="9897">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77009" y="675355"/>
            <a:ext cx="10335949"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Ý NGHĨA NGÀY NHÀ GIÁO </a:t>
            </a: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VIỆT NAM 20-11</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942" y="1209822"/>
            <a:ext cx="7042438" cy="5970865"/>
          </a:xfrm>
          <a:prstGeom prst="rect">
            <a:avLst/>
          </a:prstGeom>
        </p:spPr>
        <p:txBody>
          <a:bodyPr wrap="square">
            <a:spAutoFit/>
          </a:bodyPr>
          <a:lstStyle/>
          <a:p>
            <a:pPr algn="just" fontAlgn="base"/>
            <a:r>
              <a:rPr lang="en-US" sz="2800" dirty="0" smtClean="0">
                <a:solidFill>
                  <a:srgbClr val="262626"/>
                </a:solidFill>
                <a:latin typeface="+mj-lt"/>
              </a:rPr>
              <a:t>     </a:t>
            </a:r>
            <a:r>
              <a:rPr lang="vi-VN" sz="2800" dirty="0" smtClean="0">
                <a:latin typeface="+mj-lt"/>
              </a:rPr>
              <a:t>Ngày </a:t>
            </a:r>
            <a:r>
              <a:rPr lang="vi-VN" sz="2800" dirty="0">
                <a:latin typeface="+mj-lt"/>
              </a:rPr>
              <a:t>nhà giáo Việt Nam là một ngày kỉ niệm được tổ chức hàng năm vào ngày 20 tháng </a:t>
            </a:r>
            <a:r>
              <a:rPr lang="vi-VN" sz="2800" dirty="0" smtClean="0">
                <a:latin typeface="+mj-lt"/>
              </a:rPr>
              <a:t>11</a:t>
            </a:r>
            <a:r>
              <a:rPr lang="en-US" sz="2800" dirty="0" smtClean="0">
                <a:latin typeface="+mj-lt"/>
              </a:rPr>
              <a:t>, </a:t>
            </a:r>
            <a:r>
              <a:rPr lang="vi-VN" sz="2800" dirty="0" smtClean="0">
                <a:latin typeface="+mj-lt"/>
              </a:rPr>
              <a:t>giống </a:t>
            </a:r>
            <a:r>
              <a:rPr lang="vi-VN" sz="2800" dirty="0">
                <a:latin typeface="+mj-lt"/>
              </a:rPr>
              <a:t>như một ngày hội truyền thống của ngành giáo dục Việt Nam. Phù hợp với truyền thống tốt đẹp của dân tộc ta, với truyền thống hiếu học và tôn sự trọng đạo.</a:t>
            </a:r>
          </a:p>
          <a:p>
            <a:pPr algn="just" fontAlgn="base"/>
            <a:r>
              <a:rPr lang="en-US" sz="2800" dirty="0" smtClean="0">
                <a:latin typeface="+mj-lt"/>
              </a:rPr>
              <a:t>     </a:t>
            </a:r>
            <a:r>
              <a:rPr lang="vi-VN" sz="2800" dirty="0" smtClean="0">
                <a:latin typeface="+mj-lt"/>
              </a:rPr>
              <a:t>Ngày </a:t>
            </a:r>
            <a:r>
              <a:rPr lang="vi-VN" sz="2800" dirty="0">
                <a:latin typeface="+mj-lt"/>
              </a:rPr>
              <a:t>20/11 là dịp để các thế hệ học trò bày tỏ lòng biết ơn sâu sắc với những người thầy, để mọi ngành, mọi nghề và toàn xã hội chia sẻ niềm vui, tri ân với những người đã góp bao công sức và tâm huyết cho sự nghiệp trồng người cao cả, góp phần xây dựng đất nước phồn vinh, hạnh phúc.</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9" y="2051497"/>
            <a:ext cx="5108621" cy="3733800"/>
          </a:xfrm>
          <a:prstGeom prst="rect">
            <a:avLst/>
          </a:prstGeom>
        </p:spPr>
      </p:pic>
    </p:spTree>
    <p:extLst>
      <p:ext uri="{BB962C8B-B14F-4D97-AF65-F5344CB8AC3E}">
        <p14:creationId xmlns:p14="http://schemas.microsoft.com/office/powerpoint/2010/main" val="3750902022"/>
      </p:ext>
    </p:extLst>
  </p:cSld>
  <p:clrMapOvr>
    <a:masterClrMapping/>
  </p:clrMapOvr>
  <mc:AlternateContent xmlns:mc="http://schemas.openxmlformats.org/markup-compatibility/2006" xmlns:p14="http://schemas.microsoft.com/office/powerpoint/2010/main">
    <mc:Choice Requires="p14">
      <p:transition spd="slow" p14:dur="800" advTm="6775">
        <p:circle/>
      </p:transition>
    </mc:Choice>
    <mc:Fallback xmlns="">
      <p:transition spd="slow" advTm="6775">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92765"/>
            <a:ext cx="12192000" cy="779367"/>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602"/>
            <a:ext cx="12192000" cy="6171398"/>
          </a:xfrm>
          <a:prstGeom prst="rect">
            <a:avLst/>
          </a:prstGeom>
        </p:spPr>
      </p:pic>
      <p:pic>
        <p:nvPicPr>
          <p:cNvPr id="9" name="Picture 8"/>
          <p:cNvPicPr>
            <a:picLocks noChangeAspect="1"/>
          </p:cNvPicPr>
          <p:nvPr/>
        </p:nvPicPr>
        <p:blipFill>
          <a:blip r:embed="rId3"/>
          <a:stretch>
            <a:fillRect/>
          </a:stretch>
        </p:blipFill>
        <p:spPr>
          <a:xfrm>
            <a:off x="240748" y="-92765"/>
            <a:ext cx="1140372" cy="1232452"/>
          </a:xfrm>
          <a:prstGeom prst="rect">
            <a:avLst/>
          </a:prstGeom>
        </p:spPr>
      </p:pic>
    </p:spTree>
    <p:extLst>
      <p:ext uri="{BB962C8B-B14F-4D97-AF65-F5344CB8AC3E}">
        <p14:creationId xmlns:p14="http://schemas.microsoft.com/office/powerpoint/2010/main" val="1497576167"/>
      </p:ext>
    </p:extLst>
  </p:cSld>
  <p:clrMapOvr>
    <a:masterClrMapping/>
  </p:clrMapOvr>
  <mc:AlternateContent xmlns:mc="http://schemas.openxmlformats.org/markup-compatibility/2006" xmlns:p14="http://schemas.microsoft.com/office/powerpoint/2010/main">
    <mc:Choice Requires="p14">
      <p:transition spd="slow" p14:dur="3400" advTm="90357">
        <p14:reveal/>
      </p:transition>
    </mc:Choice>
    <mc:Fallback xmlns="">
      <p:transition spd="slow" advTm="90357">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361" objId="3"/>
        <p14:pauseEvt time="87755" objId="3"/>
        <p14:seekEvt time="87755" objId="3" seek="85279"/>
        <p14:resumeEvt time="87955" objId="3"/>
        <p14:stopEvt time="90357"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PHÒNG BỆNH MÙA THU 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2196075"/>
            <a:ext cx="12191999"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pl-PL"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Hiện </a:t>
            </a:r>
            <a:r>
              <a:rPr kumimoji="0" lang="pl-PL"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nay đang là thời điểm giao mùa giữa mùa thu sang mùa đông, tiết trời lạnh khí hậu nắng, khô hanh, lạnh vào sáng sớm và chiều tối, điều kiện rất thuận lợi cho các bệnh về đường hô hấp phát triển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ở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bé</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miễn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dịch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yếu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tỷ</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mắc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hô</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hấp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gặp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Thu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Đông</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62779708"/>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PHÒNG BỆNH MÙA THU 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0" y="1319573"/>
            <a:ext cx="12192000" cy="4524315"/>
          </a:xfrm>
          <a:prstGeom prst="rect">
            <a:avLst/>
          </a:prstGeom>
        </p:spPr>
        <p:txBody>
          <a:bodyPr wrap="square">
            <a:spAutoFit/>
          </a:bodyPr>
          <a:lstStyle/>
          <a:p>
            <a:pPr lvl="0" defTabSz="457200">
              <a:defRPr/>
            </a:pPr>
            <a:r>
              <a:rPr lang="en-US" sz="3600" b="1" i="1" dirty="0">
                <a:solidFill>
                  <a:prstClr val="black"/>
                </a:solidFill>
                <a:latin typeface="Times New Roman" pitchFamily="18" charset="0"/>
                <a:cs typeface="Times New Roman" pitchFamily="18" charset="0"/>
              </a:rPr>
              <a:t>1. </a:t>
            </a:r>
            <a:r>
              <a:rPr lang="en-US" sz="3600" b="1" i="1" dirty="0" err="1">
                <a:solidFill>
                  <a:prstClr val="black"/>
                </a:solidFill>
                <a:latin typeface="Times New Roman" pitchFamily="18" charset="0"/>
                <a:cs typeface="Times New Roman" pitchFamily="18" charset="0"/>
              </a:rPr>
              <a:t>Viêm</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họng</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cấp</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tính</a:t>
            </a:r>
            <a:r>
              <a:rPr lang="en-US" sz="3600" b="1" i="1" dirty="0">
                <a:solidFill>
                  <a:prstClr val="black"/>
                </a:solidFill>
                <a:latin typeface="Times New Roman" pitchFamily="18" charset="0"/>
                <a:cs typeface="Times New Roman" pitchFamily="18" charset="0"/>
              </a:rPr>
              <a:t>:</a:t>
            </a:r>
            <a:endParaRPr lang="en-US" sz="3600" dirty="0">
              <a:solidFill>
                <a:prstClr val="black"/>
              </a:solidFill>
              <a:latin typeface="Times New Roman" pitchFamily="18" charset="0"/>
              <a:cs typeface="Times New Roman" pitchFamily="18" charset="0"/>
            </a:endParaRPr>
          </a:p>
          <a:p>
            <a:pPr lvl="0" defTabSz="457200">
              <a:defRPr/>
            </a:pP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Bệnh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xảy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mùa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gặp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cả</a:t>
            </a:r>
            <a:r>
              <a:rPr lang="en-US" sz="3600" dirty="0">
                <a:solidFill>
                  <a:prstClr val="black"/>
                </a:solidFill>
                <a:latin typeface="Times New Roman" pitchFamily="18" charset="0"/>
                <a:cs typeface="Times New Roman" pitchFamily="18" charset="0"/>
              </a:rPr>
              <a:t> ở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lớn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trẻ</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Triệu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chứng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đầu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tiên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đau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họng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nuốt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sốt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khàn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tiếng</a:t>
            </a:r>
            <a:r>
              <a:rPr lang="en-US" sz="3600" dirty="0">
                <a:solidFill>
                  <a:prstClr val="black"/>
                </a:solidFill>
                <a:latin typeface="Times New Roman" pitchFamily="18" charset="0"/>
                <a:cs typeface="Times New Roman" pitchFamily="18" charset="0"/>
              </a:rPr>
              <a:t>, ho do </a:t>
            </a:r>
            <a:r>
              <a:rPr lang="en-US" sz="3600" dirty="0" err="1">
                <a:solidFill>
                  <a:prstClr val="black"/>
                </a:solidFill>
                <a:latin typeface="Times New Roman" pitchFamily="18" charset="0"/>
                <a:cs typeface="Times New Roman" pitchFamily="18" charset="0"/>
              </a:rPr>
              <a:t>bị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ứng</a:t>
            </a:r>
            <a:r>
              <a:rPr lang="en-US" sz="3600" dirty="0">
                <a:solidFill>
                  <a:prstClr val="black"/>
                </a:solidFill>
                <a:latin typeface="Times New Roman" pitchFamily="18" charset="0"/>
                <a:cs typeface="Times New Roman" pitchFamily="18" charset="0"/>
              </a:rPr>
              <a:t> ở </a:t>
            </a:r>
            <a:r>
              <a:rPr lang="en-US" sz="3600" dirty="0" err="1">
                <a:solidFill>
                  <a:prstClr val="black"/>
                </a:solidFill>
                <a:latin typeface="Times New Roman" pitchFamily="18" charset="0"/>
                <a:cs typeface="Times New Roman" pitchFamily="18" charset="0"/>
              </a:rPr>
              <a:t>đường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hấp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trên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thể</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kèm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theo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sổ</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mũi</a:t>
            </a:r>
            <a:r>
              <a:rPr lang="en-US" sz="3600" dirty="0">
                <a:solidFill>
                  <a:prstClr val="black"/>
                </a:solidFill>
                <a:latin typeface="Times New Roman" pitchFamily="18" charset="0"/>
                <a:cs typeface="Times New Roman" pitchFamily="18" charset="0"/>
              </a:rPr>
              <a:t>. </a:t>
            </a:r>
          </a:p>
          <a:p>
            <a:pPr lvl="0" defTabSz="457200">
              <a:defRPr/>
            </a:pP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Nguyên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gây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bệnh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thấy</a:t>
            </a:r>
            <a:r>
              <a:rPr lang="en-US" sz="3600" dirty="0">
                <a:solidFill>
                  <a:prstClr val="black"/>
                </a:solidFill>
                <a:latin typeface="Times New Roman" pitchFamily="18" charset="0"/>
                <a:cs typeface="Times New Roman" pitchFamily="18" charset="0"/>
              </a:rPr>
              <a:t> do </a:t>
            </a:r>
            <a:r>
              <a:rPr lang="en-US" sz="3600" dirty="0" err="1">
                <a:solidFill>
                  <a:prstClr val="black"/>
                </a:solidFill>
                <a:latin typeface="Times New Roman" pitchFamily="18" charset="0"/>
                <a:cs typeface="Times New Roman" pitchFamily="18" charset="0"/>
              </a:rPr>
              <a:t>loại</a:t>
            </a:r>
            <a:r>
              <a:rPr lang="en-US" sz="3600" dirty="0">
                <a:solidFill>
                  <a:prstClr val="black"/>
                </a:solidFill>
                <a:latin typeface="Times New Roman" pitchFamily="18" charset="0"/>
                <a:cs typeface="Times New Roman" pitchFamily="18" charset="0"/>
              </a:rPr>
              <a:t> vi </a:t>
            </a:r>
            <a:r>
              <a:rPr lang="en-US" sz="3600" dirty="0" err="1">
                <a:solidFill>
                  <a:prstClr val="black"/>
                </a:solidFill>
                <a:latin typeface="Times New Roman" pitchFamily="18" charset="0"/>
                <a:cs typeface="Times New Roman" pitchFamily="18" charset="0"/>
              </a:rPr>
              <a:t>khuẩn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liên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cầu</a:t>
            </a:r>
            <a:r>
              <a:rPr lang="en-US" sz="3600" dirty="0">
                <a:solidFill>
                  <a:prstClr val="black"/>
                </a:solidFill>
                <a:latin typeface="Times New Roman" pitchFamily="18" charset="0"/>
                <a:cs typeface="Times New Roman" pitchFamily="18" charset="0"/>
              </a:rPr>
              <a:t> tan </a:t>
            </a:r>
            <a:r>
              <a:rPr lang="en-US" sz="3600" dirty="0" err="1">
                <a:solidFill>
                  <a:prstClr val="black"/>
                </a:solidFill>
                <a:latin typeface="Times New Roman" pitchFamily="18" charset="0"/>
                <a:cs typeface="Times New Roman" pitchFamily="18" charset="0"/>
              </a:rPr>
              <a:t>máu</a:t>
            </a:r>
            <a:r>
              <a:rPr lang="en-US" sz="3600" dirty="0">
                <a:solidFill>
                  <a:prstClr val="black"/>
                </a:solidFill>
                <a:latin typeface="Times New Roman" pitchFamily="18" charset="0"/>
                <a:cs typeface="Times New Roman" pitchFamily="18" charset="0"/>
              </a:rPr>
              <a:t> beta </a:t>
            </a:r>
            <a:r>
              <a:rPr lang="en-US" sz="3600" dirty="0" err="1">
                <a:solidFill>
                  <a:prstClr val="black"/>
                </a:solidFill>
                <a:latin typeface="Times New Roman" pitchFamily="18" charset="0"/>
                <a:cs typeface="Times New Roman" pitchFamily="18" charset="0"/>
              </a:rPr>
              <a:t>nhóm</a:t>
            </a:r>
            <a:r>
              <a:rPr lang="en-US" sz="3600" dirty="0">
                <a:solidFill>
                  <a:prstClr val="black"/>
                </a:solidFill>
                <a:latin typeface="Times New Roman" pitchFamily="18" charset="0"/>
                <a:cs typeface="Times New Roman" pitchFamily="18" charset="0"/>
              </a:rPr>
              <a:t> A,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nhiều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hợp</a:t>
            </a:r>
            <a:r>
              <a:rPr lang="en-US" sz="3600" dirty="0">
                <a:solidFill>
                  <a:prstClr val="black"/>
                </a:solidFill>
                <a:latin typeface="Times New Roman" pitchFamily="18" charset="0"/>
                <a:cs typeface="Times New Roman" pitchFamily="18" charset="0"/>
              </a:rPr>
              <a:t> do vi </a:t>
            </a:r>
            <a:r>
              <a:rPr lang="en-US" sz="3600" dirty="0" err="1">
                <a:solidFill>
                  <a:prstClr val="black"/>
                </a:solidFill>
                <a:latin typeface="Times New Roman" pitchFamily="18" charset="0"/>
                <a:cs typeface="Times New Roman" pitchFamily="18" charset="0"/>
              </a:rPr>
              <a:t>rút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Nếu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được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chữa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hiệu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quả</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bệnh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thể</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dẫn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viêm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phổi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viêm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khớp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biến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chứng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van </a:t>
            </a:r>
            <a:r>
              <a:rPr lang="en-US" sz="3600" dirty="0" err="1">
                <a:solidFill>
                  <a:prstClr val="black"/>
                </a:solidFill>
                <a:latin typeface="Times New Roman" pitchFamily="18" charset="0"/>
                <a:cs typeface="Times New Roman" pitchFamily="18" charset="0"/>
              </a:rPr>
              <a:t>tim</a:t>
            </a:r>
            <a:r>
              <a:rPr lang="en-US" sz="3600" dirty="0">
                <a:solidFill>
                  <a:prstClr val="black"/>
                </a:solidFill>
                <a:latin typeface="Times New Roman" pitchFamily="18" charset="0"/>
                <a:cs typeface="Times New Roman" pitchFamily="18" charset="0"/>
              </a:rPr>
              <a:t> hay </a:t>
            </a:r>
            <a:r>
              <a:rPr lang="en-US" sz="3600" dirty="0" err="1">
                <a:solidFill>
                  <a:prstClr val="black"/>
                </a:solidFill>
                <a:latin typeface="Times New Roman" pitchFamily="18" charset="0"/>
                <a:cs typeface="Times New Roman" pitchFamily="18" charset="0"/>
              </a:rPr>
              <a:t>còn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gọi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thấp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tim.</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51119669"/>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PHÒNG BỆNH MÙA THU 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0" y="1075351"/>
            <a:ext cx="12371293" cy="6001643"/>
          </a:xfrm>
          <a:prstGeom prst="rect">
            <a:avLst/>
          </a:prstGeom>
        </p:spPr>
        <p:txBody>
          <a:bodyPr wrap="square">
            <a:spAutoFit/>
          </a:bodyPr>
          <a:lstStyle/>
          <a:p>
            <a:pPr lvl="0" defTabSz="457200">
              <a:defRPr/>
            </a:pPr>
            <a:r>
              <a:rPr lang="en-US" sz="3200" b="1" i="1" dirty="0">
                <a:solidFill>
                  <a:prstClr val="black"/>
                </a:solidFill>
                <a:latin typeface="Times New Roman" pitchFamily="18" charset="0"/>
                <a:cs typeface="Times New Roman" pitchFamily="18" charset="0"/>
              </a:rPr>
              <a:t>2. </a:t>
            </a:r>
            <a:r>
              <a:rPr lang="en-US" sz="3200" b="1" i="1" dirty="0" err="1">
                <a:solidFill>
                  <a:prstClr val="black"/>
                </a:solidFill>
                <a:latin typeface="Times New Roman" pitchFamily="18" charset="0"/>
                <a:cs typeface="Times New Roman" pitchFamily="18" charset="0"/>
              </a:rPr>
              <a:t>Viêm</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amidan</a:t>
            </a:r>
            <a:r>
              <a:rPr lang="en-US" sz="3200" b="1" i="1"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lvl="0" defTabSz="457200">
              <a:defRP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Triệu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amindan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chúng</a:t>
            </a:r>
            <a:r>
              <a:rPr lang="en-US" sz="3200" dirty="0">
                <a:solidFill>
                  <a:prstClr val="black"/>
                </a:solidFill>
                <a:latin typeface="Times New Roman" pitchFamily="18" charset="0"/>
                <a:cs typeface="Times New Roman" pitchFamily="18" charset="0"/>
              </a:rPr>
              <a:t> ta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nuốt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đôi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kéo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giờ</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hồ</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Trẻ</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hẳn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hơn</a:t>
            </a:r>
            <a:r>
              <a:rPr lang="en-US" sz="3200" dirty="0">
                <a:solidFill>
                  <a:prstClr val="black"/>
                </a:solidFill>
                <a:latin typeface="Times New Roman" pitchFamily="18" charset="0"/>
                <a:cs typeface="Times New Roman" pitchFamily="18" charset="0"/>
              </a:rPr>
              <a:t> 38</a:t>
            </a:r>
            <a:r>
              <a:rPr lang="en-US" sz="3200" baseline="30000" dirty="0">
                <a:solidFill>
                  <a:prstClr val="black"/>
                </a:solidFill>
                <a:latin typeface="Times New Roman" pitchFamily="18" charset="0"/>
                <a:cs typeface="Times New Roman" pitchFamily="18" charset="0"/>
              </a:rPr>
              <a:t>o</a:t>
            </a:r>
            <a:r>
              <a:rPr lang="en-US" sz="3200" dirty="0">
                <a:solidFill>
                  <a:prstClr val="black"/>
                </a:solidFill>
                <a:latin typeface="Times New Roman" pitchFamily="18" charset="0"/>
                <a:cs typeface="Times New Roman" pitchFamily="18" charset="0"/>
              </a:rPr>
              <a:t>C.</a:t>
            </a:r>
          </a:p>
          <a:p>
            <a:pPr lvl="0" defTabSz="457200">
              <a:defRP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amidan</a:t>
            </a:r>
            <a:r>
              <a:rPr lang="en-US" sz="3200" dirty="0">
                <a:solidFill>
                  <a:prstClr val="black"/>
                </a:solidFill>
                <a:latin typeface="Times New Roman" pitchFamily="18" charset="0"/>
                <a:cs typeface="Times New Roman" pitchFamily="18" charset="0"/>
              </a:rPr>
              <a:t> ta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miệng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đỏ</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góc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hạch</a:t>
            </a:r>
            <a:r>
              <a:rPr lang="en-US" sz="3200" dirty="0">
                <a:solidFill>
                  <a:prstClr val="black"/>
                </a:solidFill>
                <a:latin typeface="Times New Roman" pitchFamily="18" charset="0"/>
                <a:cs typeface="Times New Roman" pitchFamily="18" charset="0"/>
              </a:rPr>
              <a:t>.</a:t>
            </a:r>
          </a:p>
          <a:p>
            <a:pPr lvl="0" defTabSz="457200">
              <a:defRP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trường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hợp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amidan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trẻ</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yếu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miệng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trẻ</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amidan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nếu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kịp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hội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sẽ</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hưởng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tai .</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63902610"/>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PHÒNG BỆNH MÙA THU 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0" y="1319573"/>
            <a:ext cx="12192000" cy="5509200"/>
          </a:xfrm>
          <a:prstGeom prst="rect">
            <a:avLst/>
          </a:prstGeom>
        </p:spPr>
        <p:txBody>
          <a:bodyPr wrap="square">
            <a:spAutoFit/>
          </a:bodyPr>
          <a:lstStyle/>
          <a:p>
            <a:pPr lvl="0" defTabSz="457200">
              <a:defRPr/>
            </a:pPr>
            <a:r>
              <a:rPr lang="en-US" sz="3200" b="1" i="1" dirty="0">
                <a:solidFill>
                  <a:prstClr val="black"/>
                </a:solidFill>
                <a:latin typeface="Times New Roman" pitchFamily="18" charset="0"/>
                <a:cs typeface="Times New Roman" pitchFamily="18" charset="0"/>
              </a:rPr>
              <a:t>3. </a:t>
            </a:r>
            <a:r>
              <a:rPr lang="en-US" sz="3200" b="1" i="1" dirty="0" err="1">
                <a:solidFill>
                  <a:prstClr val="black"/>
                </a:solidFill>
                <a:latin typeface="Times New Roman" pitchFamily="18" charset="0"/>
                <a:cs typeface="Times New Roman" pitchFamily="18" charset="0"/>
              </a:rPr>
              <a:t>Cúm</a:t>
            </a:r>
            <a:r>
              <a:rPr lang="en-US" sz="3200" b="1" i="1"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lvl="0" defTabSz="457200">
              <a:defRP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Trẻ</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nhóm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bệnh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do </a:t>
            </a:r>
            <a:r>
              <a:rPr lang="en-US" sz="3200" dirty="0" err="1">
                <a:solidFill>
                  <a:prstClr val="black"/>
                </a:solidFill>
                <a:latin typeface="Times New Roman" pitchFamily="18" charset="0"/>
                <a:cs typeface="Times New Roman" pitchFamily="18" charset="0"/>
              </a:rPr>
              <a:t>sức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chưa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khiến</a:t>
            </a:r>
            <a:r>
              <a:rPr lang="en-US" sz="3200" dirty="0">
                <a:solidFill>
                  <a:prstClr val="black"/>
                </a:solidFill>
                <a:latin typeface="Times New Roman" pitchFamily="18" charset="0"/>
                <a:cs typeface="Times New Roman" pitchFamily="18" charset="0"/>
              </a:rPr>
              <a:t> vi </a:t>
            </a:r>
            <a:r>
              <a:rPr lang="en-US" sz="3200" dirty="0" err="1">
                <a:solidFill>
                  <a:prstClr val="black"/>
                </a:solidFill>
                <a:latin typeface="Times New Roman" pitchFamily="18" charset="0"/>
                <a:cs typeface="Times New Roman" pitchFamily="18" charset="0"/>
              </a:rPr>
              <a:t>rút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cúm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dễ</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bệnh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cúm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mầm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bệnh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vi </a:t>
            </a:r>
            <a:r>
              <a:rPr lang="en-US" sz="3200" dirty="0" err="1">
                <a:solidFill>
                  <a:prstClr val="black"/>
                </a:solidFill>
                <a:latin typeface="Times New Roman" pitchFamily="18" charset="0"/>
                <a:cs typeface="Times New Roman" pitchFamily="18" charset="0"/>
              </a:rPr>
              <a:t>rút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cúm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trực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tiếp</a:t>
            </a:r>
            <a:r>
              <a:rPr lang="en-US" sz="3200" dirty="0">
                <a:solidFill>
                  <a:prstClr val="black"/>
                </a:solidFill>
                <a:latin typeface="Times New Roman" pitchFamily="18" charset="0"/>
                <a:cs typeface="Times New Roman" pitchFamily="18" charset="0"/>
              </a:rPr>
              <a:t> do </a:t>
            </a:r>
            <a:r>
              <a:rPr lang="en-US" sz="3200" dirty="0" err="1">
                <a:solidFill>
                  <a:prstClr val="black"/>
                </a:solidFill>
                <a:latin typeface="Times New Roman" pitchFamily="18" charset="0"/>
                <a:cs typeface="Times New Roman" pitchFamily="18" charset="0"/>
              </a:rPr>
              <a:t>tiếp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xúc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vi </a:t>
            </a:r>
            <a:r>
              <a:rPr lang="en-US" sz="3200" dirty="0" err="1">
                <a:solidFill>
                  <a:prstClr val="black"/>
                </a:solidFill>
                <a:latin typeface="Times New Roman" pitchFamily="18" charset="0"/>
                <a:cs typeface="Times New Roman" pitchFamily="18" charset="0"/>
              </a:rPr>
              <a:t>rút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sôi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lượng</a:t>
            </a:r>
            <a:r>
              <a:rPr lang="en-US" sz="3200" dirty="0">
                <a:solidFill>
                  <a:prstClr val="black"/>
                </a:solidFill>
                <a:latin typeface="Times New Roman" pitchFamily="18" charset="0"/>
                <a:cs typeface="Times New Roman" pitchFamily="18" charset="0"/>
              </a:rPr>
              <a:t> ồ </a:t>
            </a:r>
            <a:r>
              <a:rPr lang="en-US" sz="3200" dirty="0" err="1">
                <a:solidFill>
                  <a:prstClr val="black"/>
                </a:solidFill>
                <a:latin typeface="Times New Roman" pitchFamily="18" charset="0"/>
                <a:cs typeface="Times New Roman" pitchFamily="18" charset="0"/>
              </a:rPr>
              <a:t>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trẻ</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miễn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dịch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yếu</a:t>
            </a:r>
            <a:r>
              <a:rPr lang="en-US" sz="3200" dirty="0">
                <a:solidFill>
                  <a:prstClr val="black"/>
                </a:solidFill>
                <a:latin typeface="Times New Roman" pitchFamily="18" charset="0"/>
                <a:cs typeface="Times New Roman" pitchFamily="18" charset="0"/>
              </a:rPr>
              <a:t>.</a:t>
            </a:r>
          </a:p>
          <a:p>
            <a:pPr lvl="0" defTabSz="457200">
              <a:defRPr/>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Triệu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chứng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thường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thấy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nhẹ</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mặt</a:t>
            </a:r>
            <a:r>
              <a:rPr lang="en-US" sz="3200" dirty="0">
                <a:solidFill>
                  <a:prstClr val="black"/>
                </a:solidFill>
                <a:latin typeface="Times New Roman" pitchFamily="18" charset="0"/>
                <a:cs typeface="Times New Roman" pitchFamily="18" charset="0"/>
              </a:rPr>
              <a:t>, ho, </a:t>
            </a:r>
            <a:r>
              <a:rPr lang="en-US" sz="3200" dirty="0" err="1">
                <a:solidFill>
                  <a:prstClr val="black"/>
                </a:solidFill>
                <a:latin typeface="Times New Roman" pitchFamily="18" charset="0"/>
                <a:cs typeface="Times New Roman" pitchFamily="18" charset="0"/>
              </a:rPr>
              <a:t>đau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nghẹt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hắt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Tùy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theo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bệnh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kéo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dài</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rút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ngắn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giảm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nhẹ</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Thậm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bệnh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cúm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diễn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ồ </a:t>
            </a:r>
            <a:r>
              <a:rPr lang="en-US" sz="3200" dirty="0" err="1">
                <a:solidFill>
                  <a:prstClr val="black"/>
                </a:solidFill>
                <a:latin typeface="Times New Roman" pitchFamily="18" charset="0"/>
                <a:cs typeface="Times New Roman" pitchFamily="18" charset="0"/>
              </a:rPr>
              <a:t>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vong</a:t>
            </a:r>
            <a:r>
              <a:rPr lang="en-US"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62854227"/>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B88F"/>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PHÒNG BỆNH MÙA THU 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0" y="1465316"/>
            <a:ext cx="12192000" cy="5293757"/>
          </a:xfrm>
          <a:prstGeom prst="rect">
            <a:avLst/>
          </a:prstGeom>
        </p:spPr>
        <p:txBody>
          <a:bodyPr wrap="square">
            <a:spAutoFit/>
          </a:bodyPr>
          <a:lstStyle/>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phòng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một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số</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bệnh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đườnghô</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hấp</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cần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lưu</a:t>
            </a:r>
            <a:r>
              <a:rPr lang="en-US" sz="2600" b="1" dirty="0">
                <a:solidFill>
                  <a:prstClr val="black"/>
                </a:solidFill>
                <a:latin typeface="Times New Roman" pitchFamily="18" charset="0"/>
                <a:cs typeface="Times New Roman" pitchFamily="18" charset="0"/>
              </a:rPr>
              <a:t> ý 1 </a:t>
            </a:r>
            <a:r>
              <a:rPr lang="en-US" sz="2600" b="1" dirty="0" err="1">
                <a:solidFill>
                  <a:prstClr val="black"/>
                </a:solidFill>
                <a:latin typeface="Times New Roman" pitchFamily="18" charset="0"/>
                <a:cs typeface="Times New Roman" pitchFamily="18" charset="0"/>
              </a:rPr>
              <a:t>số</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vấn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đề</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sau</a:t>
            </a:r>
            <a:r>
              <a:rPr lang="en-US" sz="2600" b="1" dirty="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Giữ</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ấm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cơ</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thời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tiết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trở</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lạnh</a:t>
            </a:r>
            <a:r>
              <a:rPr lang="en-US" sz="2600" b="1" dirty="0">
                <a:solidFill>
                  <a:prstClr val="black"/>
                </a:solidFill>
                <a:latin typeface="Times New Roman" pitchFamily="18" charset="0"/>
                <a:cs typeface="Times New Roman" pitchFamily="18" charset="0"/>
              </a:rPr>
              <a:t> ở </a:t>
            </a:r>
            <a:r>
              <a:rPr lang="en-US" sz="2600" b="1" dirty="0" err="1">
                <a:solidFill>
                  <a:prstClr val="black"/>
                </a:solidFill>
                <a:latin typeface="Times New Roman" pitchFamily="18" charset="0"/>
                <a:cs typeface="Times New Roman" pitchFamily="18" charset="0"/>
              </a:rPr>
              <a:t>các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vị</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trí</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quan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trọng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như</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bàn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chân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bàn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tay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ngực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cổ</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đầu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nhất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chúng</a:t>
            </a:r>
            <a:r>
              <a:rPr lang="en-US" sz="2600" b="1" dirty="0">
                <a:solidFill>
                  <a:prstClr val="black"/>
                </a:solidFill>
                <a:latin typeface="Times New Roman" pitchFamily="18" charset="0"/>
                <a:cs typeface="Times New Roman" pitchFamily="18" charset="0"/>
              </a:rPr>
              <a:t> ta </a:t>
            </a:r>
            <a:r>
              <a:rPr lang="en-US" sz="2600" b="1" dirty="0" err="1">
                <a:solidFill>
                  <a:prstClr val="black"/>
                </a:solidFill>
                <a:latin typeface="Times New Roman" pitchFamily="18" charset="0"/>
                <a:cs typeface="Times New Roman" pitchFamily="18" charset="0"/>
              </a:rPr>
              <a:t>đi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ngoài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trời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vào</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buổi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tối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hoặc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sáng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sớm</a:t>
            </a:r>
            <a:r>
              <a:rPr lang="en-US" sz="2600" b="1" dirty="0">
                <a:solidFill>
                  <a:prstClr val="black"/>
                </a:solidFill>
                <a:latin typeface="Times New Roman" pitchFamily="18" charset="0"/>
                <a:cs typeface="Times New Roman" pitchFamily="18" charset="0"/>
              </a:rPr>
              <a:t>, </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Đeo</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khẩu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trang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ra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những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nơi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công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cộng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Tránh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tiếp</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xúc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với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người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có</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biểu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hiện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bị</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cúm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viêm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đường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hô</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hấp</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những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chỗ</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đông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người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ngột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ngạt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có</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khói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thuốc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lá</a:t>
            </a:r>
            <a:r>
              <a:rPr lang="en-US" sz="2600" b="1" dirty="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Uống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nước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ấm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tránh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ăn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những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thức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ăn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lấy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trực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tiếp</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từ</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tủ</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lạnh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như</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Kem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đá</a:t>
            </a:r>
            <a:r>
              <a:rPr lang="en-US" sz="2600" b="1" dirty="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Bổ</a:t>
            </a:r>
            <a:r>
              <a:rPr lang="en-US" sz="2600" b="1" dirty="0">
                <a:solidFill>
                  <a:prstClr val="black"/>
                </a:solidFill>
                <a:latin typeface="Times New Roman" pitchFamily="18" charset="0"/>
                <a:cs typeface="Times New Roman" pitchFamily="18" charset="0"/>
              </a:rPr>
              <a:t> sung </a:t>
            </a:r>
            <a:r>
              <a:rPr lang="en-US" sz="2600" b="1" dirty="0" err="1">
                <a:solidFill>
                  <a:prstClr val="black"/>
                </a:solidFill>
                <a:latin typeface="Times New Roman" pitchFamily="18" charset="0"/>
                <a:cs typeface="Times New Roman" pitchFamily="18" charset="0"/>
              </a:rPr>
              <a:t>đầy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đủ</a:t>
            </a:r>
            <a:r>
              <a:rPr lang="en-US" sz="2600" b="1" dirty="0">
                <a:solidFill>
                  <a:prstClr val="black"/>
                </a:solidFill>
                <a:latin typeface="Times New Roman" pitchFamily="18" charset="0"/>
                <a:cs typeface="Times New Roman" pitchFamily="18" charset="0"/>
              </a:rPr>
              <a:t> vitamin </a:t>
            </a:r>
            <a:r>
              <a:rPr lang="en-US" sz="2600" b="1" dirty="0" err="1">
                <a:solidFill>
                  <a:prstClr val="black"/>
                </a:solidFill>
                <a:latin typeface="Times New Roman" pitchFamily="18" charset="0"/>
                <a:cs typeface="Times New Roman" pitchFamily="18" charset="0"/>
              </a:rPr>
              <a:t>và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khoáng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chất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có</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chứa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nhiều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trong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các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loại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rau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củ</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quả</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Đây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những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dưỡng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chất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quan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trọng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vừa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giúp</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các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em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phát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triển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hoàn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thiện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cả</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về</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chất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lẫn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thần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cũng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như</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tăng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cường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hệ</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miễn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dịch</a:t>
            </a:r>
            <a:r>
              <a:rPr lang="en-US" sz="2600" b="1" dirty="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Ngoài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ra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chúng</a:t>
            </a:r>
            <a:r>
              <a:rPr lang="en-US" sz="2600" b="1" dirty="0">
                <a:solidFill>
                  <a:prstClr val="black"/>
                </a:solidFill>
                <a:latin typeface="Times New Roman" pitchFamily="18" charset="0"/>
                <a:cs typeface="Times New Roman" pitchFamily="18" charset="0"/>
              </a:rPr>
              <a:t> ta </a:t>
            </a:r>
            <a:r>
              <a:rPr lang="en-US" sz="2600" b="1" dirty="0" err="1">
                <a:solidFill>
                  <a:prstClr val="black"/>
                </a:solidFill>
                <a:latin typeface="Times New Roman" pitchFamily="18" charset="0"/>
                <a:cs typeface="Times New Roman" pitchFamily="18" charset="0"/>
              </a:rPr>
              <a:t>còn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cần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phải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thường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xuyên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giữ</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gìn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vệ</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sinh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cơ</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vệ</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sinh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môi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trường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sạch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sẽ</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Rửa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tay</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thường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xuyên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bằng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xà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phòng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phòng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bệnh</a:t>
            </a:r>
            <a:r>
              <a:rPr lang="en-US" sz="2600" b="1" dirty="0">
                <a:solidFill>
                  <a:prstClr val="black"/>
                </a:solidFill>
                <a:latin typeface="Times New Roman" pitchFamily="18" charset="0"/>
                <a:cs typeface="Times New Roman" pitchFamily="18" charset="0"/>
              </a:rPr>
              <a:t>.</a:t>
            </a:r>
            <a:endParaRPr lang="en-US" sz="2600" dirty="0">
              <a:solidFill>
                <a:prstClr val="black"/>
              </a:solidFill>
              <a:latin typeface="Times New Roman" pitchFamily="18" charset="0"/>
              <a:cs typeface="Times New Roman" pitchFamily="18" charset="0"/>
            </a:endParaRPr>
          </a:p>
          <a:p>
            <a:pPr lvl="0" defTabSz="457200">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Đối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với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bệnh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Cúm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chúng</a:t>
            </a:r>
            <a:r>
              <a:rPr lang="en-US" sz="2600" b="1" dirty="0">
                <a:solidFill>
                  <a:prstClr val="black"/>
                </a:solidFill>
                <a:latin typeface="Times New Roman" pitchFamily="18" charset="0"/>
                <a:cs typeface="Times New Roman" pitchFamily="18" charset="0"/>
              </a:rPr>
              <a:t> ta </a:t>
            </a:r>
            <a:r>
              <a:rPr lang="en-US" sz="2600" b="1" dirty="0" err="1">
                <a:solidFill>
                  <a:prstClr val="black"/>
                </a:solidFill>
                <a:latin typeface="Times New Roman" pitchFamily="18" charset="0"/>
                <a:cs typeface="Times New Roman" pitchFamily="18" charset="0"/>
              </a:rPr>
              <a:t>có</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thực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hiện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tiêm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vắc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xin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để</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phòng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bệnh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hàng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năm</a:t>
            </a:r>
            <a:r>
              <a:rPr lang="en-US" sz="2600" b="1" dirty="0">
                <a:solidFill>
                  <a:prstClr val="black"/>
                </a:solidFill>
                <a:latin typeface="Times New Roman" pitchFamily="18" charset="0"/>
                <a:cs typeface="Times New Roman" pitchFamily="18" charset="0"/>
              </a:rPr>
              <a:t>.</a:t>
            </a:r>
            <a:endParaRPr lang="en-US" sz="2600" dirty="0"/>
          </a:p>
        </p:txBody>
      </p:sp>
    </p:spTree>
    <p:extLst>
      <p:ext uri="{BB962C8B-B14F-4D97-AF65-F5344CB8AC3E}">
        <p14:creationId xmlns:p14="http://schemas.microsoft.com/office/powerpoint/2010/main" val="1760392689"/>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77009" y="675355"/>
            <a:ext cx="10335949"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a:t>
            </a: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TRUYỀN PHÒNG BỆNH MÙA THU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ĐÔNG</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8" name="Google Shape;2330;p29"/>
          <p:cNvSpPr/>
          <p:nvPr/>
        </p:nvSpPr>
        <p:spPr>
          <a:xfrm rot="-272599">
            <a:off x="2482706" y="1917444"/>
            <a:ext cx="7958106" cy="4437551"/>
          </a:xfrm>
          <a:prstGeom prst="rect">
            <a:avLst/>
          </a:pr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331;p29"/>
          <p:cNvSpPr/>
          <p:nvPr/>
        </p:nvSpPr>
        <p:spPr>
          <a:xfrm rot="21064705">
            <a:off x="2008005" y="1934035"/>
            <a:ext cx="1451045" cy="12539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332;p29"/>
          <p:cNvSpPr/>
          <p:nvPr/>
        </p:nvSpPr>
        <p:spPr>
          <a:xfrm rot="4430286">
            <a:off x="9253193" y="1319178"/>
            <a:ext cx="1451004" cy="1253821"/>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333;p29"/>
          <p:cNvSpPr txBox="1">
            <a:spLocks noGrp="1"/>
          </p:cNvSpPr>
          <p:nvPr>
            <p:ph type="title"/>
          </p:nvPr>
        </p:nvSpPr>
        <p:spPr>
          <a:xfrm>
            <a:off x="3947404" y="2782170"/>
            <a:ext cx="5290800" cy="874800"/>
          </a:xfrm>
          <a:prstGeom prst="rect">
            <a:avLst/>
          </a:prstGeom>
        </p:spPr>
        <p:txBody>
          <a:bodyPr spcFirstLastPara="1" vert="horz" wrap="square" lIns="121900" tIns="121900" rIns="121900" bIns="121900" rtlCol="0" anchor="ctr" anchorCtr="0">
            <a:noAutofit/>
          </a:bodyPr>
          <a:lstStyle/>
          <a:p>
            <a:pPr algn="ctr"/>
            <a:r>
              <a:rPr lang="en-US" sz="6000" dirty="0" smtClean="0">
                <a:latin typeface="Times New Roman" panose="02020603050405020304" pitchFamily="18" charset="0"/>
                <a:cs typeface="Times New Roman" panose="02020603050405020304" pitchFamily="18" charset="0"/>
              </a:rPr>
              <a:t>TRÒ CHƠI </a:t>
            </a:r>
            <a:endParaRPr sz="60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2428935" y="4056372"/>
            <a:ext cx="7549760" cy="1200329"/>
            <a:chOff x="1698443" y="2286774"/>
            <a:chExt cx="7549760" cy="1200329"/>
          </a:xfrm>
        </p:grpSpPr>
        <p:pic>
          <p:nvPicPr>
            <p:cNvPr id="15" name="Picture 14" descr="Light Bulb Cartoon 1000*1000 transprent Png Free Download - Yellow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778" b="90667" l="5778" r="90667">
                          <a14:foregroundMark x1="49778" y1="20889" x2="49778" y2="12000"/>
                          <a14:foregroundMark x1="67111" y1="28444" x2="72889" y2="23556"/>
                          <a14:foregroundMark x1="72889" y1="46222" x2="81333" y2="45778"/>
                          <a14:foregroundMark x1="72000" y1="67556" x2="65778" y2="61333"/>
                          <a14:foregroundMark x1="34222" y1="62222" x2="30667" y2="64889"/>
                          <a14:foregroundMark x1="26222" y1="46222" x2="19111" y2="46667"/>
                          <a14:foregroundMark x1="32444" y1="27111" x2="27111" y2="23556"/>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98443" y="2443957"/>
              <a:ext cx="825325" cy="8253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258148" y="2286774"/>
              <a:ext cx="6990055" cy="1200329"/>
            </a:xfrm>
            <a:prstGeom prst="rect">
              <a:avLst/>
            </a:prstGeom>
          </p:spPr>
          <p:txBody>
            <a:bodyPr wrap="square">
              <a:spAutoFit/>
            </a:bodyPr>
            <a:lstStyle/>
            <a:p>
              <a:r>
                <a:rPr lang="en-US" sz="2400" b="1" dirty="0">
                  <a:latin typeface="Times New Roman" pitchFamily="18" charset="0"/>
                  <a:cs typeface="Times New Roman" pitchFamily="18" charset="0"/>
                </a:rPr>
                <a:t>                                   LUẬT CHƠI</a:t>
              </a:r>
            </a:p>
            <a:p>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tin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1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mùa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đông</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39791515"/>
      </p:ext>
    </p:extLst>
  </p:cSld>
  <p:clrMapOvr>
    <a:masterClrMapping/>
  </p:clrMapOvr>
  <mc:AlternateContent xmlns:mc="http://schemas.openxmlformats.org/markup-compatibility/2006" xmlns:p14="http://schemas.microsoft.com/office/powerpoint/2010/main">
    <mc:Choice Requires="p14">
      <p:transition spd="slow" p14:dur="800" advTm="6775">
        <p:circle/>
      </p:transition>
    </mc:Choice>
    <mc:Fallback xmlns="">
      <p:transition spd="slow" advTm="677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285"/>
        </a:solidFill>
        <a:effectLst/>
      </p:bgPr>
    </p:bg>
    <p:spTree>
      <p:nvGrpSpPr>
        <p:cNvPr id="1" name=""/>
        <p:cNvGrpSpPr/>
        <p:nvPr/>
      </p:nvGrpSpPr>
      <p:grpSpPr>
        <a:xfrm>
          <a:off x="0" y="0"/>
          <a:ext cx="0" cy="0"/>
          <a:chOff x="0" y="0"/>
          <a:chExt cx="0" cy="0"/>
        </a:xfrm>
      </p:grpSpPr>
      <p:pic>
        <p:nvPicPr>
          <p:cNvPr id="4112"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3242" y="739777"/>
            <a:ext cx="11698757" cy="1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51"/>
          <p:cNvSpPr>
            <a:spLocks noChangeArrowheads="1"/>
          </p:cNvSpPr>
          <p:nvPr/>
        </p:nvSpPr>
        <p:spPr bwMode="auto">
          <a:xfrm>
            <a:off x="2009307" y="1080277"/>
            <a:ext cx="8732863" cy="1132112"/>
          </a:xfrm>
          <a:prstGeom prst="roundRect">
            <a:avLst>
              <a:gd name="adj" fmla="val 16667"/>
            </a:avLst>
          </a:prstGeom>
          <a:solidFill>
            <a:schemeClr val="accent4">
              <a:lumMod val="20000"/>
              <a:lumOff val="8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chứng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tiên</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iêm</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cấp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tính</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là</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099" name="Group 51"/>
          <p:cNvGrpSpPr>
            <a:grpSpLocks/>
          </p:cNvGrpSpPr>
          <p:nvPr/>
        </p:nvGrpSpPr>
        <p:grpSpPr bwMode="auto">
          <a:xfrm>
            <a:off x="172568" y="-15875"/>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VnTime" pitchFamily="34" charset="0"/>
                <a:ea typeface="+mn-ea"/>
                <a:cs typeface="+mn-cs"/>
              </a:endParaRPr>
            </a:p>
          </p:txBody>
        </p:sp>
        <p:sp>
          <p:nvSpPr>
            <p:cNvPr id="413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a:ln>
                  <a:noFill/>
                </a:ln>
                <a:solidFill>
                  <a:prstClr val="black"/>
                </a:solidFill>
                <a:effectLst/>
                <a:uLnTx/>
                <a:uFillTx/>
                <a:latin typeface=".VnTime" panose="020B7200000000000000" pitchFamily="34" charset="0"/>
                <a:ea typeface="+mn-ea"/>
                <a:cs typeface="+mn-cs"/>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glow rad="101600">
                    <a:srgbClr val="0F6FC6">
                      <a:satMod val="175000"/>
                      <a:alpha val="40000"/>
                    </a:srgbClr>
                  </a:glow>
                </a:effectLst>
                <a:uLnTx/>
                <a:uFillTx/>
                <a:latin typeface=".VnTime" pitchFamily="34" charset="0"/>
                <a:ea typeface="+mn-ea"/>
                <a:cs typeface="+mn-cs"/>
              </a:endParaRPr>
            </a:p>
          </p:txBody>
        </p:sp>
      </p:grpSp>
      <p:sp>
        <p:nvSpPr>
          <p:cNvPr id="57" name="AutoShape 27"/>
          <p:cNvSpPr>
            <a:spLocks noChangeArrowheads="1"/>
          </p:cNvSpPr>
          <p:nvPr/>
        </p:nvSpPr>
        <p:spPr bwMode="auto">
          <a:xfrm>
            <a:off x="456731" y="1050281"/>
            <a:ext cx="16954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WordArt 28"/>
          <p:cNvSpPr>
            <a:spLocks noChangeArrowheads="1" noChangeShapeType="1" noTextEdit="1"/>
          </p:cNvSpPr>
          <p:nvPr/>
        </p:nvSpPr>
        <p:spPr bwMode="auto">
          <a:xfrm>
            <a:off x="874244" y="1418581"/>
            <a:ext cx="754062"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Câu 1</a:t>
            </a:r>
          </a:p>
        </p:txBody>
      </p:sp>
      <p:sp>
        <p:nvSpPr>
          <p:cNvPr id="4102" name="WordArt 30"/>
          <p:cNvSpPr>
            <a:spLocks noChangeArrowheads="1" noChangeShapeType="1" noTextEdit="1"/>
          </p:cNvSpPr>
          <p:nvPr/>
        </p:nvSpPr>
        <p:spPr bwMode="auto">
          <a:xfrm>
            <a:off x="3162301" y="-15875"/>
            <a:ext cx="5973763" cy="7620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p>
        </p:txBody>
      </p:sp>
      <p:pic>
        <p:nvPicPr>
          <p:cNvPr id="4104" name="Picture 32"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01478" y="-196073"/>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WordArt 33"/>
          <p:cNvSpPr>
            <a:spLocks noChangeArrowheads="1" noChangeShapeType="1" noTextEdit="1"/>
          </p:cNvSpPr>
          <p:nvPr/>
        </p:nvSpPr>
        <p:spPr bwMode="auto">
          <a:xfrm>
            <a:off x="10934699" y="110885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0</a:t>
            </a:r>
          </a:p>
        </p:txBody>
      </p:sp>
      <p:sp>
        <p:nvSpPr>
          <p:cNvPr id="64" name="WordArt 34"/>
          <p:cNvSpPr>
            <a:spLocks noChangeArrowheads="1" noChangeShapeType="1" noTextEdit="1"/>
          </p:cNvSpPr>
          <p:nvPr/>
        </p:nvSpPr>
        <p:spPr bwMode="auto">
          <a:xfrm>
            <a:off x="10934699" y="110885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1</a:t>
            </a:r>
          </a:p>
        </p:txBody>
      </p:sp>
      <p:sp>
        <p:nvSpPr>
          <p:cNvPr id="65" name="WordArt 35"/>
          <p:cNvSpPr>
            <a:spLocks noChangeArrowheads="1" noChangeShapeType="1" noTextEdit="1"/>
          </p:cNvSpPr>
          <p:nvPr/>
        </p:nvSpPr>
        <p:spPr bwMode="auto">
          <a:xfrm>
            <a:off x="10939462" y="1080277"/>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2</a:t>
            </a:r>
          </a:p>
        </p:txBody>
      </p:sp>
      <p:sp>
        <p:nvSpPr>
          <p:cNvPr id="66" name="WordArt 36"/>
          <p:cNvSpPr>
            <a:spLocks noChangeArrowheads="1" noChangeShapeType="1" noTextEdit="1"/>
          </p:cNvSpPr>
          <p:nvPr/>
        </p:nvSpPr>
        <p:spPr bwMode="auto">
          <a:xfrm>
            <a:off x="10934699" y="110885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3</a:t>
            </a:r>
          </a:p>
        </p:txBody>
      </p:sp>
      <p:sp>
        <p:nvSpPr>
          <p:cNvPr id="67" name="WordArt 37"/>
          <p:cNvSpPr>
            <a:spLocks noChangeArrowheads="1" noChangeShapeType="1" noTextEdit="1"/>
          </p:cNvSpPr>
          <p:nvPr/>
        </p:nvSpPr>
        <p:spPr bwMode="auto">
          <a:xfrm>
            <a:off x="10982324" y="110885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4</a:t>
            </a:r>
          </a:p>
        </p:txBody>
      </p:sp>
      <p:sp>
        <p:nvSpPr>
          <p:cNvPr id="68" name="WordArt 38"/>
          <p:cNvSpPr>
            <a:spLocks noChangeArrowheads="1" noChangeShapeType="1" noTextEdit="1"/>
          </p:cNvSpPr>
          <p:nvPr/>
        </p:nvSpPr>
        <p:spPr bwMode="auto">
          <a:xfrm>
            <a:off x="10948987" y="1108852"/>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5</a:t>
            </a:r>
          </a:p>
        </p:txBody>
      </p:sp>
      <p:grpSp>
        <p:nvGrpSpPr>
          <p:cNvPr id="3" name="Group 49"/>
          <p:cNvGrpSpPr>
            <a:grpSpLocks/>
          </p:cNvGrpSpPr>
          <p:nvPr/>
        </p:nvGrpSpPr>
        <p:grpSpPr bwMode="auto">
          <a:xfrm>
            <a:off x="10439399" y="883939"/>
            <a:ext cx="1752600" cy="1179512"/>
            <a:chOff x="4320" y="2928"/>
            <a:chExt cx="1104" cy="1104"/>
          </a:xfrm>
        </p:grpSpPr>
        <p:sp>
          <p:nvSpPr>
            <p:cNvPr id="412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0" b="1" i="0" u="none" strike="noStrike" kern="0" cap="none" spc="0" normalizeH="0" baseline="0" noProof="0">
                <a:ln>
                  <a:noFill/>
                </a:ln>
                <a:solidFill>
                  <a:srgbClr val="FF0066"/>
                </a:solidFill>
                <a:effectLst/>
                <a:uLnTx/>
                <a:uFillTx/>
                <a:latin typeface=".VnHelvetInsH" pitchFamily="34" charset="0"/>
                <a:ea typeface="+mn-ea"/>
                <a:cs typeface="+mn-cs"/>
              </a:endParaRPr>
            </a:p>
          </p:txBody>
        </p:sp>
        <p:sp>
          <p:nvSpPr>
            <p:cNvPr id="412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5" name="Rectangle 4"/>
          <p:cNvSpPr/>
          <p:nvPr/>
        </p:nvSpPr>
        <p:spPr>
          <a:xfrm>
            <a:off x="927239" y="2536646"/>
            <a:ext cx="10520452"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au</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do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kích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ứng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kèm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sổ</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2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6" name="Rectangle 5"/>
          <p:cNvSpPr/>
          <p:nvPr/>
        </p:nvSpPr>
        <p:spPr>
          <a:xfrm>
            <a:off x="932519" y="3510510"/>
            <a:ext cx="11259481"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ảm</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kéo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giờ</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đồng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mỏi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38</a:t>
            </a:r>
            <a:r>
              <a:rPr kumimoji="0" lang="en-US" sz="2400" b="0" i="0" u="none" strike="noStrike" kern="1200" cap="none" spc="0" normalizeH="0" baseline="30000" noProof="0" dirty="0">
                <a:ln>
                  <a:noFill/>
                </a:ln>
                <a:solidFill>
                  <a:srgbClr val="0F6FC6">
                    <a:lumMod val="50000"/>
                  </a:srgbClr>
                </a:solidFill>
                <a:effectLst/>
                <a:uLnTx/>
                <a:uFillTx/>
                <a:latin typeface="Times New Roman" pitchFamily="18" charset="0"/>
                <a:ea typeface="+mn-ea"/>
                <a:cs typeface="Times New Roman" pitchFamily="18" charset="0"/>
              </a:rPr>
              <a:t>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iệng</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lưỡi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niêm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đỏ</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góc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hàm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hạch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a:t>
            </a:r>
          </a:p>
        </p:txBody>
      </p:sp>
      <p:sp>
        <p:nvSpPr>
          <p:cNvPr id="9" name="Rectangle 8"/>
          <p:cNvSpPr/>
          <p:nvPr/>
        </p:nvSpPr>
        <p:spPr>
          <a:xfrm>
            <a:off x="927238" y="4901239"/>
            <a:ext cx="10993299"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C.</a:t>
            </a:r>
            <a:r>
              <a:rPr kumimoji="0" lang="en-US" sz="22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ốt</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ớn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chóng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nghẹt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hắt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chảy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2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10" name="Oval 9"/>
          <p:cNvSpPr/>
          <p:nvPr/>
        </p:nvSpPr>
        <p:spPr>
          <a:xfrm>
            <a:off x="880744" y="2598638"/>
            <a:ext cx="472313" cy="444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92226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nodeType="afterGroup">
                            <p:stCondLst>
                              <p:cond delay="2500"/>
                            </p:stCondLst>
                            <p:childTnLst>
                              <p:par>
                                <p:cTn id="26" presetID="53" presetClass="exit" presetSubtype="0" fill="hold" nodeType="afterEffect">
                                  <p:stCondLst>
                                    <p:cond delay="0"/>
                                  </p:stCondLst>
                                  <p:childTnLst>
                                    <p:anim calcmode="lin" valueType="num">
                                      <p:cBhvr>
                                        <p:cTn id="27" dur="500"/>
                                        <p:tgtEl>
                                          <p:spTgt spid="68"/>
                                        </p:tgtEl>
                                        <p:attrNameLst>
                                          <p:attrName>ppt_w</p:attrName>
                                        </p:attrNameLst>
                                      </p:cBhvr>
                                      <p:tavLst>
                                        <p:tav tm="0">
                                          <p:val>
                                            <p:strVal val="ppt_w"/>
                                          </p:val>
                                        </p:tav>
                                        <p:tav tm="100000">
                                          <p:val>
                                            <p:fltVal val="0"/>
                                          </p:val>
                                        </p:tav>
                                      </p:tavLst>
                                    </p:anim>
                                    <p:anim calcmode="lin" valueType="num">
                                      <p:cBhvr>
                                        <p:cTn id="28" dur="500"/>
                                        <p:tgtEl>
                                          <p:spTgt spid="68"/>
                                        </p:tgtEl>
                                        <p:attrNameLst>
                                          <p:attrName>ppt_h</p:attrName>
                                        </p:attrNameLst>
                                      </p:cBhvr>
                                      <p:tavLst>
                                        <p:tav tm="0">
                                          <p:val>
                                            <p:strVal val="ppt_h"/>
                                          </p:val>
                                        </p:tav>
                                        <p:tav tm="100000">
                                          <p:val>
                                            <p:fltVal val="0"/>
                                          </p:val>
                                        </p:tav>
                                      </p:tavLst>
                                    </p:anim>
                                    <p:animEffect transition="out" filter="fade">
                                      <p:cBhvr>
                                        <p:cTn id="29" dur="500"/>
                                        <p:tgtEl>
                                          <p:spTgt spid="68"/>
                                        </p:tgtEl>
                                      </p:cBhvr>
                                    </p:animEffect>
                                    <p:set>
                                      <p:cBhvr>
                                        <p:cTn id="30" dur="1" fill="hold">
                                          <p:stCondLst>
                                            <p:cond delay="499"/>
                                          </p:stCondLst>
                                        </p:cTn>
                                        <p:tgtEl>
                                          <p:spTgt spid="68"/>
                                        </p:tgtEl>
                                        <p:attrNameLst>
                                          <p:attrName>style.visibility</p:attrName>
                                        </p:attrNameLst>
                                      </p:cBhvr>
                                      <p:to>
                                        <p:strVal val="hidden"/>
                                      </p:to>
                                    </p:set>
                                  </p:childTnLst>
                                </p:cTn>
                              </p:par>
                            </p:childTnLst>
                          </p:cTn>
                        </p:par>
                        <p:par>
                          <p:cTn id="31" fill="hold" nodeType="after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3500"/>
                            </p:stCondLst>
                            <p:childTnLst>
                              <p:par>
                                <p:cTn id="36" presetID="53" presetClass="exit" presetSubtype="0" fill="hold" nodeType="afterEffect">
                                  <p:stCondLst>
                                    <p:cond delay="0"/>
                                  </p:stCondLst>
                                  <p:childTnLst>
                                    <p:anim calcmode="lin" valueType="num">
                                      <p:cBhvr>
                                        <p:cTn id="37" dur="500"/>
                                        <p:tgtEl>
                                          <p:spTgt spid="67"/>
                                        </p:tgtEl>
                                        <p:attrNameLst>
                                          <p:attrName>ppt_w</p:attrName>
                                        </p:attrNameLst>
                                      </p:cBhvr>
                                      <p:tavLst>
                                        <p:tav tm="0">
                                          <p:val>
                                            <p:strVal val="ppt_w"/>
                                          </p:val>
                                        </p:tav>
                                        <p:tav tm="100000">
                                          <p:val>
                                            <p:fltVal val="0"/>
                                          </p:val>
                                        </p:tav>
                                      </p:tavLst>
                                    </p:anim>
                                    <p:anim calcmode="lin" valueType="num">
                                      <p:cBhvr>
                                        <p:cTn id="38" dur="500"/>
                                        <p:tgtEl>
                                          <p:spTgt spid="67"/>
                                        </p:tgtEl>
                                        <p:attrNameLst>
                                          <p:attrName>ppt_h</p:attrName>
                                        </p:attrNameLst>
                                      </p:cBhvr>
                                      <p:tavLst>
                                        <p:tav tm="0">
                                          <p:val>
                                            <p:strVal val="ppt_h"/>
                                          </p:val>
                                        </p:tav>
                                        <p:tav tm="100000">
                                          <p:val>
                                            <p:fltVal val="0"/>
                                          </p:val>
                                        </p:tav>
                                      </p:tavLst>
                                    </p:anim>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par>
                          <p:cTn id="41" fill="hold" nodeType="afterGroup">
                            <p:stCondLst>
                              <p:cond delay="4000"/>
                            </p:stCondLst>
                            <p:childTnLst>
                              <p:par>
                                <p:cTn id="42" presetID="9" presetClass="entr" presetSubtype="0"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dissolve">
                                      <p:cBhvr>
                                        <p:cTn id="44" dur="500"/>
                                        <p:tgtEl>
                                          <p:spTgt spid="66"/>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4500"/>
                            </p:stCondLst>
                            <p:childTnLst>
                              <p:par>
                                <p:cTn id="46" presetID="53" presetClass="exit" presetSubtype="0" fill="hold" nodeType="afterEffect">
                                  <p:stCondLst>
                                    <p:cond delay="0"/>
                                  </p:stCondLst>
                                  <p:childTnLst>
                                    <p:anim calcmode="lin" valueType="num">
                                      <p:cBhvr>
                                        <p:cTn id="47" dur="500"/>
                                        <p:tgtEl>
                                          <p:spTgt spid="66"/>
                                        </p:tgtEl>
                                        <p:attrNameLst>
                                          <p:attrName>ppt_w</p:attrName>
                                        </p:attrNameLst>
                                      </p:cBhvr>
                                      <p:tavLst>
                                        <p:tav tm="0">
                                          <p:val>
                                            <p:strVal val="ppt_w"/>
                                          </p:val>
                                        </p:tav>
                                        <p:tav tm="100000">
                                          <p:val>
                                            <p:fltVal val="0"/>
                                          </p:val>
                                        </p:tav>
                                      </p:tavLst>
                                    </p:anim>
                                    <p:anim calcmode="lin" valueType="num">
                                      <p:cBhvr>
                                        <p:cTn id="48" dur="500"/>
                                        <p:tgtEl>
                                          <p:spTgt spid="66"/>
                                        </p:tgtEl>
                                        <p:attrNameLst>
                                          <p:attrName>ppt_h</p:attrName>
                                        </p:attrNameLst>
                                      </p:cBhvr>
                                      <p:tavLst>
                                        <p:tav tm="0">
                                          <p:val>
                                            <p:strVal val="ppt_h"/>
                                          </p:val>
                                        </p:tav>
                                        <p:tav tm="100000">
                                          <p:val>
                                            <p:fltVal val="0"/>
                                          </p:val>
                                        </p:tav>
                                      </p:tavLst>
                                    </p:anim>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par>
                          <p:cTn id="51" fill="hold" nodeType="afterGroup">
                            <p:stCondLst>
                              <p:cond delay="5000"/>
                            </p:stCondLst>
                            <p:childTnLst>
                              <p:par>
                                <p:cTn id="52" presetID="9"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5500"/>
                            </p:stCondLst>
                            <p:childTnLst>
                              <p:par>
                                <p:cTn id="56" presetID="53" presetClass="exit" presetSubtype="0" fill="hold" nodeType="afterEffect">
                                  <p:stCondLst>
                                    <p:cond delay="0"/>
                                  </p:stCondLst>
                                  <p:childTnLst>
                                    <p:anim calcmode="lin" valueType="num">
                                      <p:cBhvr>
                                        <p:cTn id="57" dur="500"/>
                                        <p:tgtEl>
                                          <p:spTgt spid="65"/>
                                        </p:tgtEl>
                                        <p:attrNameLst>
                                          <p:attrName>ppt_w</p:attrName>
                                        </p:attrNameLst>
                                      </p:cBhvr>
                                      <p:tavLst>
                                        <p:tav tm="0">
                                          <p:val>
                                            <p:strVal val="ppt_w"/>
                                          </p:val>
                                        </p:tav>
                                        <p:tav tm="100000">
                                          <p:val>
                                            <p:fltVal val="0"/>
                                          </p:val>
                                        </p:tav>
                                      </p:tavLst>
                                    </p:anim>
                                    <p:anim calcmode="lin" valueType="num">
                                      <p:cBhvr>
                                        <p:cTn id="58" dur="500"/>
                                        <p:tgtEl>
                                          <p:spTgt spid="65"/>
                                        </p:tgtEl>
                                        <p:attrNameLst>
                                          <p:attrName>ppt_h</p:attrName>
                                        </p:attrNameLst>
                                      </p:cBhvr>
                                      <p:tavLst>
                                        <p:tav tm="0">
                                          <p:val>
                                            <p:strVal val="ppt_h"/>
                                          </p:val>
                                        </p:tav>
                                        <p:tav tm="100000">
                                          <p:val>
                                            <p:fltVal val="0"/>
                                          </p:val>
                                        </p:tav>
                                      </p:tavLst>
                                    </p:anim>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dissolve">
                                      <p:cBhvr>
                                        <p:cTn id="64" dur="500"/>
                                        <p:tgtEl>
                                          <p:spTgt spid="6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6500"/>
                            </p:stCondLst>
                            <p:childTnLst>
                              <p:par>
                                <p:cTn id="66" presetID="53" presetClass="exit" presetSubtype="0" fill="hold" nodeType="afterEffect">
                                  <p:stCondLst>
                                    <p:cond delay="0"/>
                                  </p:stCondLst>
                                  <p:childTnLst>
                                    <p:anim calcmode="lin" valueType="num">
                                      <p:cBhvr>
                                        <p:cTn id="67" dur="500"/>
                                        <p:tgtEl>
                                          <p:spTgt spid="64"/>
                                        </p:tgtEl>
                                        <p:attrNameLst>
                                          <p:attrName>ppt_w</p:attrName>
                                        </p:attrNameLst>
                                      </p:cBhvr>
                                      <p:tavLst>
                                        <p:tav tm="0">
                                          <p:val>
                                            <p:strVal val="ppt_w"/>
                                          </p:val>
                                        </p:tav>
                                        <p:tav tm="100000">
                                          <p:val>
                                            <p:fltVal val="0"/>
                                          </p:val>
                                        </p:tav>
                                      </p:tavLst>
                                    </p:anim>
                                    <p:anim calcmode="lin" valueType="num">
                                      <p:cBhvr>
                                        <p:cTn id="68" dur="500"/>
                                        <p:tgtEl>
                                          <p:spTgt spid="64"/>
                                        </p:tgtEl>
                                        <p:attrNameLst>
                                          <p:attrName>ppt_h</p:attrName>
                                        </p:attrNameLst>
                                      </p:cBhvr>
                                      <p:tavLst>
                                        <p:tav tm="0">
                                          <p:val>
                                            <p:strVal val="ppt_h"/>
                                          </p:val>
                                        </p:tav>
                                        <p:tav tm="100000">
                                          <p:val>
                                            <p:fltVal val="0"/>
                                          </p:val>
                                        </p:tav>
                                      </p:tavLst>
                                    </p:anim>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nodeType="afterGroup">
                            <p:stCondLst>
                              <p:cond delay="7000"/>
                            </p:stCondLst>
                            <p:childTnLst>
                              <p:par>
                                <p:cTn id="72" presetID="9" presetClass="entr" presetSubtype="0"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dissolve">
                                      <p:cBhvr>
                                        <p:cTn id="74" dur="500"/>
                                        <p:tgtEl>
                                          <p:spTgt spid="63"/>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7500"/>
                            </p:stCondLst>
                            <p:childTnLst>
                              <p:par>
                                <p:cTn id="76" presetID="53" presetClass="exit" presetSubtype="0" fill="hold" nodeType="afterEffect">
                                  <p:stCondLst>
                                    <p:cond delay="0"/>
                                  </p:stCondLst>
                                  <p:childTnLst>
                                    <p:anim calcmode="lin" valueType="num">
                                      <p:cBhvr>
                                        <p:cTn id="77" dur="500"/>
                                        <p:tgtEl>
                                          <p:spTgt spid="63"/>
                                        </p:tgtEl>
                                        <p:attrNameLst>
                                          <p:attrName>ppt_w</p:attrName>
                                        </p:attrNameLst>
                                      </p:cBhvr>
                                      <p:tavLst>
                                        <p:tav tm="0">
                                          <p:val>
                                            <p:strVal val="ppt_w"/>
                                          </p:val>
                                        </p:tav>
                                        <p:tav tm="100000">
                                          <p:val>
                                            <p:fltVal val="0"/>
                                          </p:val>
                                        </p:tav>
                                      </p:tavLst>
                                    </p:anim>
                                    <p:anim calcmode="lin" valueType="num">
                                      <p:cBhvr>
                                        <p:cTn id="78" dur="500"/>
                                        <p:tgtEl>
                                          <p:spTgt spid="63"/>
                                        </p:tgtEl>
                                        <p:attrNameLst>
                                          <p:attrName>ppt_h</p:attrName>
                                        </p:attrNameLst>
                                      </p:cBhvr>
                                      <p:tavLst>
                                        <p:tav tm="0">
                                          <p:val>
                                            <p:strVal val="ppt_h"/>
                                          </p:val>
                                        </p:tav>
                                        <p:tav tm="100000">
                                          <p:val>
                                            <p:fltVal val="0"/>
                                          </p:val>
                                        </p:tav>
                                      </p:tavLst>
                                    </p:anim>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3"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2000" fill="hold"/>
                                        <p:tgtEl>
                                          <p:spTgt spid="3"/>
                                        </p:tgtEl>
                                        <p:attrNameLst>
                                          <p:attrName>ppt_w</p:attrName>
                                        </p:attrNameLst>
                                      </p:cBhvr>
                                      <p:tavLst>
                                        <p:tav tm="0">
                                          <p:val>
                                            <p:fltVal val="0"/>
                                          </p:val>
                                        </p:tav>
                                        <p:tav tm="100000">
                                          <p:val>
                                            <p:strVal val="#ppt_w"/>
                                          </p:val>
                                        </p:tav>
                                      </p:tavLst>
                                    </p:anim>
                                    <p:anim calcmode="lin" valueType="num">
                                      <p:cBhvr>
                                        <p:cTn id="84" dur="2000" fill="hold"/>
                                        <p:tgtEl>
                                          <p:spTgt spid="3"/>
                                        </p:tgtEl>
                                        <p:attrNameLst>
                                          <p:attrName>ppt_h</p:attrName>
                                        </p:attrNameLst>
                                      </p:cBhvr>
                                      <p:tavLst>
                                        <p:tav tm="0">
                                          <p:val>
                                            <p:fltVal val="0"/>
                                          </p:val>
                                        </p:tav>
                                        <p:tav tm="100000">
                                          <p:val>
                                            <p:strVal val="#ppt_h"/>
                                          </p:val>
                                        </p:tav>
                                      </p:tavLst>
                                    </p:anim>
                                    <p:animEffect transition="in" filter="fade">
                                      <p:cBhvr>
                                        <p:cTn id="85" dur="2000"/>
                                        <p:tgtEl>
                                          <p:spTgt spid="3"/>
                                        </p:tgtEl>
                                      </p:cBhvr>
                                    </p:animEffec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ircle(in)">
                                      <p:cBhvr>
                                        <p:cTn id="9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7" grpId="0" animBg="1"/>
      <p:bldP spid="57"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1916087" y="1357740"/>
            <a:ext cx="8732863" cy="1132112"/>
          </a:xfrm>
          <a:prstGeom prst="roundRect">
            <a:avLst>
              <a:gd name="adj" fmla="val 16667"/>
            </a:avLst>
          </a:prstGeom>
          <a:solidFill>
            <a:schemeClr val="accent4">
              <a:lumMod val="20000"/>
              <a:lumOff val="8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chứng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cúm</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là</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4099" name="Group 51"/>
          <p:cNvGrpSpPr>
            <a:grpSpLocks/>
          </p:cNvGrpSpPr>
          <p:nvPr/>
        </p:nvGrpSpPr>
        <p:grpSpPr bwMode="auto">
          <a:xfrm>
            <a:off x="147142" y="-17417"/>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VnTime" pitchFamily="34" charset="0"/>
                <a:ea typeface="+mn-ea"/>
                <a:cs typeface="+mn-cs"/>
              </a:endParaRPr>
            </a:p>
          </p:txBody>
        </p:sp>
        <p:sp>
          <p:nvSpPr>
            <p:cNvPr id="413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a:ln>
                  <a:noFill/>
                </a:ln>
                <a:solidFill>
                  <a:prstClr val="black"/>
                </a:solidFill>
                <a:effectLst/>
                <a:uLnTx/>
                <a:uFillTx/>
                <a:latin typeface=".VnTime" panose="020B7200000000000000" pitchFamily="34" charset="0"/>
                <a:ea typeface="+mn-ea"/>
                <a:cs typeface="+mn-cs"/>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glow rad="101600">
                    <a:srgbClr val="0F6FC6">
                      <a:satMod val="175000"/>
                      <a:alpha val="40000"/>
                    </a:srgbClr>
                  </a:glow>
                </a:effectLst>
                <a:uLnTx/>
                <a:uFillTx/>
                <a:latin typeface=".VnTime" pitchFamily="34" charset="0"/>
                <a:ea typeface="+mn-ea"/>
                <a:cs typeface="+mn-cs"/>
              </a:endParaRPr>
            </a:p>
          </p:txBody>
        </p:sp>
      </p:grpSp>
      <p:sp>
        <p:nvSpPr>
          <p:cNvPr id="63" name="WordArt 33"/>
          <p:cNvSpPr>
            <a:spLocks noChangeArrowheads="1" noChangeShapeType="1" noTextEdit="1"/>
          </p:cNvSpPr>
          <p:nvPr/>
        </p:nvSpPr>
        <p:spPr bwMode="auto">
          <a:xfrm>
            <a:off x="10744200" y="1146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0</a:t>
            </a:r>
          </a:p>
        </p:txBody>
      </p:sp>
      <p:sp>
        <p:nvSpPr>
          <p:cNvPr id="64" name="WordArt 34"/>
          <p:cNvSpPr>
            <a:spLocks noChangeArrowheads="1" noChangeShapeType="1" noTextEdit="1"/>
          </p:cNvSpPr>
          <p:nvPr/>
        </p:nvSpPr>
        <p:spPr bwMode="auto">
          <a:xfrm>
            <a:off x="10744200" y="1146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1</a:t>
            </a:r>
          </a:p>
        </p:txBody>
      </p:sp>
      <p:sp>
        <p:nvSpPr>
          <p:cNvPr id="65" name="WordArt 35"/>
          <p:cNvSpPr>
            <a:spLocks noChangeArrowheads="1" noChangeShapeType="1" noTextEdit="1"/>
          </p:cNvSpPr>
          <p:nvPr/>
        </p:nvSpPr>
        <p:spPr bwMode="auto">
          <a:xfrm>
            <a:off x="10748963" y="111777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2</a:t>
            </a:r>
          </a:p>
        </p:txBody>
      </p:sp>
      <p:sp>
        <p:nvSpPr>
          <p:cNvPr id="66" name="WordArt 36"/>
          <p:cNvSpPr>
            <a:spLocks noChangeArrowheads="1" noChangeShapeType="1" noTextEdit="1"/>
          </p:cNvSpPr>
          <p:nvPr/>
        </p:nvSpPr>
        <p:spPr bwMode="auto">
          <a:xfrm>
            <a:off x="10744200" y="1146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3</a:t>
            </a:r>
          </a:p>
        </p:txBody>
      </p:sp>
      <p:sp>
        <p:nvSpPr>
          <p:cNvPr id="67" name="WordArt 37"/>
          <p:cNvSpPr>
            <a:spLocks noChangeArrowheads="1" noChangeShapeType="1" noTextEdit="1"/>
          </p:cNvSpPr>
          <p:nvPr/>
        </p:nvSpPr>
        <p:spPr bwMode="auto">
          <a:xfrm>
            <a:off x="10791825" y="1146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4</a:t>
            </a:r>
          </a:p>
        </p:txBody>
      </p:sp>
      <p:sp>
        <p:nvSpPr>
          <p:cNvPr id="68" name="WordArt 38"/>
          <p:cNvSpPr>
            <a:spLocks noChangeArrowheads="1" noChangeShapeType="1" noTextEdit="1"/>
          </p:cNvSpPr>
          <p:nvPr/>
        </p:nvSpPr>
        <p:spPr bwMode="auto">
          <a:xfrm>
            <a:off x="10758488" y="1146354"/>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5</a:t>
            </a:r>
          </a:p>
        </p:txBody>
      </p:sp>
      <p:grpSp>
        <p:nvGrpSpPr>
          <p:cNvPr id="3" name="Group 49"/>
          <p:cNvGrpSpPr>
            <a:grpSpLocks/>
          </p:cNvGrpSpPr>
          <p:nvPr/>
        </p:nvGrpSpPr>
        <p:grpSpPr bwMode="auto">
          <a:xfrm>
            <a:off x="10248900" y="921441"/>
            <a:ext cx="1752600" cy="1179512"/>
            <a:chOff x="4320" y="2928"/>
            <a:chExt cx="1104" cy="1104"/>
          </a:xfrm>
        </p:grpSpPr>
        <p:sp>
          <p:nvSpPr>
            <p:cNvPr id="412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0" b="1" i="0" u="none" strike="noStrike" kern="0" cap="none" spc="0" normalizeH="0" baseline="0" noProof="0">
                <a:ln>
                  <a:noFill/>
                </a:ln>
                <a:solidFill>
                  <a:srgbClr val="FF0066"/>
                </a:solidFill>
                <a:effectLst/>
                <a:uLnTx/>
                <a:uFillTx/>
                <a:latin typeface=".VnHelvetInsH" pitchFamily="34" charset="0"/>
                <a:ea typeface="+mn-ea"/>
                <a:cs typeface="+mn-cs"/>
              </a:endParaRPr>
            </a:p>
          </p:txBody>
        </p:sp>
        <p:sp>
          <p:nvSpPr>
            <p:cNvPr id="412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5" name="Rectangle 4"/>
          <p:cNvSpPr/>
          <p:nvPr/>
        </p:nvSpPr>
        <p:spPr>
          <a:xfrm>
            <a:off x="1077913" y="2968980"/>
            <a:ext cx="1140752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kéo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giờ</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đồng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mỏi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38</a:t>
            </a:r>
            <a:r>
              <a:rPr kumimoji="0" lang="en-US" sz="2400" b="0" i="0" u="none" strike="noStrike" kern="1200" cap="none" spc="0" normalizeH="0" baseline="30000" noProof="0" dirty="0">
                <a:ln>
                  <a:noFill/>
                </a:ln>
                <a:solidFill>
                  <a:srgbClr val="0F6FC6">
                    <a:lumMod val="50000"/>
                  </a:srgbClr>
                </a:solidFill>
                <a:effectLst/>
                <a:uLnTx/>
                <a:uFillTx/>
                <a:latin typeface="Times New Roman" pitchFamily="18" charset="0"/>
                <a:ea typeface="+mn-ea"/>
                <a:cs typeface="Times New Roman" pitchFamily="18" charset="0"/>
              </a:rPr>
              <a:t>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Miệng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lưỡi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niêm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đỏ</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góc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hàm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hạch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a:t>
            </a:r>
          </a:p>
        </p:txBody>
      </p:sp>
      <p:sp>
        <p:nvSpPr>
          <p:cNvPr id="6" name="Rectangle 5"/>
          <p:cNvSpPr/>
          <p:nvPr/>
        </p:nvSpPr>
        <p:spPr>
          <a:xfrm>
            <a:off x="1077912" y="4253252"/>
            <a:ext cx="11056822"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B</a:t>
            </a:r>
            <a:r>
              <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ớn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chóng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nghẹt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hắt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chảy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077912" y="5301133"/>
            <a:ext cx="10795431"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C.</a:t>
            </a:r>
            <a:r>
              <a:rPr kumimoji="0" lang="en-US" sz="24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do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kích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ứng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kèm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sổ</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4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10" name="Oval 9"/>
          <p:cNvSpPr/>
          <p:nvPr/>
        </p:nvSpPr>
        <p:spPr>
          <a:xfrm>
            <a:off x="1001478" y="4285235"/>
            <a:ext cx="459220" cy="444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6"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3242" y="739777"/>
            <a:ext cx="11698757" cy="1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30"/>
          <p:cNvSpPr>
            <a:spLocks noChangeArrowheads="1" noChangeShapeType="1" noTextEdit="1"/>
          </p:cNvSpPr>
          <p:nvPr/>
        </p:nvSpPr>
        <p:spPr bwMode="auto">
          <a:xfrm>
            <a:off x="3162301" y="-15875"/>
            <a:ext cx="5973763" cy="7620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p>
        </p:txBody>
      </p:sp>
      <p:pic>
        <p:nvPicPr>
          <p:cNvPr id="28" name="Picture 32"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01478" y="-196073"/>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02297" y="1211936"/>
            <a:ext cx="1695450" cy="1358900"/>
            <a:chOff x="202297" y="1211936"/>
            <a:chExt cx="1695450" cy="1358900"/>
          </a:xfrm>
        </p:grpSpPr>
        <p:sp>
          <p:nvSpPr>
            <p:cNvPr id="57" name="AutoShape 27"/>
            <p:cNvSpPr>
              <a:spLocks noChangeArrowheads="1"/>
            </p:cNvSpPr>
            <p:nvPr/>
          </p:nvSpPr>
          <p:spPr bwMode="auto">
            <a:xfrm>
              <a:off x="202297" y="1211936"/>
              <a:ext cx="16954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WordArt 28"/>
            <p:cNvSpPr>
              <a:spLocks noChangeArrowheads="1" noChangeShapeType="1" noTextEdit="1"/>
            </p:cNvSpPr>
            <p:nvPr/>
          </p:nvSpPr>
          <p:spPr bwMode="auto">
            <a:xfrm>
              <a:off x="656180" y="1571225"/>
              <a:ext cx="754062"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Câu 2</a:t>
              </a:r>
            </a:p>
          </p:txBody>
        </p:sp>
      </p:grpSp>
    </p:spTree>
    <p:extLst>
      <p:ext uri="{BB962C8B-B14F-4D97-AF65-F5344CB8AC3E}">
        <p14:creationId xmlns:p14="http://schemas.microsoft.com/office/powerpoint/2010/main" val="305000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childTnLst>
                          </p:cTn>
                        </p:par>
                        <p:par>
                          <p:cTn id="9" fill="hold" nodeType="afterGroup">
                            <p:stCondLst>
                              <p:cond delay="1500"/>
                            </p:stCondLst>
                            <p:childTnLst>
                              <p:par>
                                <p:cTn id="10" presetID="9"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2000"/>
                            </p:stCondLst>
                            <p:childTnLst>
                              <p:par>
                                <p:cTn id="14" presetID="53" presetClass="exit" presetSubtype="0" fill="hold" nodeType="afterEffect">
                                  <p:stCondLst>
                                    <p:cond delay="0"/>
                                  </p:stCondLst>
                                  <p:childTnLst>
                                    <p:anim calcmode="lin" valueType="num">
                                      <p:cBhvr>
                                        <p:cTn id="15" dur="500"/>
                                        <p:tgtEl>
                                          <p:spTgt spid="68"/>
                                        </p:tgtEl>
                                        <p:attrNameLst>
                                          <p:attrName>ppt_w</p:attrName>
                                        </p:attrNameLst>
                                      </p:cBhvr>
                                      <p:tavLst>
                                        <p:tav tm="0">
                                          <p:val>
                                            <p:strVal val="ppt_w"/>
                                          </p:val>
                                        </p:tav>
                                        <p:tav tm="100000">
                                          <p:val>
                                            <p:fltVal val="0"/>
                                          </p:val>
                                        </p:tav>
                                      </p:tavLst>
                                    </p:anim>
                                    <p:anim calcmode="lin" valueType="num">
                                      <p:cBhvr>
                                        <p:cTn id="16" dur="500"/>
                                        <p:tgtEl>
                                          <p:spTgt spid="68"/>
                                        </p:tgtEl>
                                        <p:attrNameLst>
                                          <p:attrName>ppt_h</p:attrName>
                                        </p:attrNameLst>
                                      </p:cBhvr>
                                      <p:tavLst>
                                        <p:tav tm="0">
                                          <p:val>
                                            <p:strVal val="ppt_h"/>
                                          </p:val>
                                        </p:tav>
                                        <p:tav tm="100000">
                                          <p:val>
                                            <p:fltVal val="0"/>
                                          </p:val>
                                        </p:tav>
                                      </p:tavLst>
                                    </p:anim>
                                    <p:animEffect transition="out" filter="fade">
                                      <p:cBhvr>
                                        <p:cTn id="17" dur="500"/>
                                        <p:tgtEl>
                                          <p:spTgt spid="68"/>
                                        </p:tgtEl>
                                      </p:cBhvr>
                                    </p:animEffect>
                                    <p:set>
                                      <p:cBhvr>
                                        <p:cTn id="18" dur="1" fill="hold">
                                          <p:stCondLst>
                                            <p:cond delay="499"/>
                                          </p:stCondLst>
                                        </p:cTn>
                                        <p:tgtEl>
                                          <p:spTgt spid="68"/>
                                        </p:tgtEl>
                                        <p:attrNameLst>
                                          <p:attrName>style.visibility</p:attrName>
                                        </p:attrNameLst>
                                      </p:cBhvr>
                                      <p:to>
                                        <p:strVal val="hidden"/>
                                      </p:to>
                                    </p:set>
                                  </p:childTnLst>
                                </p:cTn>
                              </p:par>
                            </p:childTnLst>
                          </p:cTn>
                        </p:par>
                        <p:par>
                          <p:cTn id="19" fill="hold" nodeType="afterGroup">
                            <p:stCondLst>
                              <p:cond delay="2500"/>
                            </p:stCondLst>
                            <p:childTnLst>
                              <p:par>
                                <p:cTn id="20" presetID="9" presetClass="entr" presetSubtype="0"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dissolve">
                                      <p:cBhvr>
                                        <p:cTn id="22" dur="500"/>
                                        <p:tgtEl>
                                          <p:spTgt spid="6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nodeType="afterGroup">
                            <p:stCondLst>
                              <p:cond delay="3000"/>
                            </p:stCondLst>
                            <p:childTnLst>
                              <p:par>
                                <p:cTn id="24" presetID="53" presetClass="exit" presetSubtype="0" fill="hold" nodeType="afterEffect">
                                  <p:stCondLst>
                                    <p:cond delay="0"/>
                                  </p:stCondLst>
                                  <p:childTnLst>
                                    <p:anim calcmode="lin" valueType="num">
                                      <p:cBhvr>
                                        <p:cTn id="25" dur="500"/>
                                        <p:tgtEl>
                                          <p:spTgt spid="67"/>
                                        </p:tgtEl>
                                        <p:attrNameLst>
                                          <p:attrName>ppt_w</p:attrName>
                                        </p:attrNameLst>
                                      </p:cBhvr>
                                      <p:tavLst>
                                        <p:tav tm="0">
                                          <p:val>
                                            <p:strVal val="ppt_w"/>
                                          </p:val>
                                        </p:tav>
                                        <p:tav tm="100000">
                                          <p:val>
                                            <p:fltVal val="0"/>
                                          </p:val>
                                        </p:tav>
                                      </p:tavLst>
                                    </p:anim>
                                    <p:anim calcmode="lin" valueType="num">
                                      <p:cBhvr>
                                        <p:cTn id="26" dur="500"/>
                                        <p:tgtEl>
                                          <p:spTgt spid="67"/>
                                        </p:tgtEl>
                                        <p:attrNameLst>
                                          <p:attrName>ppt_h</p:attrName>
                                        </p:attrNameLst>
                                      </p:cBhvr>
                                      <p:tavLst>
                                        <p:tav tm="0">
                                          <p:val>
                                            <p:strVal val="ppt_h"/>
                                          </p:val>
                                        </p:tav>
                                        <p:tav tm="100000">
                                          <p:val>
                                            <p:fltVal val="0"/>
                                          </p:val>
                                        </p:tav>
                                      </p:tavLst>
                                    </p:anim>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childTnLst>
                          </p:cTn>
                        </p:par>
                        <p:par>
                          <p:cTn id="29" fill="hold" nodeType="afterGroup">
                            <p:stCondLst>
                              <p:cond delay="3500"/>
                            </p:stCondLst>
                            <p:childTnLst>
                              <p:par>
                                <p:cTn id="30" presetID="9"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ssolve">
                                      <p:cBhvr>
                                        <p:cTn id="32" dur="500"/>
                                        <p:tgtEl>
                                          <p:spTgt spid="6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nodeType="afterGroup">
                            <p:stCondLst>
                              <p:cond delay="4000"/>
                            </p:stCondLst>
                            <p:childTnLst>
                              <p:par>
                                <p:cTn id="34" presetID="53" presetClass="exit" presetSubtype="0" fill="hold" nodeType="afterEffect">
                                  <p:stCondLst>
                                    <p:cond delay="0"/>
                                  </p:stCondLst>
                                  <p:childTnLst>
                                    <p:anim calcmode="lin" valueType="num">
                                      <p:cBhvr>
                                        <p:cTn id="35" dur="500"/>
                                        <p:tgtEl>
                                          <p:spTgt spid="66"/>
                                        </p:tgtEl>
                                        <p:attrNameLst>
                                          <p:attrName>ppt_w</p:attrName>
                                        </p:attrNameLst>
                                      </p:cBhvr>
                                      <p:tavLst>
                                        <p:tav tm="0">
                                          <p:val>
                                            <p:strVal val="ppt_w"/>
                                          </p:val>
                                        </p:tav>
                                        <p:tav tm="100000">
                                          <p:val>
                                            <p:fltVal val="0"/>
                                          </p:val>
                                        </p:tav>
                                      </p:tavLst>
                                    </p:anim>
                                    <p:anim calcmode="lin" valueType="num">
                                      <p:cBhvr>
                                        <p:cTn id="36" dur="500"/>
                                        <p:tgtEl>
                                          <p:spTgt spid="66"/>
                                        </p:tgtEl>
                                        <p:attrNameLst>
                                          <p:attrName>ppt_h</p:attrName>
                                        </p:attrNameLst>
                                      </p:cBhvr>
                                      <p:tavLst>
                                        <p:tav tm="0">
                                          <p:val>
                                            <p:strVal val="ppt_h"/>
                                          </p:val>
                                        </p:tav>
                                        <p:tav tm="100000">
                                          <p:val>
                                            <p:fltVal val="0"/>
                                          </p:val>
                                        </p:tav>
                                      </p:tavLst>
                                    </p:anim>
                                    <p:animEffect transition="out" filter="fade">
                                      <p:cBhvr>
                                        <p:cTn id="37" dur="500"/>
                                        <p:tgtEl>
                                          <p:spTgt spid="66"/>
                                        </p:tgtEl>
                                      </p:cBhvr>
                                    </p:animEffect>
                                    <p:set>
                                      <p:cBhvr>
                                        <p:cTn id="38" dur="1" fill="hold">
                                          <p:stCondLst>
                                            <p:cond delay="499"/>
                                          </p:stCondLst>
                                        </p:cTn>
                                        <p:tgtEl>
                                          <p:spTgt spid="66"/>
                                        </p:tgtEl>
                                        <p:attrNameLst>
                                          <p:attrName>style.visibility</p:attrName>
                                        </p:attrNameLst>
                                      </p:cBhvr>
                                      <p:to>
                                        <p:strVal val="hidden"/>
                                      </p:to>
                                    </p:set>
                                  </p:childTnLst>
                                </p:cTn>
                              </p:par>
                            </p:childTnLst>
                          </p:cTn>
                        </p:par>
                        <p:par>
                          <p:cTn id="39" fill="hold" nodeType="afterGroup">
                            <p:stCondLst>
                              <p:cond delay="4500"/>
                            </p:stCondLst>
                            <p:childTnLst>
                              <p:par>
                                <p:cTn id="40" presetID="9" presetClass="entr" presetSubtype="0"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dissolve">
                                      <p:cBhvr>
                                        <p:cTn id="42" dur="500"/>
                                        <p:tgtEl>
                                          <p:spTgt spid="65"/>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5000"/>
                            </p:stCondLst>
                            <p:childTnLst>
                              <p:par>
                                <p:cTn id="44" presetID="53" presetClass="exit" presetSubtype="0" fill="hold" nodeType="afterEffect">
                                  <p:stCondLst>
                                    <p:cond delay="0"/>
                                  </p:stCondLst>
                                  <p:childTnLst>
                                    <p:anim calcmode="lin" valueType="num">
                                      <p:cBhvr>
                                        <p:cTn id="45" dur="500"/>
                                        <p:tgtEl>
                                          <p:spTgt spid="65"/>
                                        </p:tgtEl>
                                        <p:attrNameLst>
                                          <p:attrName>ppt_w</p:attrName>
                                        </p:attrNameLst>
                                      </p:cBhvr>
                                      <p:tavLst>
                                        <p:tav tm="0">
                                          <p:val>
                                            <p:strVal val="ppt_w"/>
                                          </p:val>
                                        </p:tav>
                                        <p:tav tm="100000">
                                          <p:val>
                                            <p:fltVal val="0"/>
                                          </p:val>
                                        </p:tav>
                                      </p:tavLst>
                                    </p:anim>
                                    <p:anim calcmode="lin" valueType="num">
                                      <p:cBhvr>
                                        <p:cTn id="46" dur="500"/>
                                        <p:tgtEl>
                                          <p:spTgt spid="65"/>
                                        </p:tgtEl>
                                        <p:attrNameLst>
                                          <p:attrName>ppt_h</p:attrName>
                                        </p:attrNameLst>
                                      </p:cBhvr>
                                      <p:tavLst>
                                        <p:tav tm="0">
                                          <p:val>
                                            <p:strVal val="ppt_h"/>
                                          </p:val>
                                        </p:tav>
                                        <p:tav tm="100000">
                                          <p:val>
                                            <p:fltVal val="0"/>
                                          </p:val>
                                        </p:tav>
                                      </p:tavLst>
                                    </p:anim>
                                    <p:animEffect transition="out" filter="fade">
                                      <p:cBhvr>
                                        <p:cTn id="47" dur="500"/>
                                        <p:tgtEl>
                                          <p:spTgt spid="65"/>
                                        </p:tgtEl>
                                      </p:cBhvr>
                                    </p:animEffect>
                                    <p:set>
                                      <p:cBhvr>
                                        <p:cTn id="48" dur="1" fill="hold">
                                          <p:stCondLst>
                                            <p:cond delay="499"/>
                                          </p:stCondLst>
                                        </p:cTn>
                                        <p:tgtEl>
                                          <p:spTgt spid="65"/>
                                        </p:tgtEl>
                                        <p:attrNameLst>
                                          <p:attrName>style.visibility</p:attrName>
                                        </p:attrNameLst>
                                      </p:cBhvr>
                                      <p:to>
                                        <p:strVal val="hidden"/>
                                      </p:to>
                                    </p:set>
                                  </p:childTnLst>
                                </p:cTn>
                              </p:par>
                            </p:childTnLst>
                          </p:cTn>
                        </p:par>
                        <p:par>
                          <p:cTn id="49" fill="hold" nodeType="afterGroup">
                            <p:stCondLst>
                              <p:cond delay="5500"/>
                            </p:stCondLst>
                            <p:childTnLst>
                              <p:par>
                                <p:cTn id="50" presetID="9" presetClass="entr" presetSubtype="0"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dissolve">
                                      <p:cBhvr>
                                        <p:cTn id="52" dur="500"/>
                                        <p:tgtEl>
                                          <p:spTgt spid="64"/>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3" fill="hold" nodeType="afterGroup">
                            <p:stCondLst>
                              <p:cond delay="6000"/>
                            </p:stCondLst>
                            <p:childTnLst>
                              <p:par>
                                <p:cTn id="54" presetID="53" presetClass="exit" presetSubtype="0" fill="hold" nodeType="afterEffect">
                                  <p:stCondLst>
                                    <p:cond delay="0"/>
                                  </p:stCondLst>
                                  <p:childTnLst>
                                    <p:anim calcmode="lin" valueType="num">
                                      <p:cBhvr>
                                        <p:cTn id="55" dur="500"/>
                                        <p:tgtEl>
                                          <p:spTgt spid="64"/>
                                        </p:tgtEl>
                                        <p:attrNameLst>
                                          <p:attrName>ppt_w</p:attrName>
                                        </p:attrNameLst>
                                      </p:cBhvr>
                                      <p:tavLst>
                                        <p:tav tm="0">
                                          <p:val>
                                            <p:strVal val="ppt_w"/>
                                          </p:val>
                                        </p:tav>
                                        <p:tav tm="100000">
                                          <p:val>
                                            <p:fltVal val="0"/>
                                          </p:val>
                                        </p:tav>
                                      </p:tavLst>
                                    </p:anim>
                                    <p:anim calcmode="lin" valueType="num">
                                      <p:cBhvr>
                                        <p:cTn id="56" dur="500"/>
                                        <p:tgtEl>
                                          <p:spTgt spid="64"/>
                                        </p:tgtEl>
                                        <p:attrNameLst>
                                          <p:attrName>ppt_h</p:attrName>
                                        </p:attrNameLst>
                                      </p:cBhvr>
                                      <p:tavLst>
                                        <p:tav tm="0">
                                          <p:val>
                                            <p:strVal val="ppt_h"/>
                                          </p:val>
                                        </p:tav>
                                        <p:tav tm="100000">
                                          <p:val>
                                            <p:fltVal val="0"/>
                                          </p:val>
                                        </p:tav>
                                      </p:tavLst>
                                    </p:anim>
                                    <p:animEffect transition="out" filter="fade">
                                      <p:cBhvr>
                                        <p:cTn id="57" dur="500"/>
                                        <p:tgtEl>
                                          <p:spTgt spid="64"/>
                                        </p:tgtEl>
                                      </p:cBhvr>
                                    </p:animEffect>
                                    <p:set>
                                      <p:cBhvr>
                                        <p:cTn id="58" dur="1" fill="hold">
                                          <p:stCondLst>
                                            <p:cond delay="499"/>
                                          </p:stCondLst>
                                        </p:cTn>
                                        <p:tgtEl>
                                          <p:spTgt spid="64"/>
                                        </p:tgtEl>
                                        <p:attrNameLst>
                                          <p:attrName>style.visibility</p:attrName>
                                        </p:attrNameLst>
                                      </p:cBhvr>
                                      <p:to>
                                        <p:strVal val="hidden"/>
                                      </p:to>
                                    </p:set>
                                  </p:childTnLst>
                                </p:cTn>
                              </p:par>
                            </p:childTnLst>
                          </p:cTn>
                        </p:par>
                        <p:par>
                          <p:cTn id="59" fill="hold" nodeType="afterGroup">
                            <p:stCondLst>
                              <p:cond delay="6500"/>
                            </p:stCondLst>
                            <p:childTnLst>
                              <p:par>
                                <p:cTn id="60" presetID="9"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dissolve">
                                      <p:cBhvr>
                                        <p:cTn id="62" dur="500"/>
                                        <p:tgtEl>
                                          <p:spTgt spid="6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nodeType="afterGroup">
                            <p:stCondLst>
                              <p:cond delay="7000"/>
                            </p:stCondLst>
                            <p:childTnLst>
                              <p:par>
                                <p:cTn id="64" presetID="53" presetClass="exit" presetSubtype="0" fill="hold" nodeType="afterEffect">
                                  <p:stCondLst>
                                    <p:cond delay="0"/>
                                  </p:stCondLst>
                                  <p:childTnLst>
                                    <p:anim calcmode="lin" valueType="num">
                                      <p:cBhvr>
                                        <p:cTn id="65" dur="500"/>
                                        <p:tgtEl>
                                          <p:spTgt spid="63"/>
                                        </p:tgtEl>
                                        <p:attrNameLst>
                                          <p:attrName>ppt_w</p:attrName>
                                        </p:attrNameLst>
                                      </p:cBhvr>
                                      <p:tavLst>
                                        <p:tav tm="0">
                                          <p:val>
                                            <p:strVal val="ppt_w"/>
                                          </p:val>
                                        </p:tav>
                                        <p:tav tm="100000">
                                          <p:val>
                                            <p:fltVal val="0"/>
                                          </p:val>
                                        </p:tav>
                                      </p:tavLst>
                                    </p:anim>
                                    <p:anim calcmode="lin" valueType="num">
                                      <p:cBhvr>
                                        <p:cTn id="66" dur="500"/>
                                        <p:tgtEl>
                                          <p:spTgt spid="63"/>
                                        </p:tgtEl>
                                        <p:attrNameLst>
                                          <p:attrName>ppt_h</p:attrName>
                                        </p:attrNameLst>
                                      </p:cBhvr>
                                      <p:tavLst>
                                        <p:tav tm="0">
                                          <p:val>
                                            <p:strVal val="ppt_h"/>
                                          </p:val>
                                        </p:tav>
                                        <p:tav tm="100000">
                                          <p:val>
                                            <p:fltVal val="0"/>
                                          </p:val>
                                        </p:tav>
                                      </p:tavLst>
                                    </p:anim>
                                    <p:animEffect transition="out" filter="fade">
                                      <p:cBhvr>
                                        <p:cTn id="67" dur="500"/>
                                        <p:tgtEl>
                                          <p:spTgt spid="63"/>
                                        </p:tgtEl>
                                      </p:cBhvr>
                                    </p:animEffect>
                                    <p:set>
                                      <p:cBhvr>
                                        <p:cTn id="68" dur="1" fill="hold">
                                          <p:stCondLst>
                                            <p:cond delay="499"/>
                                          </p:stCondLst>
                                        </p:cTn>
                                        <p:tgtEl>
                                          <p:spTgt spid="63"/>
                                        </p:tgtEl>
                                        <p:attrNameLst>
                                          <p:attrName>style.visibility</p:attrName>
                                        </p:attrNameLst>
                                      </p:cBhvr>
                                      <p:to>
                                        <p:strVal val="hidden"/>
                                      </p:to>
                                    </p:set>
                                  </p:childTnLst>
                                </p:cTn>
                              </p:par>
                              <p:par>
                                <p:cTn id="69" presetID="53"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2000" fill="hold"/>
                                        <p:tgtEl>
                                          <p:spTgt spid="3"/>
                                        </p:tgtEl>
                                        <p:attrNameLst>
                                          <p:attrName>ppt_w</p:attrName>
                                        </p:attrNameLst>
                                      </p:cBhvr>
                                      <p:tavLst>
                                        <p:tav tm="0">
                                          <p:val>
                                            <p:fltVal val="0"/>
                                          </p:val>
                                        </p:tav>
                                        <p:tav tm="100000">
                                          <p:val>
                                            <p:strVal val="#ppt_w"/>
                                          </p:val>
                                        </p:tav>
                                      </p:tavLst>
                                    </p:anim>
                                    <p:anim calcmode="lin" valueType="num">
                                      <p:cBhvr>
                                        <p:cTn id="72" dur="2000" fill="hold"/>
                                        <p:tgtEl>
                                          <p:spTgt spid="3"/>
                                        </p:tgtEl>
                                        <p:attrNameLst>
                                          <p:attrName>ppt_h</p:attrName>
                                        </p:attrNameLst>
                                      </p:cBhvr>
                                      <p:tavLst>
                                        <p:tav tm="0">
                                          <p:val>
                                            <p:fltVal val="0"/>
                                          </p:val>
                                        </p:tav>
                                        <p:tav tm="100000">
                                          <p:val>
                                            <p:strVal val="#ppt_h"/>
                                          </p:val>
                                        </p:tav>
                                      </p:tavLst>
                                    </p:anim>
                                    <p:animEffect transition="in" filter="fade">
                                      <p:cBhvr>
                                        <p:cTn id="73" dur="2000"/>
                                        <p:tgtEl>
                                          <p:spTgt spid="3"/>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circle(in)">
                                      <p:cBhvr>
                                        <p:cTn id="7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Q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97767" y="3124199"/>
            <a:ext cx="609600" cy="609600"/>
          </a:xfrm>
          <a:prstGeom prst="rect">
            <a:avLst/>
          </a:prstGeom>
        </p:spPr>
      </p:pic>
      <p:pic>
        <p:nvPicPr>
          <p:cNvPr id="3" name="Q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0166" y="6001684"/>
            <a:ext cx="609600" cy="609600"/>
          </a:xfrm>
          <a:prstGeom prst="rect">
            <a:avLst/>
          </a:prstGeom>
        </p:spPr>
      </p:pic>
    </p:spTree>
    <p:extLst>
      <p:ext uri="{BB962C8B-B14F-4D97-AF65-F5344CB8AC3E}">
        <p14:creationId xmlns:p14="http://schemas.microsoft.com/office/powerpoint/2010/main" val="1051460668"/>
      </p:ext>
    </p:extLst>
  </p:cSld>
  <p:clrMapOvr>
    <a:masterClrMapping/>
  </p:clrMapOvr>
  <mc:AlternateContent xmlns:mc="http://schemas.openxmlformats.org/markup-compatibility/2006" xmlns:p14="http://schemas.microsoft.com/office/powerpoint/2010/main">
    <mc:Choice Requires="p14">
      <p:transition spd="slow" p14:dur="2000" advTm="4791"/>
    </mc:Choice>
    <mc:Fallback xmlns="">
      <p:transition spd="slow" advTm="4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485" fill="hold"/>
                                        <p:tgtEl>
                                          <p:spTgt spid="5"/>
                                        </p:tgtEl>
                                      </p:cBhvr>
                                    </p:cmd>
                                  </p:childTnLst>
                                </p:cTn>
                              </p:par>
                              <p:par>
                                <p:cTn id="7" presetID="1" presetClass="mediacall" presetSubtype="0" fill="hold" nodeType="withEffect">
                                  <p:stCondLst>
                                    <p:cond delay="0"/>
                                  </p:stCondLst>
                                  <p:childTnLst>
                                    <p:cmd type="call" cmd="playFrom(0.0)">
                                      <p:cBhvr>
                                        <p:cTn id="8" dur="694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7" objId="5"/>
        <p14:stopEvt time="4791"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2002492" y="1397415"/>
            <a:ext cx="8732863" cy="1132112"/>
          </a:xfrm>
          <a:prstGeom prst="roundRect">
            <a:avLst>
              <a:gd name="adj" fmla="val 16667"/>
            </a:avLst>
          </a:prstGeom>
          <a:solidFill>
            <a:schemeClr val="accent4">
              <a:lumMod val="20000"/>
              <a:lumOff val="8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Triệu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chứng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amidan</a:t>
            </a:r>
            <a:r>
              <a:rPr kumimoji="0" lang="en-US" sz="28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là</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4099" name="Group 51"/>
          <p:cNvGrpSpPr>
            <a:grpSpLocks/>
          </p:cNvGrpSpPr>
          <p:nvPr/>
        </p:nvGrpSpPr>
        <p:grpSpPr bwMode="auto">
          <a:xfrm>
            <a:off x="129705" y="-17417"/>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VnTime" pitchFamily="34" charset="0"/>
                <a:ea typeface="+mn-ea"/>
                <a:cs typeface="+mn-cs"/>
              </a:endParaRPr>
            </a:p>
          </p:txBody>
        </p:sp>
        <p:sp>
          <p:nvSpPr>
            <p:cNvPr id="413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a:ln>
                  <a:noFill/>
                </a:ln>
                <a:solidFill>
                  <a:prstClr val="black"/>
                </a:solidFill>
                <a:effectLst/>
                <a:uLnTx/>
                <a:uFillTx/>
                <a:latin typeface=".VnTime" panose="020B7200000000000000" pitchFamily="34" charset="0"/>
                <a:ea typeface="+mn-ea"/>
                <a:cs typeface="+mn-cs"/>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glow rad="101600">
                    <a:srgbClr val="0F6FC6">
                      <a:satMod val="175000"/>
                      <a:alpha val="40000"/>
                    </a:srgbClr>
                  </a:glow>
                </a:effectLst>
                <a:uLnTx/>
                <a:uFillTx/>
                <a:latin typeface=".VnTime" pitchFamily="34" charset="0"/>
                <a:ea typeface="+mn-ea"/>
                <a:cs typeface="+mn-cs"/>
              </a:endParaRPr>
            </a:p>
          </p:txBody>
        </p:sp>
      </p:grpSp>
      <p:sp>
        <p:nvSpPr>
          <p:cNvPr id="57" name="AutoShape 27"/>
          <p:cNvSpPr>
            <a:spLocks noChangeArrowheads="1"/>
          </p:cNvSpPr>
          <p:nvPr/>
        </p:nvSpPr>
        <p:spPr bwMode="auto">
          <a:xfrm>
            <a:off x="226080" y="1249096"/>
            <a:ext cx="16954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WordArt 28"/>
          <p:cNvSpPr>
            <a:spLocks noChangeArrowheads="1" noChangeShapeType="1" noTextEdit="1"/>
          </p:cNvSpPr>
          <p:nvPr/>
        </p:nvSpPr>
        <p:spPr bwMode="auto">
          <a:xfrm>
            <a:off x="643593" y="1617396"/>
            <a:ext cx="754062"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Câu 3</a:t>
            </a:r>
          </a:p>
        </p:txBody>
      </p:sp>
      <p:sp>
        <p:nvSpPr>
          <p:cNvPr id="63" name="WordArt 33"/>
          <p:cNvSpPr>
            <a:spLocks noChangeArrowheads="1" noChangeShapeType="1" noTextEdit="1"/>
          </p:cNvSpPr>
          <p:nvPr/>
        </p:nvSpPr>
        <p:spPr bwMode="auto">
          <a:xfrm>
            <a:off x="11099801" y="124909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0</a:t>
            </a:r>
          </a:p>
        </p:txBody>
      </p:sp>
      <p:sp>
        <p:nvSpPr>
          <p:cNvPr id="64" name="WordArt 34"/>
          <p:cNvSpPr>
            <a:spLocks noChangeArrowheads="1" noChangeShapeType="1" noTextEdit="1"/>
          </p:cNvSpPr>
          <p:nvPr/>
        </p:nvSpPr>
        <p:spPr bwMode="auto">
          <a:xfrm>
            <a:off x="11099801" y="124909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1</a:t>
            </a:r>
          </a:p>
        </p:txBody>
      </p:sp>
      <p:sp>
        <p:nvSpPr>
          <p:cNvPr id="65" name="WordArt 35"/>
          <p:cNvSpPr>
            <a:spLocks noChangeArrowheads="1" noChangeShapeType="1" noTextEdit="1"/>
          </p:cNvSpPr>
          <p:nvPr/>
        </p:nvSpPr>
        <p:spPr bwMode="auto">
          <a:xfrm>
            <a:off x="11104564" y="1220521"/>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2</a:t>
            </a:r>
          </a:p>
        </p:txBody>
      </p:sp>
      <p:sp>
        <p:nvSpPr>
          <p:cNvPr id="66" name="WordArt 36"/>
          <p:cNvSpPr>
            <a:spLocks noChangeArrowheads="1" noChangeShapeType="1" noTextEdit="1"/>
          </p:cNvSpPr>
          <p:nvPr/>
        </p:nvSpPr>
        <p:spPr bwMode="auto">
          <a:xfrm>
            <a:off x="11099801" y="124909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3</a:t>
            </a:r>
          </a:p>
        </p:txBody>
      </p:sp>
      <p:sp>
        <p:nvSpPr>
          <p:cNvPr id="67" name="WordArt 37"/>
          <p:cNvSpPr>
            <a:spLocks noChangeArrowheads="1" noChangeShapeType="1" noTextEdit="1"/>
          </p:cNvSpPr>
          <p:nvPr/>
        </p:nvSpPr>
        <p:spPr bwMode="auto">
          <a:xfrm>
            <a:off x="11147426" y="124909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4</a:t>
            </a:r>
          </a:p>
        </p:txBody>
      </p:sp>
      <p:sp>
        <p:nvSpPr>
          <p:cNvPr id="68" name="WordArt 38"/>
          <p:cNvSpPr>
            <a:spLocks noChangeArrowheads="1" noChangeShapeType="1" noTextEdit="1"/>
          </p:cNvSpPr>
          <p:nvPr/>
        </p:nvSpPr>
        <p:spPr bwMode="auto">
          <a:xfrm>
            <a:off x="11114089" y="124909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5</a:t>
            </a:r>
          </a:p>
        </p:txBody>
      </p:sp>
      <p:grpSp>
        <p:nvGrpSpPr>
          <p:cNvPr id="3" name="Group 49"/>
          <p:cNvGrpSpPr>
            <a:grpSpLocks/>
          </p:cNvGrpSpPr>
          <p:nvPr/>
        </p:nvGrpSpPr>
        <p:grpSpPr bwMode="auto">
          <a:xfrm>
            <a:off x="10604501" y="1024183"/>
            <a:ext cx="1752600" cy="1179512"/>
            <a:chOff x="4320" y="2928"/>
            <a:chExt cx="1104" cy="1104"/>
          </a:xfrm>
        </p:grpSpPr>
        <p:sp>
          <p:nvSpPr>
            <p:cNvPr id="412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0" b="1" i="0" u="none" strike="noStrike" kern="0" cap="none" spc="0" normalizeH="0" baseline="0" noProof="0">
                <a:ln>
                  <a:noFill/>
                </a:ln>
                <a:solidFill>
                  <a:srgbClr val="FF0066"/>
                </a:solidFill>
                <a:effectLst/>
                <a:uLnTx/>
                <a:uFillTx/>
                <a:latin typeface=".VnHelvetInsH" pitchFamily="34" charset="0"/>
                <a:ea typeface="+mn-ea"/>
                <a:cs typeface="+mn-cs"/>
              </a:endParaRPr>
            </a:p>
          </p:txBody>
        </p:sp>
        <p:sp>
          <p:nvSpPr>
            <p:cNvPr id="412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5" name="Rectangle 4"/>
          <p:cNvSpPr/>
          <p:nvPr/>
        </p:nvSpPr>
        <p:spPr>
          <a:xfrm>
            <a:off x="799279" y="2770987"/>
            <a:ext cx="11712619"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ớn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chóng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nghẹt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hắt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chảy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799278" y="3867652"/>
            <a:ext cx="11352541" cy="94179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ho do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kích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ứng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kèm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sổ</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mũi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801814" y="4999572"/>
            <a:ext cx="1108416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C.</a:t>
            </a:r>
            <a:r>
              <a:rPr kumimoji="0" lang="en-US" sz="22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nuốt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kéo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giờ</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đồng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mỏi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sốt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38</a:t>
            </a:r>
            <a:r>
              <a:rPr kumimoji="0" lang="en-US" sz="2400" b="0" i="0" u="none" strike="noStrike" kern="1200" cap="none" spc="0" normalizeH="0" baseline="30000" noProof="0" dirty="0">
                <a:ln>
                  <a:noFill/>
                </a:ln>
                <a:solidFill>
                  <a:srgbClr val="0F6FC6">
                    <a:lumMod val="50000"/>
                  </a:srgbClr>
                </a:solidFill>
                <a:effectLst/>
                <a:uLnTx/>
                <a:uFillTx/>
                <a:latin typeface="Times New Roman" pitchFamily="18" charset="0"/>
                <a:ea typeface="+mn-ea"/>
                <a:cs typeface="Times New Roman" pitchFamily="18" charset="0"/>
              </a:rPr>
              <a:t>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Miệng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lưỡi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niêm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đỏ</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góc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hàm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hạch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a:t>
            </a:r>
          </a:p>
        </p:txBody>
      </p:sp>
      <p:sp>
        <p:nvSpPr>
          <p:cNvPr id="10" name="Oval 9"/>
          <p:cNvSpPr/>
          <p:nvPr/>
        </p:nvSpPr>
        <p:spPr>
          <a:xfrm>
            <a:off x="717607" y="4999572"/>
            <a:ext cx="474803" cy="4294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8"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3242" y="739777"/>
            <a:ext cx="11698757" cy="1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WordArt 30"/>
          <p:cNvSpPr>
            <a:spLocks noChangeArrowheads="1" noChangeShapeType="1" noTextEdit="1"/>
          </p:cNvSpPr>
          <p:nvPr/>
        </p:nvSpPr>
        <p:spPr bwMode="auto">
          <a:xfrm>
            <a:off x="3162301" y="-15875"/>
            <a:ext cx="5973763" cy="7620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p>
        </p:txBody>
      </p:sp>
      <p:pic>
        <p:nvPicPr>
          <p:cNvPr id="40" name="Picture 32"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01478" y="-196073"/>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329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nodeType="afterGroup">
                            <p:stCondLst>
                              <p:cond delay="2500"/>
                            </p:stCondLst>
                            <p:childTnLst>
                              <p:par>
                                <p:cTn id="26" presetID="53" presetClass="exit" presetSubtype="0" fill="hold" nodeType="afterEffect">
                                  <p:stCondLst>
                                    <p:cond delay="0"/>
                                  </p:stCondLst>
                                  <p:childTnLst>
                                    <p:anim calcmode="lin" valueType="num">
                                      <p:cBhvr>
                                        <p:cTn id="27" dur="500"/>
                                        <p:tgtEl>
                                          <p:spTgt spid="68"/>
                                        </p:tgtEl>
                                        <p:attrNameLst>
                                          <p:attrName>ppt_w</p:attrName>
                                        </p:attrNameLst>
                                      </p:cBhvr>
                                      <p:tavLst>
                                        <p:tav tm="0">
                                          <p:val>
                                            <p:strVal val="ppt_w"/>
                                          </p:val>
                                        </p:tav>
                                        <p:tav tm="100000">
                                          <p:val>
                                            <p:fltVal val="0"/>
                                          </p:val>
                                        </p:tav>
                                      </p:tavLst>
                                    </p:anim>
                                    <p:anim calcmode="lin" valueType="num">
                                      <p:cBhvr>
                                        <p:cTn id="28" dur="500"/>
                                        <p:tgtEl>
                                          <p:spTgt spid="68"/>
                                        </p:tgtEl>
                                        <p:attrNameLst>
                                          <p:attrName>ppt_h</p:attrName>
                                        </p:attrNameLst>
                                      </p:cBhvr>
                                      <p:tavLst>
                                        <p:tav tm="0">
                                          <p:val>
                                            <p:strVal val="ppt_h"/>
                                          </p:val>
                                        </p:tav>
                                        <p:tav tm="100000">
                                          <p:val>
                                            <p:fltVal val="0"/>
                                          </p:val>
                                        </p:tav>
                                      </p:tavLst>
                                    </p:anim>
                                    <p:animEffect transition="out" filter="fade">
                                      <p:cBhvr>
                                        <p:cTn id="29" dur="500"/>
                                        <p:tgtEl>
                                          <p:spTgt spid="68"/>
                                        </p:tgtEl>
                                      </p:cBhvr>
                                    </p:animEffect>
                                    <p:set>
                                      <p:cBhvr>
                                        <p:cTn id="30" dur="1" fill="hold">
                                          <p:stCondLst>
                                            <p:cond delay="499"/>
                                          </p:stCondLst>
                                        </p:cTn>
                                        <p:tgtEl>
                                          <p:spTgt spid="68"/>
                                        </p:tgtEl>
                                        <p:attrNameLst>
                                          <p:attrName>style.visibility</p:attrName>
                                        </p:attrNameLst>
                                      </p:cBhvr>
                                      <p:to>
                                        <p:strVal val="hidden"/>
                                      </p:to>
                                    </p:set>
                                  </p:childTnLst>
                                </p:cTn>
                              </p:par>
                            </p:childTnLst>
                          </p:cTn>
                        </p:par>
                        <p:par>
                          <p:cTn id="31" fill="hold" nodeType="after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3500"/>
                            </p:stCondLst>
                            <p:childTnLst>
                              <p:par>
                                <p:cTn id="36" presetID="53" presetClass="exit" presetSubtype="0" fill="hold" nodeType="afterEffect">
                                  <p:stCondLst>
                                    <p:cond delay="0"/>
                                  </p:stCondLst>
                                  <p:childTnLst>
                                    <p:anim calcmode="lin" valueType="num">
                                      <p:cBhvr>
                                        <p:cTn id="37" dur="500"/>
                                        <p:tgtEl>
                                          <p:spTgt spid="67"/>
                                        </p:tgtEl>
                                        <p:attrNameLst>
                                          <p:attrName>ppt_w</p:attrName>
                                        </p:attrNameLst>
                                      </p:cBhvr>
                                      <p:tavLst>
                                        <p:tav tm="0">
                                          <p:val>
                                            <p:strVal val="ppt_w"/>
                                          </p:val>
                                        </p:tav>
                                        <p:tav tm="100000">
                                          <p:val>
                                            <p:fltVal val="0"/>
                                          </p:val>
                                        </p:tav>
                                      </p:tavLst>
                                    </p:anim>
                                    <p:anim calcmode="lin" valueType="num">
                                      <p:cBhvr>
                                        <p:cTn id="38" dur="500"/>
                                        <p:tgtEl>
                                          <p:spTgt spid="67"/>
                                        </p:tgtEl>
                                        <p:attrNameLst>
                                          <p:attrName>ppt_h</p:attrName>
                                        </p:attrNameLst>
                                      </p:cBhvr>
                                      <p:tavLst>
                                        <p:tav tm="0">
                                          <p:val>
                                            <p:strVal val="ppt_h"/>
                                          </p:val>
                                        </p:tav>
                                        <p:tav tm="100000">
                                          <p:val>
                                            <p:fltVal val="0"/>
                                          </p:val>
                                        </p:tav>
                                      </p:tavLst>
                                    </p:anim>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par>
                          <p:cTn id="41" fill="hold" nodeType="afterGroup">
                            <p:stCondLst>
                              <p:cond delay="4000"/>
                            </p:stCondLst>
                            <p:childTnLst>
                              <p:par>
                                <p:cTn id="42" presetID="9" presetClass="entr" presetSubtype="0"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dissolve">
                                      <p:cBhvr>
                                        <p:cTn id="44" dur="500"/>
                                        <p:tgtEl>
                                          <p:spTgt spid="66"/>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nodeType="afterGroup">
                            <p:stCondLst>
                              <p:cond delay="4500"/>
                            </p:stCondLst>
                            <p:childTnLst>
                              <p:par>
                                <p:cTn id="46" presetID="53" presetClass="exit" presetSubtype="0" fill="hold" nodeType="afterEffect">
                                  <p:stCondLst>
                                    <p:cond delay="0"/>
                                  </p:stCondLst>
                                  <p:childTnLst>
                                    <p:anim calcmode="lin" valueType="num">
                                      <p:cBhvr>
                                        <p:cTn id="47" dur="500"/>
                                        <p:tgtEl>
                                          <p:spTgt spid="66"/>
                                        </p:tgtEl>
                                        <p:attrNameLst>
                                          <p:attrName>ppt_w</p:attrName>
                                        </p:attrNameLst>
                                      </p:cBhvr>
                                      <p:tavLst>
                                        <p:tav tm="0">
                                          <p:val>
                                            <p:strVal val="ppt_w"/>
                                          </p:val>
                                        </p:tav>
                                        <p:tav tm="100000">
                                          <p:val>
                                            <p:fltVal val="0"/>
                                          </p:val>
                                        </p:tav>
                                      </p:tavLst>
                                    </p:anim>
                                    <p:anim calcmode="lin" valueType="num">
                                      <p:cBhvr>
                                        <p:cTn id="48" dur="500"/>
                                        <p:tgtEl>
                                          <p:spTgt spid="66"/>
                                        </p:tgtEl>
                                        <p:attrNameLst>
                                          <p:attrName>ppt_h</p:attrName>
                                        </p:attrNameLst>
                                      </p:cBhvr>
                                      <p:tavLst>
                                        <p:tav tm="0">
                                          <p:val>
                                            <p:strVal val="ppt_h"/>
                                          </p:val>
                                        </p:tav>
                                        <p:tav tm="100000">
                                          <p:val>
                                            <p:fltVal val="0"/>
                                          </p:val>
                                        </p:tav>
                                      </p:tavLst>
                                    </p:anim>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par>
                          <p:cTn id="51" fill="hold" nodeType="afterGroup">
                            <p:stCondLst>
                              <p:cond delay="5000"/>
                            </p:stCondLst>
                            <p:childTnLst>
                              <p:par>
                                <p:cTn id="52" presetID="9"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5500"/>
                            </p:stCondLst>
                            <p:childTnLst>
                              <p:par>
                                <p:cTn id="56" presetID="53" presetClass="exit" presetSubtype="0" fill="hold" nodeType="afterEffect">
                                  <p:stCondLst>
                                    <p:cond delay="0"/>
                                  </p:stCondLst>
                                  <p:childTnLst>
                                    <p:anim calcmode="lin" valueType="num">
                                      <p:cBhvr>
                                        <p:cTn id="57" dur="500"/>
                                        <p:tgtEl>
                                          <p:spTgt spid="65"/>
                                        </p:tgtEl>
                                        <p:attrNameLst>
                                          <p:attrName>ppt_w</p:attrName>
                                        </p:attrNameLst>
                                      </p:cBhvr>
                                      <p:tavLst>
                                        <p:tav tm="0">
                                          <p:val>
                                            <p:strVal val="ppt_w"/>
                                          </p:val>
                                        </p:tav>
                                        <p:tav tm="100000">
                                          <p:val>
                                            <p:fltVal val="0"/>
                                          </p:val>
                                        </p:tav>
                                      </p:tavLst>
                                    </p:anim>
                                    <p:anim calcmode="lin" valueType="num">
                                      <p:cBhvr>
                                        <p:cTn id="58" dur="500"/>
                                        <p:tgtEl>
                                          <p:spTgt spid="65"/>
                                        </p:tgtEl>
                                        <p:attrNameLst>
                                          <p:attrName>ppt_h</p:attrName>
                                        </p:attrNameLst>
                                      </p:cBhvr>
                                      <p:tavLst>
                                        <p:tav tm="0">
                                          <p:val>
                                            <p:strVal val="ppt_h"/>
                                          </p:val>
                                        </p:tav>
                                        <p:tav tm="100000">
                                          <p:val>
                                            <p:fltVal val="0"/>
                                          </p:val>
                                        </p:tav>
                                      </p:tavLst>
                                    </p:anim>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dissolve">
                                      <p:cBhvr>
                                        <p:cTn id="64" dur="500"/>
                                        <p:tgtEl>
                                          <p:spTgt spid="6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6500"/>
                            </p:stCondLst>
                            <p:childTnLst>
                              <p:par>
                                <p:cTn id="66" presetID="53" presetClass="exit" presetSubtype="0" fill="hold" nodeType="afterEffect">
                                  <p:stCondLst>
                                    <p:cond delay="0"/>
                                  </p:stCondLst>
                                  <p:childTnLst>
                                    <p:anim calcmode="lin" valueType="num">
                                      <p:cBhvr>
                                        <p:cTn id="67" dur="500"/>
                                        <p:tgtEl>
                                          <p:spTgt spid="64"/>
                                        </p:tgtEl>
                                        <p:attrNameLst>
                                          <p:attrName>ppt_w</p:attrName>
                                        </p:attrNameLst>
                                      </p:cBhvr>
                                      <p:tavLst>
                                        <p:tav tm="0">
                                          <p:val>
                                            <p:strVal val="ppt_w"/>
                                          </p:val>
                                        </p:tav>
                                        <p:tav tm="100000">
                                          <p:val>
                                            <p:fltVal val="0"/>
                                          </p:val>
                                        </p:tav>
                                      </p:tavLst>
                                    </p:anim>
                                    <p:anim calcmode="lin" valueType="num">
                                      <p:cBhvr>
                                        <p:cTn id="68" dur="500"/>
                                        <p:tgtEl>
                                          <p:spTgt spid="64"/>
                                        </p:tgtEl>
                                        <p:attrNameLst>
                                          <p:attrName>ppt_h</p:attrName>
                                        </p:attrNameLst>
                                      </p:cBhvr>
                                      <p:tavLst>
                                        <p:tav tm="0">
                                          <p:val>
                                            <p:strVal val="ppt_h"/>
                                          </p:val>
                                        </p:tav>
                                        <p:tav tm="100000">
                                          <p:val>
                                            <p:fltVal val="0"/>
                                          </p:val>
                                        </p:tav>
                                      </p:tavLst>
                                    </p:anim>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nodeType="afterGroup">
                            <p:stCondLst>
                              <p:cond delay="7000"/>
                            </p:stCondLst>
                            <p:childTnLst>
                              <p:par>
                                <p:cTn id="72" presetID="9" presetClass="entr" presetSubtype="0"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dissolve">
                                      <p:cBhvr>
                                        <p:cTn id="74" dur="500"/>
                                        <p:tgtEl>
                                          <p:spTgt spid="63"/>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nodeType="afterGroup">
                            <p:stCondLst>
                              <p:cond delay="7500"/>
                            </p:stCondLst>
                            <p:childTnLst>
                              <p:par>
                                <p:cTn id="76" presetID="53" presetClass="exit" presetSubtype="0" fill="hold" nodeType="afterEffect">
                                  <p:stCondLst>
                                    <p:cond delay="0"/>
                                  </p:stCondLst>
                                  <p:childTnLst>
                                    <p:anim calcmode="lin" valueType="num">
                                      <p:cBhvr>
                                        <p:cTn id="77" dur="500"/>
                                        <p:tgtEl>
                                          <p:spTgt spid="63"/>
                                        </p:tgtEl>
                                        <p:attrNameLst>
                                          <p:attrName>ppt_w</p:attrName>
                                        </p:attrNameLst>
                                      </p:cBhvr>
                                      <p:tavLst>
                                        <p:tav tm="0">
                                          <p:val>
                                            <p:strVal val="ppt_w"/>
                                          </p:val>
                                        </p:tav>
                                        <p:tav tm="100000">
                                          <p:val>
                                            <p:fltVal val="0"/>
                                          </p:val>
                                        </p:tav>
                                      </p:tavLst>
                                    </p:anim>
                                    <p:anim calcmode="lin" valueType="num">
                                      <p:cBhvr>
                                        <p:cTn id="78" dur="500"/>
                                        <p:tgtEl>
                                          <p:spTgt spid="63"/>
                                        </p:tgtEl>
                                        <p:attrNameLst>
                                          <p:attrName>ppt_h</p:attrName>
                                        </p:attrNameLst>
                                      </p:cBhvr>
                                      <p:tavLst>
                                        <p:tav tm="0">
                                          <p:val>
                                            <p:strVal val="ppt_h"/>
                                          </p:val>
                                        </p:tav>
                                        <p:tav tm="100000">
                                          <p:val>
                                            <p:fltVal val="0"/>
                                          </p:val>
                                        </p:tav>
                                      </p:tavLst>
                                    </p:anim>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3"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2000" fill="hold"/>
                                        <p:tgtEl>
                                          <p:spTgt spid="3"/>
                                        </p:tgtEl>
                                        <p:attrNameLst>
                                          <p:attrName>ppt_w</p:attrName>
                                        </p:attrNameLst>
                                      </p:cBhvr>
                                      <p:tavLst>
                                        <p:tav tm="0">
                                          <p:val>
                                            <p:fltVal val="0"/>
                                          </p:val>
                                        </p:tav>
                                        <p:tav tm="100000">
                                          <p:val>
                                            <p:strVal val="#ppt_w"/>
                                          </p:val>
                                        </p:tav>
                                      </p:tavLst>
                                    </p:anim>
                                    <p:anim calcmode="lin" valueType="num">
                                      <p:cBhvr>
                                        <p:cTn id="84" dur="2000" fill="hold"/>
                                        <p:tgtEl>
                                          <p:spTgt spid="3"/>
                                        </p:tgtEl>
                                        <p:attrNameLst>
                                          <p:attrName>ppt_h</p:attrName>
                                        </p:attrNameLst>
                                      </p:cBhvr>
                                      <p:tavLst>
                                        <p:tav tm="0">
                                          <p:val>
                                            <p:fltVal val="0"/>
                                          </p:val>
                                        </p:tav>
                                        <p:tav tm="100000">
                                          <p:val>
                                            <p:strVal val="#ppt_h"/>
                                          </p:val>
                                        </p:tav>
                                      </p:tavLst>
                                    </p:anim>
                                    <p:animEffect transition="in" filter="fade">
                                      <p:cBhvr>
                                        <p:cTn id="85" dur="2000"/>
                                        <p:tgtEl>
                                          <p:spTgt spid="3"/>
                                        </p:tgtEl>
                                      </p:cBhvr>
                                    </p:animEffec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ircle(in)">
                                      <p:cBhvr>
                                        <p:cTn id="9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7" grpId="0" animBg="1"/>
      <p:bldP spid="57"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2279415" y="1131420"/>
            <a:ext cx="7710487" cy="1132112"/>
          </a:xfrm>
          <a:prstGeom prst="roundRect">
            <a:avLst>
              <a:gd name="adj" fmla="val 16667"/>
            </a:avLst>
          </a:prstGeom>
          <a:solidFill>
            <a:schemeClr val="accent4">
              <a:lumMod val="20000"/>
              <a:lumOff val="8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phòng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đường</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hô</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hấp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099" name="Group 51"/>
          <p:cNvGrpSpPr>
            <a:grpSpLocks/>
          </p:cNvGrpSpPr>
          <p:nvPr/>
        </p:nvGrpSpPr>
        <p:grpSpPr bwMode="auto">
          <a:xfrm>
            <a:off x="131048" y="416"/>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VnTime" pitchFamily="34" charset="0"/>
                <a:ea typeface="+mn-ea"/>
                <a:cs typeface="+mn-cs"/>
              </a:endParaRPr>
            </a:p>
          </p:txBody>
        </p:sp>
        <p:sp>
          <p:nvSpPr>
            <p:cNvPr id="413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a:ln>
                  <a:noFill/>
                </a:ln>
                <a:solidFill>
                  <a:prstClr val="black"/>
                </a:solidFill>
                <a:effectLst/>
                <a:uLnTx/>
                <a:uFillTx/>
                <a:latin typeface=".VnTime" panose="020B7200000000000000" pitchFamily="34" charset="0"/>
                <a:ea typeface="+mn-ea"/>
                <a:cs typeface="+mn-cs"/>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glow rad="101600">
                    <a:srgbClr val="0F6FC6">
                      <a:satMod val="175000"/>
                      <a:alpha val="40000"/>
                    </a:srgbClr>
                  </a:glow>
                </a:effectLst>
                <a:uLnTx/>
                <a:uFillTx/>
                <a:latin typeface=".VnTime" pitchFamily="34" charset="0"/>
                <a:ea typeface="+mn-ea"/>
                <a:cs typeface="+mn-cs"/>
              </a:endParaRPr>
            </a:p>
          </p:txBody>
        </p:sp>
      </p:grpSp>
      <p:sp>
        <p:nvSpPr>
          <p:cNvPr id="57" name="AutoShape 27"/>
          <p:cNvSpPr>
            <a:spLocks noChangeArrowheads="1"/>
          </p:cNvSpPr>
          <p:nvPr/>
        </p:nvSpPr>
        <p:spPr bwMode="auto">
          <a:xfrm>
            <a:off x="335314" y="1048903"/>
            <a:ext cx="16954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WordArt 28"/>
          <p:cNvSpPr>
            <a:spLocks noChangeArrowheads="1" noChangeShapeType="1" noTextEdit="1"/>
          </p:cNvSpPr>
          <p:nvPr/>
        </p:nvSpPr>
        <p:spPr bwMode="auto">
          <a:xfrm>
            <a:off x="626774" y="1417203"/>
            <a:ext cx="1018062"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Câu 4</a:t>
            </a:r>
          </a:p>
        </p:txBody>
      </p:sp>
      <p:sp>
        <p:nvSpPr>
          <p:cNvPr id="63" name="WordArt 33"/>
          <p:cNvSpPr>
            <a:spLocks noChangeArrowheads="1" noChangeShapeType="1" noTextEdit="1"/>
          </p:cNvSpPr>
          <p:nvPr/>
        </p:nvSpPr>
        <p:spPr bwMode="auto">
          <a:xfrm>
            <a:off x="10961689" y="1356333"/>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0</a:t>
            </a:r>
          </a:p>
        </p:txBody>
      </p:sp>
      <p:sp>
        <p:nvSpPr>
          <p:cNvPr id="64" name="WordArt 34"/>
          <p:cNvSpPr>
            <a:spLocks noChangeArrowheads="1" noChangeShapeType="1" noTextEdit="1"/>
          </p:cNvSpPr>
          <p:nvPr/>
        </p:nvSpPr>
        <p:spPr bwMode="auto">
          <a:xfrm>
            <a:off x="10961689" y="1356333"/>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1</a:t>
            </a:r>
          </a:p>
        </p:txBody>
      </p:sp>
      <p:sp>
        <p:nvSpPr>
          <p:cNvPr id="65" name="WordArt 35"/>
          <p:cNvSpPr>
            <a:spLocks noChangeArrowheads="1" noChangeShapeType="1" noTextEdit="1"/>
          </p:cNvSpPr>
          <p:nvPr/>
        </p:nvSpPr>
        <p:spPr bwMode="auto">
          <a:xfrm>
            <a:off x="10966452" y="1327758"/>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2</a:t>
            </a:r>
          </a:p>
        </p:txBody>
      </p:sp>
      <p:sp>
        <p:nvSpPr>
          <p:cNvPr id="66" name="WordArt 36"/>
          <p:cNvSpPr>
            <a:spLocks noChangeArrowheads="1" noChangeShapeType="1" noTextEdit="1"/>
          </p:cNvSpPr>
          <p:nvPr/>
        </p:nvSpPr>
        <p:spPr bwMode="auto">
          <a:xfrm>
            <a:off x="10961689" y="1356333"/>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3</a:t>
            </a:r>
          </a:p>
        </p:txBody>
      </p:sp>
      <p:sp>
        <p:nvSpPr>
          <p:cNvPr id="67" name="WordArt 37"/>
          <p:cNvSpPr>
            <a:spLocks noChangeArrowheads="1" noChangeShapeType="1" noTextEdit="1"/>
          </p:cNvSpPr>
          <p:nvPr/>
        </p:nvSpPr>
        <p:spPr bwMode="auto">
          <a:xfrm>
            <a:off x="11009314" y="1356333"/>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4</a:t>
            </a:r>
          </a:p>
        </p:txBody>
      </p:sp>
      <p:sp>
        <p:nvSpPr>
          <p:cNvPr id="68" name="WordArt 38"/>
          <p:cNvSpPr>
            <a:spLocks noChangeArrowheads="1" noChangeShapeType="1" noTextEdit="1"/>
          </p:cNvSpPr>
          <p:nvPr/>
        </p:nvSpPr>
        <p:spPr bwMode="auto">
          <a:xfrm>
            <a:off x="10975977" y="1356333"/>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5</a:t>
            </a:r>
          </a:p>
        </p:txBody>
      </p:sp>
      <p:grpSp>
        <p:nvGrpSpPr>
          <p:cNvPr id="3" name="Group 49"/>
          <p:cNvGrpSpPr>
            <a:grpSpLocks/>
          </p:cNvGrpSpPr>
          <p:nvPr/>
        </p:nvGrpSpPr>
        <p:grpSpPr bwMode="auto">
          <a:xfrm>
            <a:off x="10466389" y="1131420"/>
            <a:ext cx="1752600" cy="1179512"/>
            <a:chOff x="4320" y="2928"/>
            <a:chExt cx="1104" cy="1104"/>
          </a:xfrm>
        </p:grpSpPr>
        <p:sp>
          <p:nvSpPr>
            <p:cNvPr id="412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0" b="1" i="0" u="none" strike="noStrike" kern="0" cap="none" spc="0" normalizeH="0" baseline="0" noProof="0">
                <a:ln>
                  <a:noFill/>
                </a:ln>
                <a:solidFill>
                  <a:srgbClr val="FF0066"/>
                </a:solidFill>
                <a:effectLst/>
                <a:uLnTx/>
                <a:uFillTx/>
                <a:latin typeface=".VnHelvetInsH" pitchFamily="34" charset="0"/>
                <a:ea typeface="+mn-ea"/>
                <a:cs typeface="+mn-cs"/>
              </a:endParaRPr>
            </a:p>
          </p:txBody>
        </p:sp>
        <p:sp>
          <p:nvSpPr>
            <p:cNvPr id="412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6" name="Rectangle 5"/>
          <p:cNvSpPr/>
          <p:nvPr/>
        </p:nvSpPr>
        <p:spPr>
          <a:xfrm>
            <a:off x="831124" y="3568368"/>
            <a:ext cx="11130109"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Đeo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khẩu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trang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cộng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Tránh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cúm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viêm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chỗ</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ngột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ngạt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khói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thuốc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lá</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a:t>
            </a:r>
          </a:p>
        </p:txBody>
      </p:sp>
      <p:sp>
        <p:nvSpPr>
          <p:cNvPr id="9" name="Rectangle 8"/>
          <p:cNvSpPr/>
          <p:nvPr/>
        </p:nvSpPr>
        <p:spPr>
          <a:xfrm>
            <a:off x="812907" y="4750470"/>
            <a:ext cx="11068752" cy="136652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C.</a:t>
            </a:r>
            <a:r>
              <a:rPr kumimoji="0" lang="en-US" sz="22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vitamin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khoáng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chứa</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rau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củ</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quả</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dưỡng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thiện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lẫn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tăng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cường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miễn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a:t>
            </a:r>
            <a:endParaRPr kumimoji="0" lang="en-US" sz="22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10" name="Oval 9"/>
          <p:cNvSpPr/>
          <p:nvPr/>
        </p:nvSpPr>
        <p:spPr>
          <a:xfrm>
            <a:off x="812907" y="6137632"/>
            <a:ext cx="444860" cy="444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 name="Rectangle 1"/>
          <p:cNvSpPr/>
          <p:nvPr/>
        </p:nvSpPr>
        <p:spPr>
          <a:xfrm>
            <a:off x="812907" y="2427188"/>
            <a:ext cx="11166545"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trí</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chân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bàn</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ngực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ngoài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tối</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sáng</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sớm</a:t>
            </a:r>
            <a:endParaRPr kumimoji="0" lang="en-US" sz="22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pic>
        <p:nvPicPr>
          <p:cNvPr id="25" name="Picture 29"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3242" y="739777"/>
            <a:ext cx="11698757" cy="1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ordArt 30"/>
          <p:cNvSpPr>
            <a:spLocks noChangeArrowheads="1" noChangeShapeType="1" noTextEdit="1"/>
          </p:cNvSpPr>
          <p:nvPr/>
        </p:nvSpPr>
        <p:spPr bwMode="auto">
          <a:xfrm>
            <a:off x="3162301" y="-15875"/>
            <a:ext cx="5973763" cy="7620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p>
        </p:txBody>
      </p:sp>
      <p:pic>
        <p:nvPicPr>
          <p:cNvPr id="27" name="Picture 32"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1478" y="-196073"/>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1124" y="6118993"/>
            <a:ext cx="11166545" cy="481670"/>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D. </a:t>
            </a:r>
            <a:r>
              <a:rPr kumimoji="0" lang="it-IT"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Cả 3 đáp án trên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6252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par>
                          <p:cTn id="25" fill="hold" nodeType="afterGroup">
                            <p:stCondLst>
                              <p:cond delay="2500"/>
                            </p:stCondLst>
                            <p:childTnLst>
                              <p:par>
                                <p:cTn id="26" presetID="53" presetClass="exit" presetSubtype="0" fill="hold" nodeType="afterEffect">
                                  <p:stCondLst>
                                    <p:cond delay="0"/>
                                  </p:stCondLst>
                                  <p:childTnLst>
                                    <p:anim calcmode="lin" valueType="num">
                                      <p:cBhvr>
                                        <p:cTn id="27" dur="500"/>
                                        <p:tgtEl>
                                          <p:spTgt spid="68"/>
                                        </p:tgtEl>
                                        <p:attrNameLst>
                                          <p:attrName>ppt_w</p:attrName>
                                        </p:attrNameLst>
                                      </p:cBhvr>
                                      <p:tavLst>
                                        <p:tav tm="0">
                                          <p:val>
                                            <p:strVal val="ppt_w"/>
                                          </p:val>
                                        </p:tav>
                                        <p:tav tm="100000">
                                          <p:val>
                                            <p:fltVal val="0"/>
                                          </p:val>
                                        </p:tav>
                                      </p:tavLst>
                                    </p:anim>
                                    <p:anim calcmode="lin" valueType="num">
                                      <p:cBhvr>
                                        <p:cTn id="28" dur="500"/>
                                        <p:tgtEl>
                                          <p:spTgt spid="68"/>
                                        </p:tgtEl>
                                        <p:attrNameLst>
                                          <p:attrName>ppt_h</p:attrName>
                                        </p:attrNameLst>
                                      </p:cBhvr>
                                      <p:tavLst>
                                        <p:tav tm="0">
                                          <p:val>
                                            <p:strVal val="ppt_h"/>
                                          </p:val>
                                        </p:tav>
                                        <p:tav tm="100000">
                                          <p:val>
                                            <p:fltVal val="0"/>
                                          </p:val>
                                        </p:tav>
                                      </p:tavLst>
                                    </p:anim>
                                    <p:animEffect transition="out" filter="fade">
                                      <p:cBhvr>
                                        <p:cTn id="29" dur="500"/>
                                        <p:tgtEl>
                                          <p:spTgt spid="68"/>
                                        </p:tgtEl>
                                      </p:cBhvr>
                                    </p:animEffect>
                                    <p:set>
                                      <p:cBhvr>
                                        <p:cTn id="30" dur="1" fill="hold">
                                          <p:stCondLst>
                                            <p:cond delay="499"/>
                                          </p:stCondLst>
                                        </p:cTn>
                                        <p:tgtEl>
                                          <p:spTgt spid="68"/>
                                        </p:tgtEl>
                                        <p:attrNameLst>
                                          <p:attrName>style.visibility</p:attrName>
                                        </p:attrNameLst>
                                      </p:cBhvr>
                                      <p:to>
                                        <p:strVal val="hidden"/>
                                      </p:to>
                                    </p:set>
                                  </p:childTnLst>
                                </p:cTn>
                              </p:par>
                            </p:childTnLst>
                          </p:cTn>
                        </p:par>
                        <p:par>
                          <p:cTn id="31" fill="hold" nodeType="after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par>
                          <p:cTn id="35" fill="hold" nodeType="afterGroup">
                            <p:stCondLst>
                              <p:cond delay="3500"/>
                            </p:stCondLst>
                            <p:childTnLst>
                              <p:par>
                                <p:cTn id="36" presetID="53" presetClass="exit" presetSubtype="0" fill="hold" nodeType="afterEffect">
                                  <p:stCondLst>
                                    <p:cond delay="0"/>
                                  </p:stCondLst>
                                  <p:childTnLst>
                                    <p:anim calcmode="lin" valueType="num">
                                      <p:cBhvr>
                                        <p:cTn id="37" dur="500"/>
                                        <p:tgtEl>
                                          <p:spTgt spid="67"/>
                                        </p:tgtEl>
                                        <p:attrNameLst>
                                          <p:attrName>ppt_w</p:attrName>
                                        </p:attrNameLst>
                                      </p:cBhvr>
                                      <p:tavLst>
                                        <p:tav tm="0">
                                          <p:val>
                                            <p:strVal val="ppt_w"/>
                                          </p:val>
                                        </p:tav>
                                        <p:tav tm="100000">
                                          <p:val>
                                            <p:fltVal val="0"/>
                                          </p:val>
                                        </p:tav>
                                      </p:tavLst>
                                    </p:anim>
                                    <p:anim calcmode="lin" valueType="num">
                                      <p:cBhvr>
                                        <p:cTn id="38" dur="500"/>
                                        <p:tgtEl>
                                          <p:spTgt spid="67"/>
                                        </p:tgtEl>
                                        <p:attrNameLst>
                                          <p:attrName>ppt_h</p:attrName>
                                        </p:attrNameLst>
                                      </p:cBhvr>
                                      <p:tavLst>
                                        <p:tav tm="0">
                                          <p:val>
                                            <p:strVal val="ppt_h"/>
                                          </p:val>
                                        </p:tav>
                                        <p:tav tm="100000">
                                          <p:val>
                                            <p:fltVal val="0"/>
                                          </p:val>
                                        </p:tav>
                                      </p:tavLst>
                                    </p:anim>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par>
                          <p:cTn id="41" fill="hold" nodeType="afterGroup">
                            <p:stCondLst>
                              <p:cond delay="4000"/>
                            </p:stCondLst>
                            <p:childTnLst>
                              <p:par>
                                <p:cTn id="42" presetID="9" presetClass="entr" presetSubtype="0"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dissolve">
                                      <p:cBhvr>
                                        <p:cTn id="44" dur="500"/>
                                        <p:tgtEl>
                                          <p:spTgt spid="66"/>
                                        </p:tgtEl>
                                      </p:cBhvr>
                                    </p:animEffect>
                                  </p:childTnLst>
                                  <p:subTnLst>
                                    <p:audio>
                                      <p:cMediaNode>
                                        <p:cTn display="0" masterRel="sameClick">
                                          <p:stCondLst>
                                            <p:cond evt="begin" delay="0">
                                              <p:tn val="42"/>
                                            </p:cond>
                                          </p:stCondLst>
                                          <p:endCondLst>
                                            <p:cond evt="onStopAudio" delay="0">
                                              <p:tgtEl>
                                                <p:sldTgt/>
                                              </p:tgtEl>
                                            </p:cond>
                                          </p:endCondLst>
                                        </p:cTn>
                                        <p:tgtEl>
                                          <p:sndTgt r:embed="rId4" name="camera.wav"/>
                                        </p:tgtEl>
                                      </p:cMediaNode>
                                    </p:audio>
                                  </p:subTnLst>
                                </p:cTn>
                              </p:par>
                            </p:childTnLst>
                          </p:cTn>
                        </p:par>
                        <p:par>
                          <p:cTn id="45" fill="hold" nodeType="afterGroup">
                            <p:stCondLst>
                              <p:cond delay="4500"/>
                            </p:stCondLst>
                            <p:childTnLst>
                              <p:par>
                                <p:cTn id="46" presetID="53" presetClass="exit" presetSubtype="0" fill="hold" nodeType="afterEffect">
                                  <p:stCondLst>
                                    <p:cond delay="0"/>
                                  </p:stCondLst>
                                  <p:childTnLst>
                                    <p:anim calcmode="lin" valueType="num">
                                      <p:cBhvr>
                                        <p:cTn id="47" dur="500"/>
                                        <p:tgtEl>
                                          <p:spTgt spid="66"/>
                                        </p:tgtEl>
                                        <p:attrNameLst>
                                          <p:attrName>ppt_w</p:attrName>
                                        </p:attrNameLst>
                                      </p:cBhvr>
                                      <p:tavLst>
                                        <p:tav tm="0">
                                          <p:val>
                                            <p:strVal val="ppt_w"/>
                                          </p:val>
                                        </p:tav>
                                        <p:tav tm="100000">
                                          <p:val>
                                            <p:fltVal val="0"/>
                                          </p:val>
                                        </p:tav>
                                      </p:tavLst>
                                    </p:anim>
                                    <p:anim calcmode="lin" valueType="num">
                                      <p:cBhvr>
                                        <p:cTn id="48" dur="500"/>
                                        <p:tgtEl>
                                          <p:spTgt spid="66"/>
                                        </p:tgtEl>
                                        <p:attrNameLst>
                                          <p:attrName>ppt_h</p:attrName>
                                        </p:attrNameLst>
                                      </p:cBhvr>
                                      <p:tavLst>
                                        <p:tav tm="0">
                                          <p:val>
                                            <p:strVal val="ppt_h"/>
                                          </p:val>
                                        </p:tav>
                                        <p:tav tm="100000">
                                          <p:val>
                                            <p:fltVal val="0"/>
                                          </p:val>
                                        </p:tav>
                                      </p:tavLst>
                                    </p:anim>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par>
                          <p:cTn id="51" fill="hold" nodeType="afterGroup">
                            <p:stCondLst>
                              <p:cond delay="5000"/>
                            </p:stCondLst>
                            <p:childTnLst>
                              <p:par>
                                <p:cTn id="52" presetID="9"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subTnLst>
                                    <p:audio>
                                      <p:cMediaNode>
                                        <p:cTn display="0" masterRel="sameClick">
                                          <p:stCondLst>
                                            <p:cond evt="begin" delay="0">
                                              <p:tn val="52"/>
                                            </p:cond>
                                          </p:stCondLst>
                                          <p:endCondLst>
                                            <p:cond evt="onStopAudio" delay="0">
                                              <p:tgtEl>
                                                <p:sldTgt/>
                                              </p:tgtEl>
                                            </p:cond>
                                          </p:endCondLst>
                                        </p:cTn>
                                        <p:tgtEl>
                                          <p:sndTgt r:embed="rId4" name="camera.wav"/>
                                        </p:tgtEl>
                                      </p:cMediaNode>
                                    </p:audio>
                                  </p:subTnLst>
                                </p:cTn>
                              </p:par>
                            </p:childTnLst>
                          </p:cTn>
                        </p:par>
                        <p:par>
                          <p:cTn id="55" fill="hold" nodeType="afterGroup">
                            <p:stCondLst>
                              <p:cond delay="5500"/>
                            </p:stCondLst>
                            <p:childTnLst>
                              <p:par>
                                <p:cTn id="56" presetID="53" presetClass="exit" presetSubtype="0" fill="hold" nodeType="afterEffect">
                                  <p:stCondLst>
                                    <p:cond delay="0"/>
                                  </p:stCondLst>
                                  <p:childTnLst>
                                    <p:anim calcmode="lin" valueType="num">
                                      <p:cBhvr>
                                        <p:cTn id="57" dur="500"/>
                                        <p:tgtEl>
                                          <p:spTgt spid="65"/>
                                        </p:tgtEl>
                                        <p:attrNameLst>
                                          <p:attrName>ppt_w</p:attrName>
                                        </p:attrNameLst>
                                      </p:cBhvr>
                                      <p:tavLst>
                                        <p:tav tm="0">
                                          <p:val>
                                            <p:strVal val="ppt_w"/>
                                          </p:val>
                                        </p:tav>
                                        <p:tav tm="100000">
                                          <p:val>
                                            <p:fltVal val="0"/>
                                          </p:val>
                                        </p:tav>
                                      </p:tavLst>
                                    </p:anim>
                                    <p:anim calcmode="lin" valueType="num">
                                      <p:cBhvr>
                                        <p:cTn id="58" dur="500"/>
                                        <p:tgtEl>
                                          <p:spTgt spid="65"/>
                                        </p:tgtEl>
                                        <p:attrNameLst>
                                          <p:attrName>ppt_h</p:attrName>
                                        </p:attrNameLst>
                                      </p:cBhvr>
                                      <p:tavLst>
                                        <p:tav tm="0">
                                          <p:val>
                                            <p:strVal val="ppt_h"/>
                                          </p:val>
                                        </p:tav>
                                        <p:tav tm="100000">
                                          <p:val>
                                            <p:fltVal val="0"/>
                                          </p:val>
                                        </p:tav>
                                      </p:tavLst>
                                    </p:anim>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dissolve">
                                      <p:cBhvr>
                                        <p:cTn id="64" dur="500"/>
                                        <p:tgtEl>
                                          <p:spTgt spid="64"/>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nodeType="afterGroup">
                            <p:stCondLst>
                              <p:cond delay="6500"/>
                            </p:stCondLst>
                            <p:childTnLst>
                              <p:par>
                                <p:cTn id="66" presetID="53" presetClass="exit" presetSubtype="0" fill="hold" nodeType="afterEffect">
                                  <p:stCondLst>
                                    <p:cond delay="0"/>
                                  </p:stCondLst>
                                  <p:childTnLst>
                                    <p:anim calcmode="lin" valueType="num">
                                      <p:cBhvr>
                                        <p:cTn id="67" dur="500"/>
                                        <p:tgtEl>
                                          <p:spTgt spid="64"/>
                                        </p:tgtEl>
                                        <p:attrNameLst>
                                          <p:attrName>ppt_w</p:attrName>
                                        </p:attrNameLst>
                                      </p:cBhvr>
                                      <p:tavLst>
                                        <p:tav tm="0">
                                          <p:val>
                                            <p:strVal val="ppt_w"/>
                                          </p:val>
                                        </p:tav>
                                        <p:tav tm="100000">
                                          <p:val>
                                            <p:fltVal val="0"/>
                                          </p:val>
                                        </p:tav>
                                      </p:tavLst>
                                    </p:anim>
                                    <p:anim calcmode="lin" valueType="num">
                                      <p:cBhvr>
                                        <p:cTn id="68" dur="500"/>
                                        <p:tgtEl>
                                          <p:spTgt spid="64"/>
                                        </p:tgtEl>
                                        <p:attrNameLst>
                                          <p:attrName>ppt_h</p:attrName>
                                        </p:attrNameLst>
                                      </p:cBhvr>
                                      <p:tavLst>
                                        <p:tav tm="0">
                                          <p:val>
                                            <p:strVal val="ppt_h"/>
                                          </p:val>
                                        </p:tav>
                                        <p:tav tm="100000">
                                          <p:val>
                                            <p:fltVal val="0"/>
                                          </p:val>
                                        </p:tav>
                                      </p:tavLst>
                                    </p:anim>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nodeType="afterGroup">
                            <p:stCondLst>
                              <p:cond delay="7000"/>
                            </p:stCondLst>
                            <p:childTnLst>
                              <p:par>
                                <p:cTn id="72" presetID="9" presetClass="entr" presetSubtype="0"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dissolve">
                                      <p:cBhvr>
                                        <p:cTn id="74" dur="500"/>
                                        <p:tgtEl>
                                          <p:spTgt spid="63"/>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par>
                          <p:cTn id="75" fill="hold" nodeType="afterGroup">
                            <p:stCondLst>
                              <p:cond delay="7500"/>
                            </p:stCondLst>
                            <p:childTnLst>
                              <p:par>
                                <p:cTn id="76" presetID="53" presetClass="exit" presetSubtype="0" fill="hold" nodeType="afterEffect">
                                  <p:stCondLst>
                                    <p:cond delay="0"/>
                                  </p:stCondLst>
                                  <p:childTnLst>
                                    <p:anim calcmode="lin" valueType="num">
                                      <p:cBhvr>
                                        <p:cTn id="77" dur="500"/>
                                        <p:tgtEl>
                                          <p:spTgt spid="63"/>
                                        </p:tgtEl>
                                        <p:attrNameLst>
                                          <p:attrName>ppt_w</p:attrName>
                                        </p:attrNameLst>
                                      </p:cBhvr>
                                      <p:tavLst>
                                        <p:tav tm="0">
                                          <p:val>
                                            <p:strVal val="ppt_w"/>
                                          </p:val>
                                        </p:tav>
                                        <p:tav tm="100000">
                                          <p:val>
                                            <p:fltVal val="0"/>
                                          </p:val>
                                        </p:tav>
                                      </p:tavLst>
                                    </p:anim>
                                    <p:anim calcmode="lin" valueType="num">
                                      <p:cBhvr>
                                        <p:cTn id="78" dur="500"/>
                                        <p:tgtEl>
                                          <p:spTgt spid="63"/>
                                        </p:tgtEl>
                                        <p:attrNameLst>
                                          <p:attrName>ppt_h</p:attrName>
                                        </p:attrNameLst>
                                      </p:cBhvr>
                                      <p:tavLst>
                                        <p:tav tm="0">
                                          <p:val>
                                            <p:strVal val="ppt_h"/>
                                          </p:val>
                                        </p:tav>
                                        <p:tav tm="100000">
                                          <p:val>
                                            <p:fltVal val="0"/>
                                          </p:val>
                                        </p:tav>
                                      </p:tavLst>
                                    </p:anim>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3"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2000" fill="hold"/>
                                        <p:tgtEl>
                                          <p:spTgt spid="3"/>
                                        </p:tgtEl>
                                        <p:attrNameLst>
                                          <p:attrName>ppt_w</p:attrName>
                                        </p:attrNameLst>
                                      </p:cBhvr>
                                      <p:tavLst>
                                        <p:tav tm="0">
                                          <p:val>
                                            <p:fltVal val="0"/>
                                          </p:val>
                                        </p:tav>
                                        <p:tav tm="100000">
                                          <p:val>
                                            <p:strVal val="#ppt_w"/>
                                          </p:val>
                                        </p:tav>
                                      </p:tavLst>
                                    </p:anim>
                                    <p:anim calcmode="lin" valueType="num">
                                      <p:cBhvr>
                                        <p:cTn id="84" dur="2000" fill="hold"/>
                                        <p:tgtEl>
                                          <p:spTgt spid="3"/>
                                        </p:tgtEl>
                                        <p:attrNameLst>
                                          <p:attrName>ppt_h</p:attrName>
                                        </p:attrNameLst>
                                      </p:cBhvr>
                                      <p:tavLst>
                                        <p:tav tm="0">
                                          <p:val>
                                            <p:fltVal val="0"/>
                                          </p:val>
                                        </p:tav>
                                        <p:tav tm="100000">
                                          <p:val>
                                            <p:strVal val="#ppt_h"/>
                                          </p:val>
                                        </p:tav>
                                      </p:tavLst>
                                    </p:anim>
                                    <p:animEffect transition="in" filter="fade">
                                      <p:cBhvr>
                                        <p:cTn id="85" dur="2000"/>
                                        <p:tgtEl>
                                          <p:spTgt spid="3"/>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ircle(in)">
                                      <p:cBhvr>
                                        <p:cTn id="9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7" grpId="0" animBg="1"/>
      <p:bldP spid="57" grpId="1"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1" name="AutoShape 51"/>
          <p:cNvSpPr>
            <a:spLocks noChangeArrowheads="1"/>
          </p:cNvSpPr>
          <p:nvPr/>
        </p:nvSpPr>
        <p:spPr bwMode="auto">
          <a:xfrm>
            <a:off x="2356612" y="1097345"/>
            <a:ext cx="7710487" cy="1132112"/>
          </a:xfrm>
          <a:prstGeom prst="roundRect">
            <a:avLst>
              <a:gd name="adj" fmla="val 16667"/>
            </a:avLst>
          </a:prstGeom>
          <a:solidFill>
            <a:schemeClr val="accent4">
              <a:lumMod val="20000"/>
              <a:lumOff val="80000"/>
            </a:schemeClr>
          </a:solid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20-11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099" name="Group 51"/>
          <p:cNvGrpSpPr>
            <a:grpSpLocks/>
          </p:cNvGrpSpPr>
          <p:nvPr/>
        </p:nvGrpSpPr>
        <p:grpSpPr bwMode="auto">
          <a:xfrm>
            <a:off x="131048" y="1854"/>
            <a:ext cx="3206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VnTime" pitchFamily="34" charset="0"/>
                <a:ea typeface="+mn-ea"/>
                <a:cs typeface="+mn-cs"/>
              </a:endParaRPr>
            </a:p>
          </p:txBody>
        </p:sp>
        <p:sp>
          <p:nvSpPr>
            <p:cNvPr id="413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2000" b="0" i="0" u="none" strike="noStrike" kern="0" cap="none" spc="0" normalizeH="0" baseline="0" noProof="0">
                <a:ln>
                  <a:noFill/>
                </a:ln>
                <a:solidFill>
                  <a:prstClr val="black"/>
                </a:solidFill>
                <a:effectLst/>
                <a:uLnTx/>
                <a:uFillTx/>
                <a:latin typeface=".VnTime" panose="020B7200000000000000" pitchFamily="34" charset="0"/>
                <a:ea typeface="+mn-ea"/>
                <a:cs typeface="+mn-cs"/>
              </a:endParaRPr>
            </a:p>
          </p:txBody>
        </p:sp>
        <p:sp>
          <p:nvSpPr>
            <p:cNvPr id="35" name="Rectangle 34"/>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glow rad="101600">
                    <a:srgbClr val="0F6FC6">
                      <a:satMod val="175000"/>
                      <a:alpha val="40000"/>
                    </a:srgbClr>
                  </a:glow>
                </a:effectLst>
                <a:uLnTx/>
                <a:uFillTx/>
                <a:latin typeface=".VnTime" pitchFamily="34" charset="0"/>
                <a:ea typeface="+mn-ea"/>
                <a:cs typeface="+mn-cs"/>
              </a:endParaRPr>
            </a:p>
          </p:txBody>
        </p:sp>
      </p:grpSp>
      <p:sp>
        <p:nvSpPr>
          <p:cNvPr id="57" name="AutoShape 27"/>
          <p:cNvSpPr>
            <a:spLocks noChangeArrowheads="1"/>
          </p:cNvSpPr>
          <p:nvPr/>
        </p:nvSpPr>
        <p:spPr bwMode="auto">
          <a:xfrm>
            <a:off x="519303" y="957306"/>
            <a:ext cx="16954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WordArt 28"/>
          <p:cNvSpPr>
            <a:spLocks noChangeArrowheads="1" noChangeShapeType="1" noTextEdit="1"/>
          </p:cNvSpPr>
          <p:nvPr/>
        </p:nvSpPr>
        <p:spPr bwMode="auto">
          <a:xfrm>
            <a:off x="936816" y="1325606"/>
            <a:ext cx="754062"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FFFF00"/>
                  </a:solidFill>
                  <a:round/>
                  <a:headEnd/>
                  <a:tailEnd/>
                </a:ln>
                <a:solidFill>
                  <a:srgbClr val="FFFF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Câu 5</a:t>
            </a:r>
          </a:p>
        </p:txBody>
      </p:sp>
      <p:sp>
        <p:nvSpPr>
          <p:cNvPr id="63" name="WordArt 33"/>
          <p:cNvSpPr>
            <a:spLocks noChangeArrowheads="1" noChangeShapeType="1" noTextEdit="1"/>
          </p:cNvSpPr>
          <p:nvPr/>
        </p:nvSpPr>
        <p:spPr bwMode="auto">
          <a:xfrm>
            <a:off x="10925244" y="119225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0</a:t>
            </a:r>
          </a:p>
        </p:txBody>
      </p:sp>
      <p:sp>
        <p:nvSpPr>
          <p:cNvPr id="64" name="WordArt 34"/>
          <p:cNvSpPr>
            <a:spLocks noChangeArrowheads="1" noChangeShapeType="1" noTextEdit="1"/>
          </p:cNvSpPr>
          <p:nvPr/>
        </p:nvSpPr>
        <p:spPr bwMode="auto">
          <a:xfrm>
            <a:off x="10925244" y="119225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1</a:t>
            </a:r>
          </a:p>
        </p:txBody>
      </p:sp>
      <p:sp>
        <p:nvSpPr>
          <p:cNvPr id="65" name="WordArt 35"/>
          <p:cNvSpPr>
            <a:spLocks noChangeArrowheads="1" noChangeShapeType="1" noTextEdit="1"/>
          </p:cNvSpPr>
          <p:nvPr/>
        </p:nvSpPr>
        <p:spPr bwMode="auto">
          <a:xfrm>
            <a:off x="10930007" y="1163681"/>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2</a:t>
            </a:r>
          </a:p>
        </p:txBody>
      </p:sp>
      <p:sp>
        <p:nvSpPr>
          <p:cNvPr id="66" name="WordArt 36"/>
          <p:cNvSpPr>
            <a:spLocks noChangeArrowheads="1" noChangeShapeType="1" noTextEdit="1"/>
          </p:cNvSpPr>
          <p:nvPr/>
        </p:nvSpPr>
        <p:spPr bwMode="auto">
          <a:xfrm>
            <a:off x="10925244" y="119225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3</a:t>
            </a:r>
          </a:p>
        </p:txBody>
      </p:sp>
      <p:sp>
        <p:nvSpPr>
          <p:cNvPr id="67" name="WordArt 37"/>
          <p:cNvSpPr>
            <a:spLocks noChangeArrowheads="1" noChangeShapeType="1" noTextEdit="1"/>
          </p:cNvSpPr>
          <p:nvPr/>
        </p:nvSpPr>
        <p:spPr bwMode="auto">
          <a:xfrm>
            <a:off x="10972869" y="119225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4</a:t>
            </a:r>
          </a:p>
        </p:txBody>
      </p:sp>
      <p:sp>
        <p:nvSpPr>
          <p:cNvPr id="68" name="WordArt 38"/>
          <p:cNvSpPr>
            <a:spLocks noChangeArrowheads="1" noChangeShapeType="1" noTextEdit="1"/>
          </p:cNvSpPr>
          <p:nvPr/>
        </p:nvSpPr>
        <p:spPr bwMode="auto">
          <a:xfrm>
            <a:off x="10939532" y="1192256"/>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a:ea typeface="+mn-ea"/>
                <a:cs typeface="Arial" panose="020B0604020202020204" pitchFamily="34" charset="0"/>
              </a:rPr>
              <a:t>5</a:t>
            </a:r>
          </a:p>
        </p:txBody>
      </p:sp>
      <p:grpSp>
        <p:nvGrpSpPr>
          <p:cNvPr id="3" name="Group 49"/>
          <p:cNvGrpSpPr>
            <a:grpSpLocks/>
          </p:cNvGrpSpPr>
          <p:nvPr/>
        </p:nvGrpSpPr>
        <p:grpSpPr bwMode="auto">
          <a:xfrm>
            <a:off x="10380568" y="922762"/>
            <a:ext cx="1752600" cy="1179512"/>
            <a:chOff x="4320" y="2928"/>
            <a:chExt cx="1104" cy="1104"/>
          </a:xfrm>
        </p:grpSpPr>
        <p:sp>
          <p:nvSpPr>
            <p:cNvPr id="412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6000" b="1" i="0" u="none" strike="noStrike" kern="0" cap="none" spc="0" normalizeH="0" baseline="0" noProof="0">
                <a:ln>
                  <a:noFill/>
                </a:ln>
                <a:solidFill>
                  <a:srgbClr val="FF0066"/>
                </a:solidFill>
                <a:effectLst/>
                <a:uLnTx/>
                <a:uFillTx/>
                <a:latin typeface=".VnHelvetInsH" pitchFamily="34" charset="0"/>
                <a:ea typeface="+mn-ea"/>
                <a:cs typeface="+mn-cs"/>
              </a:endParaRPr>
            </a:p>
          </p:txBody>
        </p:sp>
        <p:sp>
          <p:nvSpPr>
            <p:cNvPr id="4128"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6" name="Rectangle 5"/>
          <p:cNvSpPr/>
          <p:nvPr/>
        </p:nvSpPr>
        <p:spPr>
          <a:xfrm>
            <a:off x="812907" y="2991895"/>
            <a:ext cx="11175166" cy="51706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B. </a:t>
            </a:r>
            <a:r>
              <a:rPr kumimoji="0" lang="en-US" sz="2200" b="0" i="0" u="none" strike="noStrike" kern="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smtClean="0">
                <a:ln>
                  <a:noFill/>
                </a:ln>
                <a:solidFill>
                  <a:srgbClr val="0F6FC6">
                    <a:lumMod val="50000"/>
                  </a:srgbClr>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smtClean="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F6FC6">
                    <a:lumMod val="50000"/>
                  </a:srgbClr>
                </a:solidFill>
                <a:effectLst/>
                <a:uLnTx/>
                <a:uFillTx/>
                <a:latin typeface="Times New Roman" pitchFamily="18" charset="0"/>
                <a:ea typeface="+mn-ea"/>
                <a:cs typeface="Times New Roman" pitchFamily="18" charset="0"/>
              </a:rPr>
              <a:t>Việt</a:t>
            </a:r>
            <a:r>
              <a:rPr kumimoji="0" lang="en-US" sz="2400" b="0" i="0" u="none" strike="noStrike" kern="1200" cap="none" spc="0" normalizeH="0" baseline="0" noProof="0" dirty="0">
                <a:ln>
                  <a:noFill/>
                </a:ln>
                <a:solidFill>
                  <a:srgbClr val="0F6FC6">
                    <a:lumMod val="50000"/>
                  </a:srgbClr>
                </a:solidFill>
                <a:effectLst/>
                <a:uLnTx/>
                <a:uFillTx/>
                <a:latin typeface="Times New Roman" pitchFamily="18" charset="0"/>
                <a:ea typeface="+mn-ea"/>
                <a:cs typeface="Times New Roman" pitchFamily="18" charset="0"/>
              </a:rPr>
              <a:t> Nam </a:t>
            </a:r>
            <a:endParaRPr kumimoji="0" lang="en-US" sz="2200" b="0" i="0" u="none" strike="noStrike" kern="0" cap="none" spc="0" normalizeH="0" baseline="0" noProof="0" dirty="0">
              <a:ln>
                <a:noFill/>
              </a:ln>
              <a:solidFill>
                <a:srgbClr val="0F6FC6">
                  <a:lumMod val="50000"/>
                </a:srgbClr>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9" name="Rectangle 8"/>
          <p:cNvSpPr/>
          <p:nvPr/>
        </p:nvSpPr>
        <p:spPr>
          <a:xfrm>
            <a:off x="812907" y="3682712"/>
            <a:ext cx="11113561" cy="51706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C.</a:t>
            </a:r>
            <a:r>
              <a:rPr kumimoji="0" lang="en-US" sz="22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200" b="1" i="0" u="none" strike="noStrike" kern="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it-IT" sz="2400" b="0" i="0" u="none" strike="noStrike" kern="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Phụ nữ Việt Nam</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10" name="Oval 9"/>
          <p:cNvSpPr/>
          <p:nvPr/>
        </p:nvSpPr>
        <p:spPr>
          <a:xfrm>
            <a:off x="745963" y="3037434"/>
            <a:ext cx="444860" cy="444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Rectangle 3"/>
          <p:cNvSpPr/>
          <p:nvPr/>
        </p:nvSpPr>
        <p:spPr>
          <a:xfrm>
            <a:off x="831739" y="4305368"/>
            <a:ext cx="11193313" cy="51706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D. </a:t>
            </a:r>
            <a:r>
              <a:rPr kumimoji="0" lang="it-IT" sz="2400" b="0" i="0" u="none" strike="noStrike" kern="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Quân đội nhân dân Việt Nam</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pic>
        <p:nvPicPr>
          <p:cNvPr id="25" name="Picture 29"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3242" y="739777"/>
            <a:ext cx="11698757" cy="14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ordArt 30"/>
          <p:cNvSpPr>
            <a:spLocks noChangeArrowheads="1" noChangeShapeType="1" noTextEdit="1"/>
          </p:cNvSpPr>
          <p:nvPr/>
        </p:nvSpPr>
        <p:spPr bwMode="auto">
          <a:xfrm>
            <a:off x="3162301" y="-15875"/>
            <a:ext cx="5973763" cy="7620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p>
        </p:txBody>
      </p:sp>
      <p:pic>
        <p:nvPicPr>
          <p:cNvPr id="27" name="Picture 32"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1478" y="-196073"/>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812907" y="2357913"/>
            <a:ext cx="11166545" cy="51706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A. </a:t>
            </a:r>
            <a:r>
              <a:rPr kumimoji="0" lang="it-IT" sz="2400" b="0" i="0" u="none" strike="noStrike" kern="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rPr>
              <a:t>Ngày thầy thuốc Việt Nam</a:t>
            </a:r>
            <a:endParaRPr kumimoji="0" lang="en-US" sz="2400" b="0"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3882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par>
                          <p:cTn id="25" fill="hold" nodeType="afterGroup">
                            <p:stCondLst>
                              <p:cond delay="2500"/>
                            </p:stCondLst>
                            <p:childTnLst>
                              <p:par>
                                <p:cTn id="26" presetID="53" presetClass="exit" presetSubtype="0" fill="hold" nodeType="afterEffect">
                                  <p:stCondLst>
                                    <p:cond delay="0"/>
                                  </p:stCondLst>
                                  <p:childTnLst>
                                    <p:anim calcmode="lin" valueType="num">
                                      <p:cBhvr>
                                        <p:cTn id="27" dur="500"/>
                                        <p:tgtEl>
                                          <p:spTgt spid="68"/>
                                        </p:tgtEl>
                                        <p:attrNameLst>
                                          <p:attrName>ppt_w</p:attrName>
                                        </p:attrNameLst>
                                      </p:cBhvr>
                                      <p:tavLst>
                                        <p:tav tm="0">
                                          <p:val>
                                            <p:strVal val="ppt_w"/>
                                          </p:val>
                                        </p:tav>
                                        <p:tav tm="100000">
                                          <p:val>
                                            <p:fltVal val="0"/>
                                          </p:val>
                                        </p:tav>
                                      </p:tavLst>
                                    </p:anim>
                                    <p:anim calcmode="lin" valueType="num">
                                      <p:cBhvr>
                                        <p:cTn id="28" dur="500"/>
                                        <p:tgtEl>
                                          <p:spTgt spid="68"/>
                                        </p:tgtEl>
                                        <p:attrNameLst>
                                          <p:attrName>ppt_h</p:attrName>
                                        </p:attrNameLst>
                                      </p:cBhvr>
                                      <p:tavLst>
                                        <p:tav tm="0">
                                          <p:val>
                                            <p:strVal val="ppt_h"/>
                                          </p:val>
                                        </p:tav>
                                        <p:tav tm="100000">
                                          <p:val>
                                            <p:fltVal val="0"/>
                                          </p:val>
                                        </p:tav>
                                      </p:tavLst>
                                    </p:anim>
                                    <p:animEffect transition="out" filter="fade">
                                      <p:cBhvr>
                                        <p:cTn id="29" dur="500"/>
                                        <p:tgtEl>
                                          <p:spTgt spid="68"/>
                                        </p:tgtEl>
                                      </p:cBhvr>
                                    </p:animEffect>
                                    <p:set>
                                      <p:cBhvr>
                                        <p:cTn id="30" dur="1" fill="hold">
                                          <p:stCondLst>
                                            <p:cond delay="499"/>
                                          </p:stCondLst>
                                        </p:cTn>
                                        <p:tgtEl>
                                          <p:spTgt spid="68"/>
                                        </p:tgtEl>
                                        <p:attrNameLst>
                                          <p:attrName>style.visibility</p:attrName>
                                        </p:attrNameLst>
                                      </p:cBhvr>
                                      <p:to>
                                        <p:strVal val="hidden"/>
                                      </p:to>
                                    </p:set>
                                  </p:childTnLst>
                                </p:cTn>
                              </p:par>
                            </p:childTnLst>
                          </p:cTn>
                        </p:par>
                        <p:par>
                          <p:cTn id="31" fill="hold" nodeType="after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par>
                          <p:cTn id="35" fill="hold" nodeType="afterGroup">
                            <p:stCondLst>
                              <p:cond delay="3500"/>
                            </p:stCondLst>
                            <p:childTnLst>
                              <p:par>
                                <p:cTn id="36" presetID="53" presetClass="exit" presetSubtype="0" fill="hold" nodeType="afterEffect">
                                  <p:stCondLst>
                                    <p:cond delay="0"/>
                                  </p:stCondLst>
                                  <p:childTnLst>
                                    <p:anim calcmode="lin" valueType="num">
                                      <p:cBhvr>
                                        <p:cTn id="37" dur="500"/>
                                        <p:tgtEl>
                                          <p:spTgt spid="67"/>
                                        </p:tgtEl>
                                        <p:attrNameLst>
                                          <p:attrName>ppt_w</p:attrName>
                                        </p:attrNameLst>
                                      </p:cBhvr>
                                      <p:tavLst>
                                        <p:tav tm="0">
                                          <p:val>
                                            <p:strVal val="ppt_w"/>
                                          </p:val>
                                        </p:tav>
                                        <p:tav tm="100000">
                                          <p:val>
                                            <p:fltVal val="0"/>
                                          </p:val>
                                        </p:tav>
                                      </p:tavLst>
                                    </p:anim>
                                    <p:anim calcmode="lin" valueType="num">
                                      <p:cBhvr>
                                        <p:cTn id="38" dur="500"/>
                                        <p:tgtEl>
                                          <p:spTgt spid="67"/>
                                        </p:tgtEl>
                                        <p:attrNameLst>
                                          <p:attrName>ppt_h</p:attrName>
                                        </p:attrNameLst>
                                      </p:cBhvr>
                                      <p:tavLst>
                                        <p:tav tm="0">
                                          <p:val>
                                            <p:strVal val="ppt_h"/>
                                          </p:val>
                                        </p:tav>
                                        <p:tav tm="100000">
                                          <p:val>
                                            <p:fltVal val="0"/>
                                          </p:val>
                                        </p:tav>
                                      </p:tavLst>
                                    </p:anim>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par>
                          <p:cTn id="41" fill="hold" nodeType="afterGroup">
                            <p:stCondLst>
                              <p:cond delay="4000"/>
                            </p:stCondLst>
                            <p:childTnLst>
                              <p:par>
                                <p:cTn id="42" presetID="9" presetClass="entr" presetSubtype="0"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dissolve">
                                      <p:cBhvr>
                                        <p:cTn id="44" dur="500"/>
                                        <p:tgtEl>
                                          <p:spTgt spid="66"/>
                                        </p:tgtEl>
                                      </p:cBhvr>
                                    </p:animEffect>
                                  </p:childTnLst>
                                  <p:subTnLst>
                                    <p:audio>
                                      <p:cMediaNode>
                                        <p:cTn display="0" masterRel="sameClick">
                                          <p:stCondLst>
                                            <p:cond evt="begin" delay="0">
                                              <p:tn val="42"/>
                                            </p:cond>
                                          </p:stCondLst>
                                          <p:endCondLst>
                                            <p:cond evt="onStopAudio" delay="0">
                                              <p:tgtEl>
                                                <p:sldTgt/>
                                              </p:tgtEl>
                                            </p:cond>
                                          </p:endCondLst>
                                        </p:cTn>
                                        <p:tgtEl>
                                          <p:sndTgt r:embed="rId4" name="camera.wav"/>
                                        </p:tgtEl>
                                      </p:cMediaNode>
                                    </p:audio>
                                  </p:subTnLst>
                                </p:cTn>
                              </p:par>
                            </p:childTnLst>
                          </p:cTn>
                        </p:par>
                        <p:par>
                          <p:cTn id="45" fill="hold" nodeType="afterGroup">
                            <p:stCondLst>
                              <p:cond delay="4500"/>
                            </p:stCondLst>
                            <p:childTnLst>
                              <p:par>
                                <p:cTn id="46" presetID="53" presetClass="exit" presetSubtype="0" fill="hold" nodeType="afterEffect">
                                  <p:stCondLst>
                                    <p:cond delay="0"/>
                                  </p:stCondLst>
                                  <p:childTnLst>
                                    <p:anim calcmode="lin" valueType="num">
                                      <p:cBhvr>
                                        <p:cTn id="47" dur="500"/>
                                        <p:tgtEl>
                                          <p:spTgt spid="66"/>
                                        </p:tgtEl>
                                        <p:attrNameLst>
                                          <p:attrName>ppt_w</p:attrName>
                                        </p:attrNameLst>
                                      </p:cBhvr>
                                      <p:tavLst>
                                        <p:tav tm="0">
                                          <p:val>
                                            <p:strVal val="ppt_w"/>
                                          </p:val>
                                        </p:tav>
                                        <p:tav tm="100000">
                                          <p:val>
                                            <p:fltVal val="0"/>
                                          </p:val>
                                        </p:tav>
                                      </p:tavLst>
                                    </p:anim>
                                    <p:anim calcmode="lin" valueType="num">
                                      <p:cBhvr>
                                        <p:cTn id="48" dur="500"/>
                                        <p:tgtEl>
                                          <p:spTgt spid="66"/>
                                        </p:tgtEl>
                                        <p:attrNameLst>
                                          <p:attrName>ppt_h</p:attrName>
                                        </p:attrNameLst>
                                      </p:cBhvr>
                                      <p:tavLst>
                                        <p:tav tm="0">
                                          <p:val>
                                            <p:strVal val="ppt_h"/>
                                          </p:val>
                                        </p:tav>
                                        <p:tav tm="100000">
                                          <p:val>
                                            <p:fltVal val="0"/>
                                          </p:val>
                                        </p:tav>
                                      </p:tavLst>
                                    </p:anim>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par>
                          <p:cTn id="51" fill="hold" nodeType="afterGroup">
                            <p:stCondLst>
                              <p:cond delay="5000"/>
                            </p:stCondLst>
                            <p:childTnLst>
                              <p:par>
                                <p:cTn id="52" presetID="9"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subTnLst>
                                    <p:audio>
                                      <p:cMediaNode>
                                        <p:cTn display="0" masterRel="sameClick">
                                          <p:stCondLst>
                                            <p:cond evt="begin" delay="0">
                                              <p:tn val="52"/>
                                            </p:cond>
                                          </p:stCondLst>
                                          <p:endCondLst>
                                            <p:cond evt="onStopAudio" delay="0">
                                              <p:tgtEl>
                                                <p:sldTgt/>
                                              </p:tgtEl>
                                            </p:cond>
                                          </p:endCondLst>
                                        </p:cTn>
                                        <p:tgtEl>
                                          <p:sndTgt r:embed="rId4" name="camera.wav"/>
                                        </p:tgtEl>
                                      </p:cMediaNode>
                                    </p:audio>
                                  </p:subTnLst>
                                </p:cTn>
                              </p:par>
                            </p:childTnLst>
                          </p:cTn>
                        </p:par>
                        <p:par>
                          <p:cTn id="55" fill="hold" nodeType="afterGroup">
                            <p:stCondLst>
                              <p:cond delay="5500"/>
                            </p:stCondLst>
                            <p:childTnLst>
                              <p:par>
                                <p:cTn id="56" presetID="53" presetClass="exit" presetSubtype="0" fill="hold" nodeType="afterEffect">
                                  <p:stCondLst>
                                    <p:cond delay="0"/>
                                  </p:stCondLst>
                                  <p:childTnLst>
                                    <p:anim calcmode="lin" valueType="num">
                                      <p:cBhvr>
                                        <p:cTn id="57" dur="500"/>
                                        <p:tgtEl>
                                          <p:spTgt spid="65"/>
                                        </p:tgtEl>
                                        <p:attrNameLst>
                                          <p:attrName>ppt_w</p:attrName>
                                        </p:attrNameLst>
                                      </p:cBhvr>
                                      <p:tavLst>
                                        <p:tav tm="0">
                                          <p:val>
                                            <p:strVal val="ppt_w"/>
                                          </p:val>
                                        </p:tav>
                                        <p:tav tm="100000">
                                          <p:val>
                                            <p:fltVal val="0"/>
                                          </p:val>
                                        </p:tav>
                                      </p:tavLst>
                                    </p:anim>
                                    <p:anim calcmode="lin" valueType="num">
                                      <p:cBhvr>
                                        <p:cTn id="58" dur="500"/>
                                        <p:tgtEl>
                                          <p:spTgt spid="65"/>
                                        </p:tgtEl>
                                        <p:attrNameLst>
                                          <p:attrName>ppt_h</p:attrName>
                                        </p:attrNameLst>
                                      </p:cBhvr>
                                      <p:tavLst>
                                        <p:tav tm="0">
                                          <p:val>
                                            <p:strVal val="ppt_h"/>
                                          </p:val>
                                        </p:tav>
                                        <p:tav tm="100000">
                                          <p:val>
                                            <p:fltVal val="0"/>
                                          </p:val>
                                        </p:tav>
                                      </p:tavLst>
                                    </p:anim>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dissolve">
                                      <p:cBhvr>
                                        <p:cTn id="64" dur="500"/>
                                        <p:tgtEl>
                                          <p:spTgt spid="64"/>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nodeType="afterGroup">
                            <p:stCondLst>
                              <p:cond delay="6500"/>
                            </p:stCondLst>
                            <p:childTnLst>
                              <p:par>
                                <p:cTn id="66" presetID="53" presetClass="exit" presetSubtype="0" fill="hold" nodeType="afterEffect">
                                  <p:stCondLst>
                                    <p:cond delay="0"/>
                                  </p:stCondLst>
                                  <p:childTnLst>
                                    <p:anim calcmode="lin" valueType="num">
                                      <p:cBhvr>
                                        <p:cTn id="67" dur="500"/>
                                        <p:tgtEl>
                                          <p:spTgt spid="64"/>
                                        </p:tgtEl>
                                        <p:attrNameLst>
                                          <p:attrName>ppt_w</p:attrName>
                                        </p:attrNameLst>
                                      </p:cBhvr>
                                      <p:tavLst>
                                        <p:tav tm="0">
                                          <p:val>
                                            <p:strVal val="ppt_w"/>
                                          </p:val>
                                        </p:tav>
                                        <p:tav tm="100000">
                                          <p:val>
                                            <p:fltVal val="0"/>
                                          </p:val>
                                        </p:tav>
                                      </p:tavLst>
                                    </p:anim>
                                    <p:anim calcmode="lin" valueType="num">
                                      <p:cBhvr>
                                        <p:cTn id="68" dur="500"/>
                                        <p:tgtEl>
                                          <p:spTgt spid="64"/>
                                        </p:tgtEl>
                                        <p:attrNameLst>
                                          <p:attrName>ppt_h</p:attrName>
                                        </p:attrNameLst>
                                      </p:cBhvr>
                                      <p:tavLst>
                                        <p:tav tm="0">
                                          <p:val>
                                            <p:strVal val="ppt_h"/>
                                          </p:val>
                                        </p:tav>
                                        <p:tav tm="100000">
                                          <p:val>
                                            <p:fltVal val="0"/>
                                          </p:val>
                                        </p:tav>
                                      </p:tavLst>
                                    </p:anim>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nodeType="afterGroup">
                            <p:stCondLst>
                              <p:cond delay="7000"/>
                            </p:stCondLst>
                            <p:childTnLst>
                              <p:par>
                                <p:cTn id="72" presetID="9" presetClass="entr" presetSubtype="0"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dissolve">
                                      <p:cBhvr>
                                        <p:cTn id="74" dur="500"/>
                                        <p:tgtEl>
                                          <p:spTgt spid="63"/>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par>
                          <p:cTn id="75" fill="hold" nodeType="afterGroup">
                            <p:stCondLst>
                              <p:cond delay="7500"/>
                            </p:stCondLst>
                            <p:childTnLst>
                              <p:par>
                                <p:cTn id="76" presetID="53" presetClass="exit" presetSubtype="0" fill="hold" nodeType="afterEffect">
                                  <p:stCondLst>
                                    <p:cond delay="0"/>
                                  </p:stCondLst>
                                  <p:childTnLst>
                                    <p:anim calcmode="lin" valueType="num">
                                      <p:cBhvr>
                                        <p:cTn id="77" dur="500"/>
                                        <p:tgtEl>
                                          <p:spTgt spid="63"/>
                                        </p:tgtEl>
                                        <p:attrNameLst>
                                          <p:attrName>ppt_w</p:attrName>
                                        </p:attrNameLst>
                                      </p:cBhvr>
                                      <p:tavLst>
                                        <p:tav tm="0">
                                          <p:val>
                                            <p:strVal val="ppt_w"/>
                                          </p:val>
                                        </p:tav>
                                        <p:tav tm="100000">
                                          <p:val>
                                            <p:fltVal val="0"/>
                                          </p:val>
                                        </p:tav>
                                      </p:tavLst>
                                    </p:anim>
                                    <p:anim calcmode="lin" valueType="num">
                                      <p:cBhvr>
                                        <p:cTn id="78" dur="500"/>
                                        <p:tgtEl>
                                          <p:spTgt spid="63"/>
                                        </p:tgtEl>
                                        <p:attrNameLst>
                                          <p:attrName>ppt_h</p:attrName>
                                        </p:attrNameLst>
                                      </p:cBhvr>
                                      <p:tavLst>
                                        <p:tav tm="0">
                                          <p:val>
                                            <p:strVal val="ppt_h"/>
                                          </p:val>
                                        </p:tav>
                                        <p:tav tm="100000">
                                          <p:val>
                                            <p:fltVal val="0"/>
                                          </p:val>
                                        </p:tav>
                                      </p:tavLst>
                                    </p:anim>
                                    <p:animEffect transition="out" filter="fade">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3"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2000" fill="hold"/>
                                        <p:tgtEl>
                                          <p:spTgt spid="3"/>
                                        </p:tgtEl>
                                        <p:attrNameLst>
                                          <p:attrName>ppt_w</p:attrName>
                                        </p:attrNameLst>
                                      </p:cBhvr>
                                      <p:tavLst>
                                        <p:tav tm="0">
                                          <p:val>
                                            <p:fltVal val="0"/>
                                          </p:val>
                                        </p:tav>
                                        <p:tav tm="100000">
                                          <p:val>
                                            <p:strVal val="#ppt_w"/>
                                          </p:val>
                                        </p:tav>
                                      </p:tavLst>
                                    </p:anim>
                                    <p:anim calcmode="lin" valueType="num">
                                      <p:cBhvr>
                                        <p:cTn id="84" dur="2000" fill="hold"/>
                                        <p:tgtEl>
                                          <p:spTgt spid="3"/>
                                        </p:tgtEl>
                                        <p:attrNameLst>
                                          <p:attrName>ppt_h</p:attrName>
                                        </p:attrNameLst>
                                      </p:cBhvr>
                                      <p:tavLst>
                                        <p:tav tm="0">
                                          <p:val>
                                            <p:fltVal val="0"/>
                                          </p:val>
                                        </p:tav>
                                        <p:tav tm="100000">
                                          <p:val>
                                            <p:strVal val="#ppt_h"/>
                                          </p:val>
                                        </p:tav>
                                      </p:tavLst>
                                    </p:anim>
                                    <p:animEffect transition="in" filter="fade">
                                      <p:cBhvr>
                                        <p:cTn id="85" dur="2000"/>
                                        <p:tgtEl>
                                          <p:spTgt spid="3"/>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ircle(in)">
                                      <p:cBhvr>
                                        <p:cTn id="9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7" grpId="0" animBg="1"/>
      <p:bldP spid="57" grpId="1"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97791" y="1624084"/>
            <a:ext cx="631891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Kính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Xin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515619696"/>
      </p:ext>
    </p:extLst>
  </p:cSld>
  <p:clrMapOvr>
    <a:masterClrMapping/>
  </p:clrMapOvr>
  <p:transition spd="slow" advTm="8632">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792" y="1484785"/>
            <a:ext cx="3744416" cy="4043463"/>
          </a:xfrm>
          <a:prstGeom prst="rect">
            <a:avLst/>
          </a:prstGeom>
        </p:spPr>
      </p:pic>
      <p:pic>
        <p:nvPicPr>
          <p:cNvPr id="7" name="DOI CA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1141454" y="5784680"/>
            <a:ext cx="768393" cy="768393"/>
          </a:xfrm>
          <a:prstGeom prst="rect">
            <a:avLst/>
          </a:prstGeom>
        </p:spPr>
      </p:pic>
    </p:spTree>
    <p:extLst>
      <p:ext uri="{BB962C8B-B14F-4D97-AF65-F5344CB8AC3E}">
        <p14:creationId xmlns:p14="http://schemas.microsoft.com/office/powerpoint/2010/main" val="20774446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696" t="30617" r="8194" b="26420"/>
          <a:stretch/>
        </p:blipFill>
        <p:spPr>
          <a:xfrm>
            <a:off x="1303866" y="2099732"/>
            <a:ext cx="9889067" cy="2946401"/>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25" y="196945"/>
            <a:ext cx="1450116" cy="146252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02980981"/>
      </p:ext>
    </p:extLst>
  </p:cSld>
  <p:clrMapOvr>
    <a:masterClrMapping/>
  </p:clrMapOvr>
  <mc:AlternateContent xmlns:mc="http://schemas.openxmlformats.org/markup-compatibility/2006" xmlns:p14="http://schemas.microsoft.com/office/powerpoint/2010/main">
    <mc:Choice Requires="p14">
      <p:transition spd="slow" p14:dur="1500" advTm="6808">
        <p:split orient="vert"/>
      </p:transition>
    </mc:Choice>
    <mc:Fallback xmlns="">
      <p:transition spd="slow" advTm="680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normalizeH="0" baseline="0" noProof="0">
              <a:ln w="22225">
                <a:solidFill>
                  <a:schemeClr val="accent2"/>
                </a:solidFill>
                <a:prstDash val="solid"/>
              </a:ln>
              <a:solidFill>
                <a:schemeClr val="accent2">
                  <a:lumMod val="40000"/>
                  <a:lumOff val="60000"/>
                </a:schemeClr>
              </a:solidFill>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11</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1910492"/>
            <a:ext cx="121920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hoạt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nay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000" noProof="0" dirty="0">
                <a:solidFill>
                  <a:prstClr val="black"/>
                </a:solidFill>
                <a:latin typeface="Times New Roman" panose="02020603050405020304" pitchFamily="18" charset="0"/>
                <a:cs typeface="Times New Roman" panose="02020603050405020304" pitchFamily="18" charset="0"/>
              </a:rPr>
              <a:t>5</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Tuyên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duyên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tham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a:t>
            </a:r>
            <a:r>
              <a:rPr lang="en-US" sz="4000" dirty="0" err="1" smtClean="0">
                <a:latin typeface="Times New Roman" panose="02020603050405020304" pitchFamily="18" charset="0"/>
                <a:cs typeface="Times New Roman" panose="02020603050405020304" pitchFamily="18" charset="0"/>
              </a:rPr>
              <a:t>gày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Việt</a:t>
            </a:r>
            <a:r>
              <a:rPr lang="en-US" sz="4000" dirty="0" smtClean="0">
                <a:latin typeface="Times New Roman" panose="02020603050405020304" pitchFamily="18" charset="0"/>
                <a:cs typeface="Times New Roman" panose="02020603050405020304" pitchFamily="18" charset="0"/>
              </a:rPr>
              <a:t> Nam 20-11.</a:t>
            </a:r>
            <a:endPar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lvl="0">
              <a:defRPr/>
            </a:pPr>
            <a:r>
              <a:rPr lang="en-US" sz="4000" dirty="0" smtClean="0">
                <a:solidFill>
                  <a:prstClr val="black"/>
                </a:solidFill>
                <a:latin typeface="Times New Roman" panose="02020603050405020304" pitchFamily="18" charset="0"/>
                <a:cs typeface="Times New Roman" panose="02020603050405020304" pitchFamily="18" charset="0"/>
              </a:rPr>
              <a:t>- </a:t>
            </a:r>
            <a:r>
              <a:rPr lang="vi-VN" sz="4000" dirty="0" smtClean="0">
                <a:solidFill>
                  <a:prstClr val="black"/>
                </a:solidFill>
                <a:latin typeface="Times New Roman" panose="02020603050405020304" pitchFamily="18" charset="0"/>
                <a:cs typeface="Times New Roman" panose="02020603050405020304" pitchFamily="18" charset="0"/>
              </a:rPr>
              <a:t>Phát </a:t>
            </a:r>
            <a:r>
              <a:rPr lang="vi-VN" sz="4000" dirty="0">
                <a:solidFill>
                  <a:prstClr val="black"/>
                </a:solidFill>
                <a:latin typeface="Times New Roman" panose="02020603050405020304" pitchFamily="18" charset="0"/>
                <a:cs typeface="Times New Roman" panose="02020603050405020304" pitchFamily="18" charset="0"/>
              </a:rPr>
              <a:t>động </a:t>
            </a:r>
            <a:r>
              <a:rPr lang="en-US" sz="4000" dirty="0" smtClean="0">
                <a:solidFill>
                  <a:prstClr val="black"/>
                </a:solidFill>
                <a:latin typeface="Times New Roman" panose="02020603050405020304" pitchFamily="18" charset="0"/>
                <a:cs typeface="Times New Roman" panose="02020603050405020304" pitchFamily="18" charset="0"/>
              </a:rPr>
              <a:t>c</a:t>
            </a:r>
            <a:r>
              <a:rPr lang="vi-VN" sz="4000" dirty="0" smtClean="0">
                <a:solidFill>
                  <a:prstClr val="black"/>
                </a:solidFill>
                <a:latin typeface="Times New Roman" panose="02020603050405020304" pitchFamily="18" charset="0"/>
                <a:cs typeface="Times New Roman" panose="02020603050405020304" pitchFamily="18" charset="0"/>
              </a:rPr>
              <a:t>hương </a:t>
            </a:r>
            <a:r>
              <a:rPr lang="vi-VN" sz="4000" dirty="0">
                <a:solidFill>
                  <a:prstClr val="black"/>
                </a:solidFill>
                <a:latin typeface="Times New Roman" panose="02020603050405020304" pitchFamily="18" charset="0"/>
                <a:cs typeface="Times New Roman" panose="02020603050405020304" pitchFamily="18" charset="0"/>
              </a:rPr>
              <a:t>trình “Tháng nói </a:t>
            </a:r>
            <a:r>
              <a:rPr lang="vi-VN" sz="4000" dirty="0" smtClean="0">
                <a:solidFill>
                  <a:prstClr val="black"/>
                </a:solidFill>
                <a:latin typeface="Times New Roman" panose="02020603050405020304" pitchFamily="18" charset="0"/>
                <a:cs typeface="Times New Roman" panose="02020603050405020304" pitchFamily="18" charset="0"/>
              </a:rPr>
              <a:t>không với </a:t>
            </a:r>
            <a:r>
              <a:rPr lang="vi-VN" sz="4000" dirty="0">
                <a:solidFill>
                  <a:prstClr val="black"/>
                </a:solidFill>
                <a:latin typeface="Times New Roman" panose="02020603050405020304" pitchFamily="18" charset="0"/>
                <a:cs typeface="Times New Roman" panose="02020603050405020304" pitchFamily="18" charset="0"/>
              </a:rPr>
              <a:t>nhựa dùng một lần</a:t>
            </a:r>
            <a:r>
              <a:rPr lang="vi-VN" sz="4000" dirty="0" smtClean="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a:p>
            <a:pPr lvl="0">
              <a:defRPr/>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Tuyên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truyền</a:t>
            </a:r>
            <a:r>
              <a:rPr lang="en-US" sz="4000" dirty="0">
                <a:latin typeface="Times New Roman" panose="02020603050405020304" pitchFamily="18" charset="0"/>
                <a:cs typeface="Times New Roman" panose="02020603050405020304" pitchFamily="18" charset="0"/>
              </a:rPr>
              <a:t> ý </a:t>
            </a:r>
            <a:r>
              <a:rPr lang="en-US" sz="4000" dirty="0" err="1" smtClean="0">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Ngày</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Nam 20-11</a:t>
            </a:r>
            <a:r>
              <a:rPr lang="en-US" sz="4000" dirty="0" smtClean="0">
                <a:latin typeface="Times New Roman" panose="02020603050405020304" pitchFamily="18" charset="0"/>
                <a:cs typeface="Times New Roman" panose="02020603050405020304" pitchFamily="18" charset="0"/>
              </a:rPr>
              <a:t>.</a:t>
            </a:r>
          </a:p>
          <a:p>
            <a:pPr lvl="0">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Tuyên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truyền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bệnh</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học</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đường</a:t>
            </a:r>
            <a:endParaRPr lang="en-US" sz="4000" dirty="0" smtClean="0">
              <a:solidFill>
                <a:prstClr val="black"/>
              </a:solidFill>
              <a:latin typeface="Times New Roman" panose="02020603050405020304" pitchFamily="18" charset="0"/>
              <a:cs typeface="Times New Roman" panose="02020603050405020304" pitchFamily="18" charset="0"/>
            </a:endParaRPr>
          </a:p>
          <a:p>
            <a:pPr lvl="0">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Tuyên</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phòng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chống</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covid</a:t>
            </a:r>
            <a:r>
              <a:rPr lang="en-US" sz="4000" dirty="0" smtClean="0">
                <a:solidFill>
                  <a:prstClr val="black"/>
                </a:solidFill>
                <a:latin typeface="Times New Roman" panose="02020603050405020304" pitchFamily="18" charset="0"/>
                <a:cs typeface="Times New Roman" panose="02020603050405020304" pitchFamily="18" charset="0"/>
              </a:rPr>
              <a:t> 19.</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p:cNvSpPr txBox="1"/>
          <p:nvPr/>
        </p:nvSpPr>
        <p:spPr>
          <a:xfrm>
            <a:off x="4009291" y="1223890"/>
            <a:ext cx="4487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 DUNG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4099036"/>
      </p:ext>
    </p:extLst>
  </p:cSld>
  <p:clrMapOvr>
    <a:masterClrMapping/>
  </p:clrMapOvr>
  <mc:AlternateContent xmlns:mc="http://schemas.openxmlformats.org/markup-compatibility/2006" xmlns:p14="http://schemas.microsoft.com/office/powerpoint/2010/main">
    <mc:Choice Requires="p14">
      <p:transition spd="slow" p14:dur="3400" advTm="22835">
        <p14:reveal/>
      </p:transition>
    </mc:Choice>
    <mc:Fallback xmlns="">
      <p:transition spd="slow" advTm="2283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55170483"/>
              </p:ext>
            </p:extLst>
          </p:nvPr>
        </p:nvGraphicFramePr>
        <p:xfrm>
          <a:off x="860612" y="0"/>
          <a:ext cx="10192869" cy="6857995"/>
        </p:xfrm>
        <a:graphic>
          <a:graphicData uri="http://schemas.openxmlformats.org/drawingml/2006/table">
            <a:tbl>
              <a:tblPr>
                <a:tableStyleId>{5C22544A-7EE6-4342-B048-85BDC9FD1C3A}</a:tableStyleId>
              </a:tblPr>
              <a:tblGrid>
                <a:gridCol w="566270">
                  <a:extLst>
                    <a:ext uri="{9D8B030D-6E8A-4147-A177-3AD203B41FA5}">
                      <a16:colId xmlns:a16="http://schemas.microsoft.com/office/drawing/2014/main" val="2721379331"/>
                    </a:ext>
                  </a:extLst>
                </a:gridCol>
                <a:gridCol w="1740247">
                  <a:extLst>
                    <a:ext uri="{9D8B030D-6E8A-4147-A177-3AD203B41FA5}">
                      <a16:colId xmlns:a16="http://schemas.microsoft.com/office/drawing/2014/main" val="2054764687"/>
                    </a:ext>
                  </a:extLst>
                </a:gridCol>
                <a:gridCol w="2133873">
                  <a:extLst>
                    <a:ext uri="{9D8B030D-6E8A-4147-A177-3AD203B41FA5}">
                      <a16:colId xmlns:a16="http://schemas.microsoft.com/office/drawing/2014/main" val="2852856461"/>
                    </a:ext>
                  </a:extLst>
                </a:gridCol>
                <a:gridCol w="704385">
                  <a:extLst>
                    <a:ext uri="{9D8B030D-6E8A-4147-A177-3AD203B41FA5}">
                      <a16:colId xmlns:a16="http://schemas.microsoft.com/office/drawing/2014/main" val="2766604480"/>
                    </a:ext>
                  </a:extLst>
                </a:gridCol>
                <a:gridCol w="642233">
                  <a:extLst>
                    <a:ext uri="{9D8B030D-6E8A-4147-A177-3AD203B41FA5}">
                      <a16:colId xmlns:a16="http://schemas.microsoft.com/office/drawing/2014/main" val="2751837005"/>
                    </a:ext>
                  </a:extLst>
                </a:gridCol>
                <a:gridCol w="890841">
                  <a:extLst>
                    <a:ext uri="{9D8B030D-6E8A-4147-A177-3AD203B41FA5}">
                      <a16:colId xmlns:a16="http://schemas.microsoft.com/office/drawing/2014/main" val="3435020611"/>
                    </a:ext>
                  </a:extLst>
                </a:gridCol>
                <a:gridCol w="714743">
                  <a:extLst>
                    <a:ext uri="{9D8B030D-6E8A-4147-A177-3AD203B41FA5}">
                      <a16:colId xmlns:a16="http://schemas.microsoft.com/office/drawing/2014/main" val="2780729881"/>
                    </a:ext>
                  </a:extLst>
                </a:gridCol>
                <a:gridCol w="797612">
                  <a:extLst>
                    <a:ext uri="{9D8B030D-6E8A-4147-A177-3AD203B41FA5}">
                      <a16:colId xmlns:a16="http://schemas.microsoft.com/office/drawing/2014/main" val="3916097662"/>
                    </a:ext>
                  </a:extLst>
                </a:gridCol>
                <a:gridCol w="2002665">
                  <a:extLst>
                    <a:ext uri="{9D8B030D-6E8A-4147-A177-3AD203B41FA5}">
                      <a16:colId xmlns:a16="http://schemas.microsoft.com/office/drawing/2014/main" val="3335450449"/>
                    </a:ext>
                  </a:extLst>
                </a:gridCol>
              </a:tblGrid>
              <a:tr h="313657">
                <a:tc>
                  <a:txBody>
                    <a:bodyPr/>
                    <a:lstStyle/>
                    <a:p>
                      <a:pPr algn="ctr" fontAlgn="ct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8">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BẢNG TỔNG HỢP CÁC NỘI DUNG THI 20-11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132942"/>
                  </a:ext>
                </a:extLst>
              </a:tr>
              <a:tr h="386844">
                <a:tc row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TT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row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LỚP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6">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TỔNG HỢP THEO NỘI DUNG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Tổng số lượng bài tham gia</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extLst>
                  <a:ext uri="{0D108BD9-81ED-4DB2-BD59-A6C34878D82A}">
                    <a16:rowId xmlns:a16="http://schemas.microsoft.com/office/drawing/2014/main" val="1522390346"/>
                  </a:ext>
                </a:extLst>
              </a:tr>
              <a:tr h="580328">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Vẽ</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tranh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làm</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thiệp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Hát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Múa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Đánh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đàn</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Dân</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vũ</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Đọc thơ</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vMerge="1">
                  <a:txBody>
                    <a:bodyPr/>
                    <a:lstStyle/>
                    <a:p>
                      <a:endParaRPr lang="en-US"/>
                    </a:p>
                  </a:txBody>
                  <a:tcPr/>
                </a:tc>
                <a:extLst>
                  <a:ext uri="{0D108BD9-81ED-4DB2-BD59-A6C34878D82A}">
                    <a16:rowId xmlns:a16="http://schemas.microsoft.com/office/drawing/2014/main" val="2707270610"/>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32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35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959401905"/>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1B</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26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382272466"/>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1C</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22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265394641"/>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1D</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036384978"/>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1E</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24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451594900"/>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1G</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4259239527"/>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111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1496926223"/>
                  </a:ext>
                </a:extLst>
              </a:tr>
              <a:tr h="580328">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vi-VN" sz="1800" b="1" u="none" strike="noStrike">
                          <a:effectLst/>
                          <a:latin typeface="Times New Roman" panose="02020603050405020304" pitchFamily="18" charset="0"/>
                          <a:cs typeface="Times New Roman" panose="02020603050405020304" pitchFamily="18" charset="0"/>
                        </a:rPr>
                        <a:t>Cơ cấu giải</a:t>
                      </a:r>
                      <a:endParaRPr lang="vi-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endParaRPr lang="en-US" sz="1800" b="1" u="none" strike="noStrike" dirty="0" smtClean="0">
                        <a:effectLst/>
                        <a:latin typeface="Times New Roman" panose="02020603050405020304" pitchFamily="18" charset="0"/>
                        <a:cs typeface="Times New Roman" panose="02020603050405020304" pitchFamily="18" charset="0"/>
                      </a:endParaRPr>
                    </a:p>
                    <a:p>
                      <a:pPr algn="ctr" fontAlgn="ctr"/>
                      <a:r>
                        <a:rPr lang="en-US" sz="1800" b="1" u="none" strike="noStrike" dirty="0" smtClean="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10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17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5">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5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7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1415681641"/>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2A</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466086474"/>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2B</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801579328"/>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2C</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386642965"/>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10</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2D</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793613734"/>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2E</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28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904848703"/>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2G</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22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1047856927"/>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2H</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036899161"/>
                  </a:ext>
                </a:extLst>
              </a:tr>
              <a:tr h="294434">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93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3183956379"/>
                  </a:ext>
                </a:extLst>
              </a:tr>
              <a:tr h="580328">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b"/>
                      <a:r>
                        <a:rPr lang="vi-VN" sz="1800" b="1" u="none" strike="noStrike">
                          <a:effectLst/>
                          <a:latin typeface="Times New Roman" panose="02020603050405020304" pitchFamily="18" charset="0"/>
                          <a:cs typeface="Times New Roman" panose="02020603050405020304" pitchFamily="18" charset="0"/>
                        </a:rPr>
                        <a:t>Cơ cấu giải</a:t>
                      </a:r>
                      <a:endParaRPr lang="vi-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a:txBody>
                    <a:bodyPr/>
                    <a:lstStyle/>
                    <a:p>
                      <a:pPr algn="ctr" fontAlgn="ctr"/>
                      <a:endParaRPr lang="en-US" sz="1800" b="1" u="none" strike="noStrike" dirty="0" smtClean="0">
                        <a:effectLst/>
                        <a:latin typeface="Times New Roman" panose="02020603050405020304" pitchFamily="18" charset="0"/>
                        <a:cs typeface="Times New Roman" panose="02020603050405020304" pitchFamily="18" charset="0"/>
                      </a:endParaRPr>
                    </a:p>
                    <a:p>
                      <a:pPr algn="ctr" fontAlgn="ctr"/>
                      <a:r>
                        <a:rPr lang="en-US" sz="1800" b="1" u="none" strike="noStrike" dirty="0" smtClean="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10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17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5">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5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16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extLst>
                  <a:ext uri="{0D108BD9-81ED-4DB2-BD59-A6C34878D82A}">
                    <a16:rowId xmlns:a16="http://schemas.microsoft.com/office/drawing/2014/main" val="274894380"/>
                  </a:ext>
                </a:extLst>
              </a:tr>
            </a:tbl>
          </a:graphicData>
        </a:graphic>
      </p:graphicFrame>
    </p:spTree>
    <p:extLst>
      <p:ext uri="{BB962C8B-B14F-4D97-AF65-F5344CB8AC3E}">
        <p14:creationId xmlns:p14="http://schemas.microsoft.com/office/powerpoint/2010/main" val="3699785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96531245"/>
              </p:ext>
            </p:extLst>
          </p:nvPr>
        </p:nvGraphicFramePr>
        <p:xfrm>
          <a:off x="1048870" y="0"/>
          <a:ext cx="10434918" cy="1280829"/>
        </p:xfrm>
        <a:graphic>
          <a:graphicData uri="http://schemas.openxmlformats.org/drawingml/2006/table">
            <a:tbl>
              <a:tblPr>
                <a:tableStyleId>{5C22544A-7EE6-4342-B048-85BDC9FD1C3A}</a:tableStyleId>
              </a:tblPr>
              <a:tblGrid>
                <a:gridCol w="579717">
                  <a:extLst>
                    <a:ext uri="{9D8B030D-6E8A-4147-A177-3AD203B41FA5}">
                      <a16:colId xmlns:a16="http://schemas.microsoft.com/office/drawing/2014/main" val="3609979051"/>
                    </a:ext>
                  </a:extLst>
                </a:gridCol>
                <a:gridCol w="1781572">
                  <a:extLst>
                    <a:ext uri="{9D8B030D-6E8A-4147-A177-3AD203B41FA5}">
                      <a16:colId xmlns:a16="http://schemas.microsoft.com/office/drawing/2014/main" val="470770889"/>
                    </a:ext>
                  </a:extLst>
                </a:gridCol>
                <a:gridCol w="2184546">
                  <a:extLst>
                    <a:ext uri="{9D8B030D-6E8A-4147-A177-3AD203B41FA5}">
                      <a16:colId xmlns:a16="http://schemas.microsoft.com/office/drawing/2014/main" val="4196659046"/>
                    </a:ext>
                  </a:extLst>
                </a:gridCol>
                <a:gridCol w="721112">
                  <a:extLst>
                    <a:ext uri="{9D8B030D-6E8A-4147-A177-3AD203B41FA5}">
                      <a16:colId xmlns:a16="http://schemas.microsoft.com/office/drawing/2014/main" val="862192028"/>
                    </a:ext>
                  </a:extLst>
                </a:gridCol>
                <a:gridCol w="657484">
                  <a:extLst>
                    <a:ext uri="{9D8B030D-6E8A-4147-A177-3AD203B41FA5}">
                      <a16:colId xmlns:a16="http://schemas.microsoft.com/office/drawing/2014/main" val="3392876155"/>
                    </a:ext>
                  </a:extLst>
                </a:gridCol>
                <a:gridCol w="911996">
                  <a:extLst>
                    <a:ext uri="{9D8B030D-6E8A-4147-A177-3AD203B41FA5}">
                      <a16:colId xmlns:a16="http://schemas.microsoft.com/office/drawing/2014/main" val="2452095168"/>
                    </a:ext>
                  </a:extLst>
                </a:gridCol>
                <a:gridCol w="731716">
                  <a:extLst>
                    <a:ext uri="{9D8B030D-6E8A-4147-A177-3AD203B41FA5}">
                      <a16:colId xmlns:a16="http://schemas.microsoft.com/office/drawing/2014/main" val="2906504323"/>
                    </a:ext>
                  </a:extLst>
                </a:gridCol>
                <a:gridCol w="816553">
                  <a:extLst>
                    <a:ext uri="{9D8B030D-6E8A-4147-A177-3AD203B41FA5}">
                      <a16:colId xmlns:a16="http://schemas.microsoft.com/office/drawing/2014/main" val="284332299"/>
                    </a:ext>
                  </a:extLst>
                </a:gridCol>
                <a:gridCol w="2050222">
                  <a:extLst>
                    <a:ext uri="{9D8B030D-6E8A-4147-A177-3AD203B41FA5}">
                      <a16:colId xmlns:a16="http://schemas.microsoft.com/office/drawing/2014/main" val="3114156008"/>
                    </a:ext>
                  </a:extLst>
                </a:gridCol>
              </a:tblGrid>
              <a:tr h="313657">
                <a:tc>
                  <a:txBody>
                    <a:bodyPr/>
                    <a:lstStyle/>
                    <a:p>
                      <a:pPr algn="ctr" fontAlgn="ct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8">
                  <a:txBody>
                    <a:bodyPr/>
                    <a:lstStyle/>
                    <a:p>
                      <a:pPr algn="ctr" fontAlgn="b"/>
                      <a:r>
                        <a:rPr lang="en-US" sz="1800" b="1" u="none" strike="noStrike" dirty="0" smtClean="0">
                          <a:effectLst/>
                          <a:latin typeface="Times New Roman" panose="02020603050405020304" pitchFamily="18" charset="0"/>
                          <a:cs typeface="Times New Roman" panose="02020603050405020304" pitchFamily="18" charset="0"/>
                        </a:rPr>
                        <a:t>BẢNG TỔNG HỢP CÁC NỘI DUNG THI 20-11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3706426"/>
                  </a:ext>
                </a:extLst>
              </a:tr>
              <a:tr h="386844">
                <a:tc row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TT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row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LỚP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gridSpan="6">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TỔNG HỢP THEO NỘI DUNG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Tổng số lượng bài tham gia</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extLst>
                  <a:ext uri="{0D108BD9-81ED-4DB2-BD59-A6C34878D82A}">
                    <a16:rowId xmlns:a16="http://schemas.microsoft.com/office/drawing/2014/main" val="3976520942"/>
                  </a:ext>
                </a:extLst>
              </a:tr>
              <a:tr h="580328">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Vẽ</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tranh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làm</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thiệp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Hát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Múa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Đánh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đàn</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Dân</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vũ</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Đọc thơ</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95" marR="8195" marT="8195" marB="0" anchor="ctr"/>
                </a:tc>
                <a:tc vMerge="1">
                  <a:txBody>
                    <a:bodyPr/>
                    <a:lstStyle/>
                    <a:p>
                      <a:endParaRPr lang="en-US"/>
                    </a:p>
                  </a:txBody>
                  <a:tcPr/>
                </a:tc>
                <a:extLst>
                  <a:ext uri="{0D108BD9-81ED-4DB2-BD59-A6C34878D82A}">
                    <a16:rowId xmlns:a16="http://schemas.microsoft.com/office/drawing/2014/main" val="58888583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43470849"/>
              </p:ext>
            </p:extLst>
          </p:nvPr>
        </p:nvGraphicFramePr>
        <p:xfrm>
          <a:off x="1048871" y="1280835"/>
          <a:ext cx="10434917" cy="5577164"/>
        </p:xfrm>
        <a:graphic>
          <a:graphicData uri="http://schemas.openxmlformats.org/drawingml/2006/table">
            <a:tbl>
              <a:tblPr>
                <a:tableStyleId>{5C22544A-7EE6-4342-B048-85BDC9FD1C3A}</a:tableStyleId>
              </a:tblPr>
              <a:tblGrid>
                <a:gridCol w="578151">
                  <a:extLst>
                    <a:ext uri="{9D8B030D-6E8A-4147-A177-3AD203B41FA5}">
                      <a16:colId xmlns:a16="http://schemas.microsoft.com/office/drawing/2014/main" val="1593191632"/>
                    </a:ext>
                  </a:extLst>
                </a:gridCol>
                <a:gridCol w="1776756">
                  <a:extLst>
                    <a:ext uri="{9D8B030D-6E8A-4147-A177-3AD203B41FA5}">
                      <a16:colId xmlns:a16="http://schemas.microsoft.com/office/drawing/2014/main" val="1652015997"/>
                    </a:ext>
                  </a:extLst>
                </a:gridCol>
                <a:gridCol w="2185692">
                  <a:extLst>
                    <a:ext uri="{9D8B030D-6E8A-4147-A177-3AD203B41FA5}">
                      <a16:colId xmlns:a16="http://schemas.microsoft.com/office/drawing/2014/main" val="3326485389"/>
                    </a:ext>
                  </a:extLst>
                </a:gridCol>
                <a:gridCol w="719163">
                  <a:extLst>
                    <a:ext uri="{9D8B030D-6E8A-4147-A177-3AD203B41FA5}">
                      <a16:colId xmlns:a16="http://schemas.microsoft.com/office/drawing/2014/main" val="2074789802"/>
                    </a:ext>
                  </a:extLst>
                </a:gridCol>
                <a:gridCol w="662759">
                  <a:extLst>
                    <a:ext uri="{9D8B030D-6E8A-4147-A177-3AD203B41FA5}">
                      <a16:colId xmlns:a16="http://schemas.microsoft.com/office/drawing/2014/main" val="4070482172"/>
                    </a:ext>
                  </a:extLst>
                </a:gridCol>
                <a:gridCol w="916580">
                  <a:extLst>
                    <a:ext uri="{9D8B030D-6E8A-4147-A177-3AD203B41FA5}">
                      <a16:colId xmlns:a16="http://schemas.microsoft.com/office/drawing/2014/main" val="1856748580"/>
                    </a:ext>
                  </a:extLst>
                </a:gridCol>
                <a:gridCol w="733265">
                  <a:extLst>
                    <a:ext uri="{9D8B030D-6E8A-4147-A177-3AD203B41FA5}">
                      <a16:colId xmlns:a16="http://schemas.microsoft.com/office/drawing/2014/main" val="3538583051"/>
                    </a:ext>
                  </a:extLst>
                </a:gridCol>
                <a:gridCol w="817872">
                  <a:extLst>
                    <a:ext uri="{9D8B030D-6E8A-4147-A177-3AD203B41FA5}">
                      <a16:colId xmlns:a16="http://schemas.microsoft.com/office/drawing/2014/main" val="1237506626"/>
                    </a:ext>
                  </a:extLst>
                </a:gridCol>
                <a:gridCol w="2044679">
                  <a:extLst>
                    <a:ext uri="{9D8B030D-6E8A-4147-A177-3AD203B41FA5}">
                      <a16:colId xmlns:a16="http://schemas.microsoft.com/office/drawing/2014/main" val="2285015143"/>
                    </a:ext>
                  </a:extLst>
                </a:gridCol>
              </a:tblGrid>
              <a:tr h="317426">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14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3A</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19301864"/>
                  </a:ext>
                </a:extLst>
              </a:tr>
              <a:tr h="317426">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15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3B</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15</a:t>
                      </a:r>
                      <a:endParaRPr lang="en-US" sz="1800" b="1"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952008"/>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3C</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24698310"/>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3D</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79918743"/>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3E</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89448827"/>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3G</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31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36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230966227"/>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98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9792576"/>
                  </a:ext>
                </a:extLst>
              </a:tr>
              <a:tr h="566600">
                <a:tc>
                  <a:txBody>
                    <a:bodyPr/>
                    <a:lstStyle/>
                    <a:p>
                      <a:pPr algn="ctr" fontAlgn="ct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vi-VN" sz="1800" b="1" u="none" strike="noStrike" dirty="0">
                          <a:effectLst/>
                          <a:latin typeface="Times New Roman" panose="02020603050405020304" pitchFamily="18" charset="0"/>
                          <a:cs typeface="Times New Roman" panose="02020603050405020304" pitchFamily="18" charset="0"/>
                        </a:rPr>
                        <a:t>Cơ cấu giải</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endParaRPr lang="en-US" sz="1800" b="1" u="none" strike="noStrike" dirty="0" smtClean="0">
                        <a:effectLst/>
                        <a:latin typeface="Times New Roman" panose="02020603050405020304" pitchFamily="18" charset="0"/>
                        <a:cs typeface="Times New Roman" panose="02020603050405020304" pitchFamily="18" charset="0"/>
                      </a:endParaRPr>
                    </a:p>
                    <a:p>
                      <a:pPr algn="ctr" fontAlgn="ctr"/>
                      <a:r>
                        <a:rPr lang="en-US" sz="1800" b="1" u="none" strike="noStrike" dirty="0" smtClean="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10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17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5">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5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5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52690230"/>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20</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4A</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4962247"/>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4B</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20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20</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94653806"/>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4C</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6577969"/>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4D</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55641634"/>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4E</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0144917"/>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25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4G</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39741561"/>
                  </a:ext>
                </a:extLst>
              </a:tr>
              <a:tr h="317426">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54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447274055"/>
                  </a:ext>
                </a:extLst>
              </a:tr>
              <a:tr h="566600">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 </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vi-VN" sz="1800" b="1" u="none" strike="noStrike">
                          <a:effectLst/>
                          <a:latin typeface="Times New Roman" panose="02020603050405020304" pitchFamily="18" charset="0"/>
                          <a:cs typeface="Times New Roman" panose="02020603050405020304" pitchFamily="18" charset="0"/>
                        </a:rPr>
                        <a:t>Cơ cấu giải</a:t>
                      </a:r>
                      <a:endParaRPr lang="vi-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endParaRPr lang="en-US" sz="1800" b="1" u="none" strike="noStrike" dirty="0" smtClean="0">
                        <a:effectLst/>
                        <a:latin typeface="Times New Roman" panose="02020603050405020304" pitchFamily="18" charset="0"/>
                        <a:cs typeface="Times New Roman" panose="02020603050405020304" pitchFamily="18" charset="0"/>
                      </a:endParaRPr>
                    </a:p>
                    <a:p>
                      <a:pPr algn="ctr" fontAlgn="ctr"/>
                      <a:r>
                        <a:rPr lang="en-US" sz="1800" b="1" u="none" strike="noStrike" dirty="0" smtClean="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5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12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5">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 </a:t>
                      </a:r>
                      <a:r>
                        <a:rPr lang="en-US" sz="1800" b="1" u="none" strike="noStrike" dirty="0" err="1">
                          <a:effectLst/>
                          <a:latin typeface="Times New Roman" panose="02020603050405020304" pitchFamily="18" charset="0"/>
                          <a:cs typeface="Times New Roman" panose="02020603050405020304" pitchFamily="18" charset="0"/>
                        </a:rPr>
                        <a:t>Nhất</a:t>
                      </a:r>
                      <a:r>
                        <a:rPr lang="en-US" sz="1800" b="1" u="none" strike="noStrike" dirty="0">
                          <a:effectLst/>
                          <a:latin typeface="Times New Roman" panose="02020603050405020304" pitchFamily="18" charset="0"/>
                          <a:cs typeface="Times New Roman" panose="02020603050405020304" pitchFamily="18" charset="0"/>
                        </a:rPr>
                        <a:t>, 5 </a:t>
                      </a:r>
                      <a:r>
                        <a:rPr lang="en-US" sz="1800" b="1" u="none" strike="noStrike" dirty="0" err="1">
                          <a:effectLst/>
                          <a:latin typeface="Times New Roman" panose="02020603050405020304" pitchFamily="18" charset="0"/>
                          <a:cs typeface="Times New Roman" panose="02020603050405020304" pitchFamily="18" charset="0"/>
                        </a:rPr>
                        <a:t>Nhì</a:t>
                      </a:r>
                      <a:r>
                        <a:rPr lang="en-US" sz="1800" b="1" u="none" strike="noStrike" dirty="0">
                          <a:effectLst/>
                          <a:latin typeface="Times New Roman" panose="02020603050405020304" pitchFamily="18" charset="0"/>
                          <a:cs typeface="Times New Roman" panose="02020603050405020304" pitchFamily="18" charset="0"/>
                        </a:rPr>
                        <a:t>, 5 Ba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97275169"/>
                  </a:ext>
                </a:extLst>
              </a:tr>
            </a:tbl>
          </a:graphicData>
        </a:graphic>
      </p:graphicFrame>
    </p:spTree>
    <p:extLst>
      <p:ext uri="{BB962C8B-B14F-4D97-AF65-F5344CB8AC3E}">
        <p14:creationId xmlns:p14="http://schemas.microsoft.com/office/powerpoint/2010/main" val="3696776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183252"/>
              </p:ext>
            </p:extLst>
          </p:nvPr>
        </p:nvGraphicFramePr>
        <p:xfrm>
          <a:off x="981636" y="1035423"/>
          <a:ext cx="10663518" cy="1480185"/>
        </p:xfrm>
        <a:graphic>
          <a:graphicData uri="http://schemas.openxmlformats.org/drawingml/2006/table">
            <a:tbl>
              <a:tblPr>
                <a:tableStyleId>{5C22544A-7EE6-4342-B048-85BDC9FD1C3A}</a:tableStyleId>
              </a:tblPr>
              <a:tblGrid>
                <a:gridCol w="590816">
                  <a:extLst>
                    <a:ext uri="{9D8B030D-6E8A-4147-A177-3AD203B41FA5}">
                      <a16:colId xmlns:a16="http://schemas.microsoft.com/office/drawing/2014/main" val="3501790863"/>
                    </a:ext>
                  </a:extLst>
                </a:gridCol>
                <a:gridCol w="1815681">
                  <a:extLst>
                    <a:ext uri="{9D8B030D-6E8A-4147-A177-3AD203B41FA5}">
                      <a16:colId xmlns:a16="http://schemas.microsoft.com/office/drawing/2014/main" val="1939677823"/>
                    </a:ext>
                  </a:extLst>
                </a:gridCol>
                <a:gridCol w="2233575">
                  <a:extLst>
                    <a:ext uri="{9D8B030D-6E8A-4147-A177-3AD203B41FA5}">
                      <a16:colId xmlns:a16="http://schemas.microsoft.com/office/drawing/2014/main" val="2663053765"/>
                    </a:ext>
                  </a:extLst>
                </a:gridCol>
                <a:gridCol w="734918">
                  <a:extLst>
                    <a:ext uri="{9D8B030D-6E8A-4147-A177-3AD203B41FA5}">
                      <a16:colId xmlns:a16="http://schemas.microsoft.com/office/drawing/2014/main" val="2597712892"/>
                    </a:ext>
                  </a:extLst>
                </a:gridCol>
                <a:gridCol w="677277">
                  <a:extLst>
                    <a:ext uri="{9D8B030D-6E8A-4147-A177-3AD203B41FA5}">
                      <a16:colId xmlns:a16="http://schemas.microsoft.com/office/drawing/2014/main" val="3140594292"/>
                    </a:ext>
                  </a:extLst>
                </a:gridCol>
                <a:gridCol w="936661">
                  <a:extLst>
                    <a:ext uri="{9D8B030D-6E8A-4147-A177-3AD203B41FA5}">
                      <a16:colId xmlns:a16="http://schemas.microsoft.com/office/drawing/2014/main" val="979480516"/>
                    </a:ext>
                  </a:extLst>
                </a:gridCol>
                <a:gridCol w="749328">
                  <a:extLst>
                    <a:ext uri="{9D8B030D-6E8A-4147-A177-3AD203B41FA5}">
                      <a16:colId xmlns:a16="http://schemas.microsoft.com/office/drawing/2014/main" val="3863845849"/>
                    </a:ext>
                  </a:extLst>
                </a:gridCol>
                <a:gridCol w="835789">
                  <a:extLst>
                    <a:ext uri="{9D8B030D-6E8A-4147-A177-3AD203B41FA5}">
                      <a16:colId xmlns:a16="http://schemas.microsoft.com/office/drawing/2014/main" val="2210238641"/>
                    </a:ext>
                  </a:extLst>
                </a:gridCol>
                <a:gridCol w="2089473">
                  <a:extLst>
                    <a:ext uri="{9D8B030D-6E8A-4147-A177-3AD203B41FA5}">
                      <a16:colId xmlns:a16="http://schemas.microsoft.com/office/drawing/2014/main" val="2046025766"/>
                    </a:ext>
                  </a:extLst>
                </a:gridCol>
              </a:tblGrid>
              <a:tr h="238125">
                <a:tc>
                  <a:txBody>
                    <a:bodyPr/>
                    <a:lstStyle/>
                    <a:p>
                      <a:pPr algn="ctr" fontAlgn="ct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339751445"/>
                  </a:ext>
                </a:extLst>
              </a:tr>
              <a:tr h="285750">
                <a:tc>
                  <a:txBody>
                    <a:bodyPr/>
                    <a:lstStyle/>
                    <a:p>
                      <a:pPr algn="ctr" fontAlgn="ct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8">
                  <a:txBody>
                    <a:bodyPr/>
                    <a:lstStyle/>
                    <a:p>
                      <a:pPr algn="ctr" fontAlgn="b"/>
                      <a:r>
                        <a:rPr lang="en-US" sz="1800" b="1" u="none" strike="noStrike">
                          <a:effectLst/>
                          <a:latin typeface="Times New Roman" panose="02020603050405020304" pitchFamily="18" charset="0"/>
                          <a:cs typeface="Times New Roman" panose="02020603050405020304" pitchFamily="18" charset="0"/>
                        </a:rPr>
                        <a:t>BẢNG TỔNG HỢP CÁC NỘI DUNG THI 20-11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5096682"/>
                  </a:ext>
                </a:extLst>
              </a:tr>
              <a:tr h="352425">
                <a:tc rowSpan="2">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TT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LỚP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6">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TỔNG HỢP THEO NỘI DUNG </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vi-VN" sz="1800" b="1" u="none" strike="noStrike">
                          <a:effectLst/>
                          <a:latin typeface="Times New Roman" panose="02020603050405020304" pitchFamily="18" charset="0"/>
                          <a:cs typeface="Times New Roman" panose="02020603050405020304" pitchFamily="18" charset="0"/>
                        </a:rPr>
                        <a:t>Tổng số lượng bài tham gia</a:t>
                      </a:r>
                      <a:endParaRPr lang="vi-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31032151"/>
                  </a:ext>
                </a:extLst>
              </a:tr>
              <a:tr h="371475">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Vẽ</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tranh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làm</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thiệp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Hát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Múa</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Đánh</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đàn</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Dân</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vũ</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Đọc thơ</a:t>
                      </a:r>
                      <a:endParaRPr lang="vi-V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16219626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3301703"/>
              </p:ext>
            </p:extLst>
          </p:nvPr>
        </p:nvGraphicFramePr>
        <p:xfrm>
          <a:off x="981636" y="2515608"/>
          <a:ext cx="10663518" cy="2514600"/>
        </p:xfrm>
        <a:graphic>
          <a:graphicData uri="http://schemas.openxmlformats.org/drawingml/2006/table">
            <a:tbl>
              <a:tblPr>
                <a:tableStyleId>{5C22544A-7EE6-4342-B048-85BDC9FD1C3A}</a:tableStyleId>
              </a:tblPr>
              <a:tblGrid>
                <a:gridCol w="590817">
                  <a:extLst>
                    <a:ext uri="{9D8B030D-6E8A-4147-A177-3AD203B41FA5}">
                      <a16:colId xmlns:a16="http://schemas.microsoft.com/office/drawing/2014/main" val="1740649821"/>
                    </a:ext>
                  </a:extLst>
                </a:gridCol>
                <a:gridCol w="1815680">
                  <a:extLst>
                    <a:ext uri="{9D8B030D-6E8A-4147-A177-3AD203B41FA5}">
                      <a16:colId xmlns:a16="http://schemas.microsoft.com/office/drawing/2014/main" val="3283587683"/>
                    </a:ext>
                  </a:extLst>
                </a:gridCol>
                <a:gridCol w="2233575">
                  <a:extLst>
                    <a:ext uri="{9D8B030D-6E8A-4147-A177-3AD203B41FA5}">
                      <a16:colId xmlns:a16="http://schemas.microsoft.com/office/drawing/2014/main" val="1209758201"/>
                    </a:ext>
                  </a:extLst>
                </a:gridCol>
                <a:gridCol w="734918">
                  <a:extLst>
                    <a:ext uri="{9D8B030D-6E8A-4147-A177-3AD203B41FA5}">
                      <a16:colId xmlns:a16="http://schemas.microsoft.com/office/drawing/2014/main" val="758585802"/>
                    </a:ext>
                  </a:extLst>
                </a:gridCol>
                <a:gridCol w="677278">
                  <a:extLst>
                    <a:ext uri="{9D8B030D-6E8A-4147-A177-3AD203B41FA5}">
                      <a16:colId xmlns:a16="http://schemas.microsoft.com/office/drawing/2014/main" val="2332457602"/>
                    </a:ext>
                  </a:extLst>
                </a:gridCol>
                <a:gridCol w="936660">
                  <a:extLst>
                    <a:ext uri="{9D8B030D-6E8A-4147-A177-3AD203B41FA5}">
                      <a16:colId xmlns:a16="http://schemas.microsoft.com/office/drawing/2014/main" val="2000943533"/>
                    </a:ext>
                  </a:extLst>
                </a:gridCol>
                <a:gridCol w="749328">
                  <a:extLst>
                    <a:ext uri="{9D8B030D-6E8A-4147-A177-3AD203B41FA5}">
                      <a16:colId xmlns:a16="http://schemas.microsoft.com/office/drawing/2014/main" val="2106481549"/>
                    </a:ext>
                  </a:extLst>
                </a:gridCol>
                <a:gridCol w="835789">
                  <a:extLst>
                    <a:ext uri="{9D8B030D-6E8A-4147-A177-3AD203B41FA5}">
                      <a16:colId xmlns:a16="http://schemas.microsoft.com/office/drawing/2014/main" val="484340365"/>
                    </a:ext>
                  </a:extLst>
                </a:gridCol>
                <a:gridCol w="2089473">
                  <a:extLst>
                    <a:ext uri="{9D8B030D-6E8A-4147-A177-3AD203B41FA5}">
                      <a16:colId xmlns:a16="http://schemas.microsoft.com/office/drawing/2014/main" val="3344322144"/>
                    </a:ext>
                  </a:extLst>
                </a:gridCol>
              </a:tblGrid>
              <a:tr h="238125">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26</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5A</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20</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8</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2</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30</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91372907"/>
                  </a:ext>
                </a:extLst>
              </a:tr>
              <a:tr h="238125">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27</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5B</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2</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34179750"/>
                  </a:ext>
                </a:extLst>
              </a:tr>
              <a:tr h="238125">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28</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5C</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14</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1</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1</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1</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19</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01350825"/>
                  </a:ext>
                </a:extLst>
              </a:tr>
              <a:tr h="238125">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29</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5D</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14</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14</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68309418"/>
                  </a:ext>
                </a:extLst>
              </a:tr>
              <a:tr h="238125">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30</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5E</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10</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1</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1</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12</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341759723"/>
                  </a:ext>
                </a:extLst>
              </a:tr>
              <a:tr h="238125">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dirty="0">
                          <a:effectLst/>
                          <a:latin typeface="Times New Roman" panose="02020603050405020304" pitchFamily="18" charset="0"/>
                          <a:cs typeface="Times New Roman" panose="02020603050405020304" pitchFamily="18" charset="0"/>
                        </a:rPr>
                        <a:t>60</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 </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 </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11300439"/>
                  </a:ext>
                </a:extLst>
              </a:tr>
              <a:tr h="238125">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vi-VN" sz="2000" b="1" u="none" strike="noStrike">
                          <a:effectLst/>
                          <a:latin typeface="Times New Roman" panose="02020603050405020304" pitchFamily="18" charset="0"/>
                          <a:cs typeface="Times New Roman" panose="02020603050405020304" pitchFamily="18" charset="0"/>
                        </a:rPr>
                        <a:t>Cơ cấu giải</a:t>
                      </a:r>
                      <a:endParaRPr lang="vi-VN"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3 Nhất, 5 Nhì, 12 Ba</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5">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3 </a:t>
                      </a:r>
                      <a:r>
                        <a:rPr lang="en-US" sz="2000" b="1" u="none" strike="noStrike" dirty="0" err="1">
                          <a:effectLst/>
                          <a:latin typeface="Times New Roman" panose="02020603050405020304" pitchFamily="18" charset="0"/>
                          <a:cs typeface="Times New Roman" panose="02020603050405020304" pitchFamily="18" charset="0"/>
                        </a:rPr>
                        <a:t>Nhất</a:t>
                      </a:r>
                      <a:r>
                        <a:rPr lang="en-US" sz="2000" b="1" u="none" strike="noStrike" dirty="0">
                          <a:effectLst/>
                          <a:latin typeface="Times New Roman" panose="02020603050405020304" pitchFamily="18" charset="0"/>
                          <a:cs typeface="Times New Roman" panose="02020603050405020304" pitchFamily="18" charset="0"/>
                        </a:rPr>
                        <a:t>, 5 </a:t>
                      </a:r>
                      <a:r>
                        <a:rPr lang="en-US" sz="2000" b="1" u="none" strike="noStrike" dirty="0" err="1">
                          <a:effectLst/>
                          <a:latin typeface="Times New Roman" panose="02020603050405020304" pitchFamily="18" charset="0"/>
                          <a:cs typeface="Times New Roman" panose="02020603050405020304" pitchFamily="18" charset="0"/>
                        </a:rPr>
                        <a:t>Nhì</a:t>
                      </a:r>
                      <a:r>
                        <a:rPr lang="en-US" sz="2000" b="1" u="none" strike="noStrike" dirty="0">
                          <a:effectLst/>
                          <a:latin typeface="Times New Roman" panose="02020603050405020304" pitchFamily="18" charset="0"/>
                          <a:cs typeface="Times New Roman" panose="02020603050405020304" pitchFamily="18" charset="0"/>
                        </a:rPr>
                        <a:t>, 7 Ba</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 </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41853841"/>
                  </a:ext>
                </a:extLst>
              </a:tr>
              <a:tr h="247650">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 </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Tổng</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b="1" u="none" strike="noStrike">
                          <a:effectLst/>
                          <a:latin typeface="Times New Roman" panose="02020603050405020304" pitchFamily="18" charset="0"/>
                          <a:cs typeface="Times New Roman" panose="02020603050405020304" pitchFamily="18" charset="0"/>
                        </a:rPr>
                        <a:t>416</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60</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5</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5</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a:effectLst/>
                          <a:latin typeface="Times New Roman" panose="02020603050405020304" pitchFamily="18" charset="0"/>
                          <a:cs typeface="Times New Roman" panose="02020603050405020304" pitchFamily="18" charset="0"/>
                        </a:rPr>
                        <a:t>4</a:t>
                      </a:r>
                      <a:endParaRPr lang="en-US" sz="2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8</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 </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01003537"/>
                  </a:ext>
                </a:extLst>
              </a:tr>
            </a:tbl>
          </a:graphicData>
        </a:graphic>
      </p:graphicFrame>
    </p:spTree>
    <p:extLst>
      <p:ext uri="{BB962C8B-B14F-4D97-AF65-F5344CB8AC3E}">
        <p14:creationId xmlns:p14="http://schemas.microsoft.com/office/powerpoint/2010/main" val="1606533197"/>
      </p:ext>
    </p:extLst>
  </p:cSld>
  <p:clrMapOvr>
    <a:masterClrMapping/>
  </p:clrMapOvr>
  <mc:AlternateContent xmlns:mc="http://schemas.openxmlformats.org/markup-compatibility/2006" xmlns:p14="http://schemas.microsoft.com/office/powerpoint/2010/main">
    <mc:Choice Requires="p14">
      <p:transition spd="slow" p14:dur="3400" advTm="90357">
        <p14:reveal/>
      </p:transition>
    </mc:Choice>
    <mc:Fallback xmlns="">
      <p:transition spd="slow" advTm="90357">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361" objId="3"/>
        <p14:pauseEvt time="87755" objId="3"/>
        <p14:seekEvt time="87755" objId="3" seek="85279"/>
        <p14:resumeEvt time="87955" objId="3"/>
        <p14:stopEvt time="90357"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normalizeH="0" baseline="0" noProof="0">
              <a:ln w="22225">
                <a:solidFill>
                  <a:schemeClr val="accent2"/>
                </a:solidFill>
                <a:prstDash val="solid"/>
              </a:ln>
              <a:solidFill>
                <a:schemeClr val="accent2">
                  <a:lumMod val="40000"/>
                  <a:lumOff val="60000"/>
                </a:schemeClr>
              </a:solidFill>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27334" y="661692"/>
            <a:ext cx="11161690" cy="523220"/>
          </a:xfrm>
          <a:prstGeom prst="rect">
            <a:avLst/>
          </a:prstGeom>
          <a:noFill/>
        </p:spPr>
        <p:txBody>
          <a:bodyPr wrap="square" lIns="91440" tIns="45720" rIns="91440" bIns="45720">
            <a:spAutoFit/>
          </a:bodyPr>
          <a:lstStyle/>
          <a:p>
            <a:pPr lvl="0" algn="ctr">
              <a:defRPr/>
            </a:pP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PHÁT ĐỘNG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“THÁNG </a:t>
            </a:r>
            <a:r>
              <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NÓI KHÔNG VỚI NHỰA DÙNG MỘT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LẦN” </a:t>
            </a:r>
            <a:endParaRPr lang="en-US" sz="28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9822"/>
            <a:ext cx="12192001" cy="5700639"/>
          </a:xfrm>
          <a:prstGeom prst="rect">
            <a:avLst/>
          </a:prstGeom>
        </p:spPr>
      </p:pic>
    </p:spTree>
    <p:extLst>
      <p:ext uri="{BB962C8B-B14F-4D97-AF65-F5344CB8AC3E}">
        <p14:creationId xmlns:p14="http://schemas.microsoft.com/office/powerpoint/2010/main" val="2448444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3285</TotalTime>
  <Words>2220</Words>
  <Application>Microsoft Office PowerPoint</Application>
  <PresentationFormat>Widescreen</PresentationFormat>
  <Paragraphs>510</Paragraphs>
  <Slides>23</Slides>
  <Notes>2</Notes>
  <HiddenSlides>0</HiddenSlides>
  <MMClips>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.VnBahamasBH</vt:lpstr>
      <vt:lpstr>.VnHelvetInsH</vt:lpstr>
      <vt:lpstr>.VnTime</vt:lpstr>
      <vt:lpstr>Arial</vt:lpstr>
      <vt:lpstr>Calibri</vt:lpstr>
      <vt:lpstr>Calibri Light</vt:lpstr>
      <vt:lpstr>等线</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109</cp:revision>
  <dcterms:created xsi:type="dcterms:W3CDTF">2021-10-10T09:47:35Z</dcterms:created>
  <dcterms:modified xsi:type="dcterms:W3CDTF">2021-11-13T06:01:45Z</dcterms:modified>
</cp:coreProperties>
</file>