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5" r:id="rId3"/>
    <p:sldMasterId id="2147483707" r:id="rId4"/>
    <p:sldMasterId id="2147483719" r:id="rId5"/>
  </p:sldMasterIdLst>
  <p:notesMasterIdLst>
    <p:notesMasterId r:id="rId20"/>
  </p:notesMasterIdLst>
  <p:sldIdLst>
    <p:sldId id="270" r:id="rId6"/>
    <p:sldId id="271" r:id="rId7"/>
    <p:sldId id="272" r:id="rId8"/>
    <p:sldId id="274" r:id="rId9"/>
    <p:sldId id="264" r:id="rId10"/>
    <p:sldId id="283" r:id="rId11"/>
    <p:sldId id="284" r:id="rId12"/>
    <p:sldId id="265" r:id="rId13"/>
    <p:sldId id="281" r:id="rId14"/>
    <p:sldId id="279" r:id="rId15"/>
    <p:sldId id="269" r:id="rId16"/>
    <p:sldId id="280" r:id="rId17"/>
    <p:sldId id="285" r:id="rId18"/>
    <p:sldId id="27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CCFF"/>
    <a:srgbClr val="0033CC"/>
    <a:srgbClr val="0066FF"/>
    <a:srgbClr val="FF3300"/>
    <a:srgbClr val="3399FF"/>
    <a:srgbClr val="C5ECFF"/>
    <a:srgbClr val="0099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0" autoAdjust="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76046-A589-442A-819A-B4B2EAA98A21}" type="datetimeFigureOut">
              <a:rPr lang="en-US" smtClean="0"/>
              <a:t>5/8/2022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E6837-8FFF-411D-9310-24B4F848C0F5}" type="slidenum">
              <a:rPr lang="en-US" smtClean="0"/>
              <a:t>‹#›</a:t>
            </a:fld>
            <a:endParaRPr lang="en-US"/>
          </a:p>
        </p:txBody>
      </p:sp>
    </p:spTree>
    <p:extLst>
      <p:ext uri="{BB962C8B-B14F-4D97-AF65-F5344CB8AC3E}">
        <p14:creationId xmlns:p14="http://schemas.microsoft.com/office/powerpoint/2010/main" val="365908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pPr eaLnBrk="1" hangingPunct="1">
              <a:spcBef>
                <a:spcPct val="0"/>
              </a:spcBef>
            </a:pPr>
            <a:endParaRPr lang="zh-CN" altLang="en-US" dirty="0" smtClean="0"/>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AC1F8E76-8EB9-40E8-93E5-FFABD315EF5D}" type="slidenum">
              <a:rPr lang="zh-CN" altLang="en-US">
                <a:solidFill>
                  <a:srgbClr val="000000"/>
                </a:solidFill>
                <a:latin typeface="等线" pitchFamily="2" charset="-122"/>
              </a:rPr>
              <a:pPr defTabSz="914400"/>
              <a:t>1</a:t>
            </a:fld>
            <a:endParaRPr lang="zh-CN" altLang="en-US">
              <a:solidFill>
                <a:srgbClr val="000000"/>
              </a:solidFill>
              <a:latin typeface="等线"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5E6837-8FFF-411D-9310-24B4F848C0F5}" type="slidenum">
              <a:rPr lang="en-US" smtClean="0"/>
              <a:t>10</a:t>
            </a:fld>
            <a:endParaRPr lang="en-US"/>
          </a:p>
        </p:txBody>
      </p:sp>
    </p:spTree>
    <p:extLst>
      <p:ext uri="{BB962C8B-B14F-4D97-AF65-F5344CB8AC3E}">
        <p14:creationId xmlns:p14="http://schemas.microsoft.com/office/powerpoint/2010/main" val="425046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5E6837-8FFF-411D-9310-24B4F848C0F5}" type="slidenum">
              <a:rPr lang="en-US" smtClean="0"/>
              <a:t>12</a:t>
            </a:fld>
            <a:endParaRPr lang="en-US"/>
          </a:p>
        </p:txBody>
      </p:sp>
    </p:spTree>
    <p:extLst>
      <p:ext uri="{BB962C8B-B14F-4D97-AF65-F5344CB8AC3E}">
        <p14:creationId xmlns:p14="http://schemas.microsoft.com/office/powerpoint/2010/main" val="12512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pPr eaLnBrk="1" hangingPunct="1">
              <a:spcBef>
                <a:spcPct val="0"/>
              </a:spcBef>
            </a:pPr>
            <a:endParaRPr lang="zh-CN" altLang="en-US" dirty="0" smtClean="0"/>
          </a:p>
        </p:txBody>
      </p:sp>
      <p:sp>
        <p:nvSpPr>
          <p:cNvPr id="901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7E05F3-F966-4F93-80A3-CD1F6BF25CBE}" type="slidenum">
              <a:rPr kumimoji="0" lang="zh-CN" altLang="en-US" sz="1200" b="0" i="0" u="none" strike="noStrike" kern="1200" cap="none" spc="0" normalizeH="0" baseline="0" noProof="0">
                <a:ln>
                  <a:noFill/>
                </a:ln>
                <a:solidFill>
                  <a:srgbClr val="000000"/>
                </a:solidFill>
                <a:effectLst/>
                <a:uLnTx/>
                <a:uFillTx/>
                <a:latin typeface="等线" pitchFamily="2" charset="-122"/>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srgbClr val="000000"/>
              </a:solidFill>
              <a:effectLst/>
              <a:uLnTx/>
              <a:uFillTx/>
              <a:latin typeface="等线" pitchFamily="2" charset="-122"/>
              <a:ea typeface="宋体" panose="02010600030101010101" pitchFamily="2" charset="-122"/>
              <a:cs typeface="+mn-cs"/>
            </a:endParaRPr>
          </a:p>
        </p:txBody>
      </p:sp>
    </p:spTree>
    <p:extLst>
      <p:ext uri="{BB962C8B-B14F-4D97-AF65-F5344CB8AC3E}">
        <p14:creationId xmlns:p14="http://schemas.microsoft.com/office/powerpoint/2010/main" val="2342573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pPr eaLnBrk="1" hangingPunct="1">
              <a:spcBef>
                <a:spcPct val="0"/>
              </a:spcBef>
            </a:pPr>
            <a:endParaRPr lang="zh-CN" altLang="en-US" dirty="0" smtClean="0"/>
          </a:p>
        </p:txBody>
      </p:sp>
      <p:sp>
        <p:nvSpPr>
          <p:cNvPr id="911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D52C66DA-E91D-46CD-9416-0C53C6A84CE7}" type="slidenum">
              <a:rPr lang="zh-CN" altLang="en-US">
                <a:solidFill>
                  <a:srgbClr val="000000"/>
                </a:solidFill>
                <a:latin typeface="等线" pitchFamily="2" charset="-122"/>
              </a:rPr>
              <a:pPr defTabSz="914400"/>
              <a:t>14</a:t>
            </a:fld>
            <a:endParaRPr lang="zh-CN" altLang="en-US">
              <a:solidFill>
                <a:srgbClr val="000000"/>
              </a:solidFill>
              <a:latin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pPr eaLnBrk="1" hangingPunct="1">
              <a:spcBef>
                <a:spcPct val="0"/>
              </a:spcBef>
            </a:pPr>
            <a:endParaRPr lang="zh-CN" altLang="en-US" dirty="0" smtClean="0"/>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B0BCD6CE-B115-49DF-8851-A07E994AAE78}" type="slidenum">
              <a:rPr lang="zh-CN" altLang="en-US">
                <a:solidFill>
                  <a:srgbClr val="000000"/>
                </a:solidFill>
                <a:latin typeface="等线" pitchFamily="2" charset="-122"/>
              </a:rPr>
              <a:pPr defTabSz="914400"/>
              <a:t>2</a:t>
            </a:fld>
            <a:endParaRPr lang="zh-CN" altLang="en-US">
              <a:solidFill>
                <a:srgbClr val="000000"/>
              </a:solidFill>
              <a:latin typeface="等线"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pPr eaLnBrk="1" hangingPunct="1">
              <a:spcBef>
                <a:spcPct val="0"/>
              </a:spcBef>
            </a:pPr>
            <a:endParaRPr lang="zh-CN" altLang="en-US" dirty="0" smtClean="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F22DA29F-9186-4FF7-A429-3FECBA817B08}" type="slidenum">
              <a:rPr lang="zh-CN" altLang="en-US">
                <a:solidFill>
                  <a:srgbClr val="000000"/>
                </a:solidFill>
                <a:latin typeface="等线" pitchFamily="2" charset="-122"/>
              </a:rPr>
              <a:pPr defTabSz="914400"/>
              <a:t>3</a:t>
            </a:fld>
            <a:endParaRPr lang="zh-CN" altLang="en-US">
              <a:solidFill>
                <a:srgbClr val="000000"/>
              </a:solidFill>
              <a:latin typeface="等线"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68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52B21DB6-C0BD-4E2F-A09D-38F038A1D2A5}" type="slidenum">
              <a:rPr lang="zh-CN" altLang="en-US">
                <a:solidFill>
                  <a:srgbClr val="000000"/>
                </a:solidFill>
                <a:latin typeface="等线" pitchFamily="2" charset="-122"/>
              </a:rPr>
              <a:pPr defTabSz="914400"/>
              <a:t>4</a:t>
            </a:fld>
            <a:endParaRPr lang="zh-CN" altLang="en-US">
              <a:solidFill>
                <a:srgbClr val="000000"/>
              </a:solidFill>
              <a:latin typeface="等线"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6441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5E6837-8FFF-411D-9310-24B4F848C0F5}" type="slidenum">
              <a:rPr lang="en-US" smtClean="0"/>
              <a:t>9</a:t>
            </a:fld>
            <a:endParaRPr lang="en-US"/>
          </a:p>
        </p:txBody>
      </p:sp>
    </p:spTree>
    <p:extLst>
      <p:ext uri="{BB962C8B-B14F-4D97-AF65-F5344CB8AC3E}">
        <p14:creationId xmlns:p14="http://schemas.microsoft.com/office/powerpoint/2010/main" val="141922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2022/5/8</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854083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2022/5/8</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8976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23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96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81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021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43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6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94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63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904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2022/5/8</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91407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14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90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11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79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15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15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84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4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29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25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2022/5/8</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35910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11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74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11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E5A42592-0F3D-46ED-ADE8-C183AE9883ED}" type="datetimeFigureOut">
              <a:rPr lang="zh-CN" altLang="en-US">
                <a:solidFill>
                  <a:prstClr val="black"/>
                </a:solidFill>
              </a:rPr>
              <a:pPr defTabSz="457200">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DD999109-62B7-4E5C-B904-A5B84A5EF0D8}"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665711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p:cNvPr>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31BCB66B-7670-4882-B47F-8A75CEC00DD9}" type="datetimeFigureOut">
              <a:rPr lang="zh-CN" altLang="en-US">
                <a:solidFill>
                  <a:prstClr val="black"/>
                </a:solidFill>
              </a:rPr>
              <a:pPr defTabSz="457200">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442E7CE6-FF93-42D3-A184-6E6E82DF0001}"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4257342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D3B84289-EA23-468E-B653-0507E18A9FD0}" type="datetimeFigureOut">
              <a:rPr lang="zh-CN" altLang="en-US">
                <a:solidFill>
                  <a:prstClr val="black"/>
                </a:solidFill>
              </a:rPr>
              <a:pPr defTabSz="457200">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C31146CB-DECC-413D-9F58-5ECBCCDDF47E}"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3546025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p:cNvPr>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p:cNvPr>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7728E6E6-EDA3-4E45-9C38-14FF81EB612D}" type="datetimeFigureOut">
              <a:rPr lang="zh-CN" altLang="en-US">
                <a:solidFill>
                  <a:prstClr val="black"/>
                </a:solidFill>
              </a:rPr>
              <a:pPr defTabSz="457200">
                <a:defRPr/>
              </a:pPr>
              <a:t>2022/5/8</a:t>
            </a:fld>
            <a:endParaRPr lang="zh-CN" altLang="en-US">
              <a:solidFill>
                <a:prstClr val="black"/>
              </a:solidFill>
            </a:endParaRPr>
          </a:p>
        </p:txBody>
      </p:sp>
      <p:sp>
        <p:nvSpPr>
          <p:cNvPr id="6" name="页脚占位符 5">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7" name="灯片编号占位符 6">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5FC9A09D-A1AE-4343-BC97-F652A6079978}"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351624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p:cNvPr>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p:cNvPr>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E3307DF3-F98E-46BC-9CC6-624F9BF63965}" type="datetimeFigureOut">
              <a:rPr lang="zh-CN" altLang="en-US">
                <a:solidFill>
                  <a:prstClr val="black"/>
                </a:solidFill>
              </a:rPr>
              <a:pPr defTabSz="457200">
                <a:defRPr/>
              </a:pPr>
              <a:t>2022/5/8</a:t>
            </a:fld>
            <a:endParaRPr lang="zh-CN" altLang="en-US">
              <a:solidFill>
                <a:prstClr val="black"/>
              </a:solidFill>
            </a:endParaRPr>
          </a:p>
        </p:txBody>
      </p:sp>
      <p:sp>
        <p:nvSpPr>
          <p:cNvPr id="8" name="页脚占位符 7">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9" name="灯片编号占位符 8">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6E7CC3B5-85AC-40DA-8C9D-05E69B727F03}"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1541495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CAD2ACA5-DE92-44DF-A34A-15BD890A5857}" type="datetimeFigureOut">
              <a:rPr lang="zh-CN" altLang="en-US">
                <a:solidFill>
                  <a:prstClr val="black"/>
                </a:solidFill>
              </a:rPr>
              <a:pPr defTabSz="457200">
                <a:defRPr/>
              </a:pPr>
              <a:t>2022/5/8</a:t>
            </a:fld>
            <a:endParaRPr lang="zh-CN" altLang="en-US">
              <a:solidFill>
                <a:prstClr val="black"/>
              </a:solidFill>
            </a:endParaRPr>
          </a:p>
        </p:txBody>
      </p:sp>
      <p:sp>
        <p:nvSpPr>
          <p:cNvPr id="4" name="页脚占位符 3">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5" name="灯片编号占位符 4">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35E0361F-C6C8-4A0B-A612-5069D2ABC773}"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2333231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0187E0CC-D8F0-4426-BBB9-A5582547CF4A}" type="datetimeFigureOut">
              <a:rPr lang="zh-CN" altLang="en-US">
                <a:solidFill>
                  <a:prstClr val="black"/>
                </a:solidFill>
              </a:rPr>
              <a:pPr defTabSz="457200">
                <a:defRPr/>
              </a:pPr>
              <a:t>2022/5/8</a:t>
            </a:fld>
            <a:endParaRPr lang="zh-CN" altLang="en-US">
              <a:solidFill>
                <a:prstClr val="black"/>
              </a:solidFill>
            </a:endParaRPr>
          </a:p>
        </p:txBody>
      </p:sp>
      <p:sp>
        <p:nvSpPr>
          <p:cNvPr id="3" name="页脚占位符 2">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4" name="灯片编号占位符 3">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D209E195-E3C3-4B40-A44D-3A75108FDBAA}"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190574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2022/5/8</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4283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69BAAEF1-7EA9-454A-AAE4-F16FC69353A9}" type="datetimeFigureOut">
              <a:rPr lang="zh-CN" altLang="en-US">
                <a:solidFill>
                  <a:prstClr val="black"/>
                </a:solidFill>
              </a:rPr>
              <a:pPr defTabSz="457200">
                <a:defRPr/>
              </a:pPr>
              <a:t>2022/5/8</a:t>
            </a:fld>
            <a:endParaRPr lang="zh-CN" altLang="en-US">
              <a:solidFill>
                <a:prstClr val="black"/>
              </a:solidFill>
            </a:endParaRPr>
          </a:p>
        </p:txBody>
      </p:sp>
      <p:sp>
        <p:nvSpPr>
          <p:cNvPr id="6" name="页脚占位符 5">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7" name="灯片编号占位符 6">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A7135402-D9CA-4E7C-94DA-7C2A790752A4}"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960086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4F2DA086-B001-4C80-8004-D43CBCF42732}" type="datetimeFigureOut">
              <a:rPr lang="zh-CN" altLang="en-US">
                <a:solidFill>
                  <a:prstClr val="black"/>
                </a:solidFill>
              </a:rPr>
              <a:pPr defTabSz="457200">
                <a:defRPr/>
              </a:pPr>
              <a:t>2022/5/8</a:t>
            </a:fld>
            <a:endParaRPr lang="zh-CN" altLang="en-US">
              <a:solidFill>
                <a:prstClr val="black"/>
              </a:solidFill>
            </a:endParaRPr>
          </a:p>
        </p:txBody>
      </p:sp>
      <p:sp>
        <p:nvSpPr>
          <p:cNvPr id="6" name="页脚占位符 5">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7" name="灯片编号占位符 6">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A650D65E-45B3-4B6E-B904-9E116DF96B88}"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79767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a:extLst/>
          </p:cNvPr>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A2F9D8C9-62AF-435B-9925-195E41F8AF69}" type="datetimeFigureOut">
              <a:rPr lang="zh-CN" altLang="en-US">
                <a:solidFill>
                  <a:prstClr val="black"/>
                </a:solidFill>
              </a:rPr>
              <a:pPr defTabSz="457200">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4292D1FB-2B87-4463-8510-43A08A505C08}"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351416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p:cNvPr>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a:extLst/>
          </p:cNvPr>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p:cNvPr>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fld id="{1250AA0B-4596-4457-BE7C-B2E4A715B701}" type="datetimeFigureOut">
              <a:rPr lang="zh-CN" altLang="en-US">
                <a:solidFill>
                  <a:prstClr val="black"/>
                </a:solidFill>
              </a:rPr>
              <a:pPr defTabSz="457200">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a:latin typeface="+mn-lt"/>
              </a:defRPr>
            </a:lvl1pPr>
          </a:lstStyle>
          <a:p>
            <a:pPr defTabSz="457200">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200" fontAlgn="base">
              <a:spcBef>
                <a:spcPct val="0"/>
              </a:spcBef>
              <a:spcAft>
                <a:spcPct val="0"/>
              </a:spcAft>
              <a:defRPr/>
            </a:pPr>
            <a:fld id="{F93C508E-0CBE-4517-BB24-A846EC958209}" type="slidenum">
              <a:rPr lang="zh-CN" altLang="en-US">
                <a:solidFill>
                  <a:prstClr val="black"/>
                </a:solidFill>
              </a:rPr>
              <a:pPr defTabSz="457200"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260564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p>
        </p:txBody>
      </p:sp>
      <p:sp>
        <p:nvSpPr>
          <p:cNvPr id="4" name="日期占位符 3">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E5A42592-0F3D-46ED-ADE8-C183AE9883ED}" type="datetimeFigureOut">
              <a:rPr lang="zh-CN" altLang="en-US" smtClean="0">
                <a:solidFill>
                  <a:prstClr val="black"/>
                </a:solidFill>
              </a:rPr>
              <a:pPr defTabSz="457189">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DD999109-62B7-4E5C-B904-A5B84A5EF0D8}"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1079019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p:cNvPr>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31BCB66B-7670-4882-B47F-8A75CEC00DD9}" type="datetimeFigureOut">
              <a:rPr lang="zh-CN" altLang="en-US" smtClean="0">
                <a:solidFill>
                  <a:prstClr val="black"/>
                </a:solidFill>
              </a:rPr>
              <a:pPr defTabSz="457189">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442E7CE6-FF93-42D3-A184-6E6E82DF0001}"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151080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3888" y="1282305"/>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a:extLst/>
          </p:cNvPr>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日期占位符 3">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D3B84289-EA23-468E-B653-0507E18A9FD0}" type="datetimeFigureOut">
              <a:rPr lang="zh-CN" altLang="en-US" smtClean="0">
                <a:solidFill>
                  <a:prstClr val="black"/>
                </a:solidFill>
              </a:rPr>
              <a:pPr defTabSz="457189">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C31146CB-DECC-413D-9F58-5ECBCCDDF47E}"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4205656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p:cNvPr>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p:cNvPr>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7728E6E6-EDA3-4E45-9C38-14FF81EB612D}" type="datetimeFigureOut">
              <a:rPr lang="zh-CN" altLang="en-US" smtClean="0">
                <a:solidFill>
                  <a:prstClr val="black"/>
                </a:solidFill>
              </a:rPr>
              <a:pPr defTabSz="457189">
                <a:defRPr/>
              </a:pPr>
              <a:t>2022/5/8</a:t>
            </a:fld>
            <a:endParaRPr lang="zh-CN" altLang="en-US">
              <a:solidFill>
                <a:prstClr val="black"/>
              </a:solidFill>
            </a:endParaRPr>
          </a:p>
        </p:txBody>
      </p:sp>
      <p:sp>
        <p:nvSpPr>
          <p:cNvPr id="6" name="页脚占位符 5">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7" name="灯片编号占位符 6">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5FC9A09D-A1AE-4343-BC97-F652A6079978}"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646896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内容占位符 3">
            <a:extLst/>
          </p:cNvPr>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p:cNvPr>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内容占位符 5">
            <a:extLst/>
          </p:cNvPr>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E3307DF3-F98E-46BC-9CC6-624F9BF63965}" type="datetimeFigureOut">
              <a:rPr lang="zh-CN" altLang="en-US" smtClean="0">
                <a:solidFill>
                  <a:prstClr val="black"/>
                </a:solidFill>
              </a:rPr>
              <a:pPr defTabSz="457189">
                <a:defRPr/>
              </a:pPr>
              <a:t>2022/5/8</a:t>
            </a:fld>
            <a:endParaRPr lang="zh-CN" altLang="en-US">
              <a:solidFill>
                <a:prstClr val="black"/>
              </a:solidFill>
            </a:endParaRPr>
          </a:p>
        </p:txBody>
      </p:sp>
      <p:sp>
        <p:nvSpPr>
          <p:cNvPr id="8" name="页脚占位符 7">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9" name="灯片编号占位符 8">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6E7CC3B5-85AC-40DA-8C9D-05E69B727F03}"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193811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CAD2ACA5-DE92-44DF-A34A-15BD890A5857}" type="datetimeFigureOut">
              <a:rPr lang="zh-CN" altLang="en-US" smtClean="0">
                <a:solidFill>
                  <a:prstClr val="black"/>
                </a:solidFill>
              </a:rPr>
              <a:pPr defTabSz="457189">
                <a:defRPr/>
              </a:pPr>
              <a:t>2022/5/8</a:t>
            </a:fld>
            <a:endParaRPr lang="zh-CN" altLang="en-US">
              <a:solidFill>
                <a:prstClr val="black"/>
              </a:solidFill>
            </a:endParaRPr>
          </a:p>
        </p:txBody>
      </p:sp>
      <p:sp>
        <p:nvSpPr>
          <p:cNvPr id="4" name="页脚占位符 3">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5" name="灯片编号占位符 4">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35E0361F-C6C8-4A0B-A612-5069D2ABC773}"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421012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2022/5/8</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553448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0187E0CC-D8F0-4426-BBB9-A5582547CF4A}" type="datetimeFigureOut">
              <a:rPr lang="zh-CN" altLang="en-US" smtClean="0">
                <a:solidFill>
                  <a:prstClr val="black"/>
                </a:solidFill>
              </a:rPr>
              <a:pPr defTabSz="457189">
                <a:defRPr/>
              </a:pPr>
              <a:t>2022/5/8</a:t>
            </a:fld>
            <a:endParaRPr lang="zh-CN" altLang="en-US">
              <a:solidFill>
                <a:prstClr val="black"/>
              </a:solidFill>
            </a:endParaRPr>
          </a:p>
        </p:txBody>
      </p:sp>
      <p:sp>
        <p:nvSpPr>
          <p:cNvPr id="3" name="页脚占位符 2">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4" name="灯片编号占位符 3">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D209E195-E3C3-4B40-A44D-3A75108FDBAA}"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2676506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a:extLst/>
          </p:cNvPr>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69BAAEF1-7EA9-454A-AAE4-F16FC69353A9}" type="datetimeFigureOut">
              <a:rPr lang="zh-CN" altLang="en-US" smtClean="0">
                <a:solidFill>
                  <a:prstClr val="black"/>
                </a:solidFill>
              </a:rPr>
              <a:pPr defTabSz="457189">
                <a:defRPr/>
              </a:pPr>
              <a:t>2022/5/8</a:t>
            </a:fld>
            <a:endParaRPr lang="zh-CN" altLang="en-US">
              <a:solidFill>
                <a:prstClr val="black"/>
              </a:solidFill>
            </a:endParaRPr>
          </a:p>
        </p:txBody>
      </p:sp>
      <p:sp>
        <p:nvSpPr>
          <p:cNvPr id="6" name="页脚占位符 5">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7" name="灯片编号占位符 6">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A7135402-D9CA-4E7C-94DA-7C2A790752A4}"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2580030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zh-CN" altLang="en-US" noProof="0"/>
          </a:p>
        </p:txBody>
      </p:sp>
      <p:sp>
        <p:nvSpPr>
          <p:cNvPr id="4" name="文本占位符 3">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4F2DA086-B001-4C80-8004-D43CBCF42732}" type="datetimeFigureOut">
              <a:rPr lang="zh-CN" altLang="en-US" smtClean="0">
                <a:solidFill>
                  <a:prstClr val="black"/>
                </a:solidFill>
              </a:rPr>
              <a:pPr defTabSz="457189">
                <a:defRPr/>
              </a:pPr>
              <a:t>2022/5/8</a:t>
            </a:fld>
            <a:endParaRPr lang="zh-CN" altLang="en-US">
              <a:solidFill>
                <a:prstClr val="black"/>
              </a:solidFill>
            </a:endParaRPr>
          </a:p>
        </p:txBody>
      </p:sp>
      <p:sp>
        <p:nvSpPr>
          <p:cNvPr id="6" name="页脚占位符 5">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7" name="灯片编号占位符 6">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A650D65E-45B3-4B6E-B904-9E116DF96B88}"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535622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a:extLst/>
          </p:cNvPr>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A2F9D8C9-62AF-435B-9925-195E41F8AF69}" type="datetimeFigureOut">
              <a:rPr lang="zh-CN" altLang="en-US" smtClean="0">
                <a:solidFill>
                  <a:prstClr val="black"/>
                </a:solidFill>
              </a:rPr>
              <a:pPr defTabSz="457189">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4292D1FB-2B87-4463-8510-43A08A505C08}"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1675124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p:cNvPr>
          <p:cNvSpPr>
            <a:spLocks noGrp="1"/>
          </p:cNvSpPr>
          <p:nvPr>
            <p:ph type="title" orient="vert"/>
          </p:nvPr>
        </p:nvSpPr>
        <p:spPr>
          <a:xfrm>
            <a:off x="6543676" y="273845"/>
            <a:ext cx="1971675" cy="4358879"/>
          </a:xfrm>
          <a:prstGeom prst="rect">
            <a:avLst/>
          </a:prstGeom>
        </p:spPr>
        <p:txBody>
          <a:bodyPr vert="eaVert"/>
          <a:lstStyle/>
          <a:p>
            <a:r>
              <a:rPr lang="zh-CN" altLang="en-US"/>
              <a:t>单击此处编辑母版标题样式</a:t>
            </a:r>
          </a:p>
        </p:txBody>
      </p:sp>
      <p:sp>
        <p:nvSpPr>
          <p:cNvPr id="3" name="竖排文字占位符 2">
            <a:extLst/>
          </p:cNvPr>
          <p:cNvSpPr>
            <a:spLocks noGrp="1"/>
          </p:cNvSpPr>
          <p:nvPr>
            <p:ph type="body" orient="vert" idx="1"/>
          </p:nvPr>
        </p:nvSpPr>
        <p:spPr>
          <a:xfrm>
            <a:off x="628651" y="273845"/>
            <a:ext cx="5800725" cy="435887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p:cNvPr>
          <p:cNvSpPr>
            <a:spLocks noGrp="1"/>
          </p:cNvSpPr>
          <p:nvPr>
            <p:ph type="dt" sz="half" idx="10"/>
          </p:nvPr>
        </p:nvSpPr>
        <p:spPr>
          <a:xfrm>
            <a:off x="628650" y="4767264"/>
            <a:ext cx="20574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fld id="{1250AA0B-4596-4457-BE7C-B2E4A715B701}" type="datetimeFigureOut">
              <a:rPr lang="zh-CN" altLang="en-US" smtClean="0">
                <a:solidFill>
                  <a:prstClr val="black"/>
                </a:solidFill>
              </a:rPr>
              <a:pPr defTabSz="457189">
                <a:defRPr/>
              </a:pPr>
              <a:t>2022/5/8</a:t>
            </a:fld>
            <a:endParaRPr lang="zh-CN" altLang="en-US">
              <a:solidFill>
                <a:prstClr val="black"/>
              </a:solidFill>
            </a:endParaRPr>
          </a:p>
        </p:txBody>
      </p:sp>
      <p:sp>
        <p:nvSpPr>
          <p:cNvPr id="5" name="页脚占位符 4">
            <a:extLst/>
          </p:cNvPr>
          <p:cNvSpPr>
            <a:spLocks noGrp="1"/>
          </p:cNvSpPr>
          <p:nvPr>
            <p:ph type="ftr" sz="quarter" idx="11"/>
          </p:nvPr>
        </p:nvSpPr>
        <p:spPr>
          <a:xfrm>
            <a:off x="3028950" y="4767264"/>
            <a:ext cx="3086100" cy="274637"/>
          </a:xfrm>
          <a:prstGeom prst="rect">
            <a:avLst/>
          </a:prstGeom>
        </p:spPr>
        <p:txBody>
          <a:bodyPr/>
          <a:lstStyle>
            <a:lvl1pPr eaLnBrk="1" fontAlgn="auto" hangingPunct="1">
              <a:spcBef>
                <a:spcPts val="0"/>
              </a:spcBef>
              <a:spcAft>
                <a:spcPts val="0"/>
              </a:spcAft>
              <a:defRPr>
                <a:latin typeface="+mn-lt"/>
              </a:defRPr>
            </a:lvl1pPr>
          </a:lstStyle>
          <a:p>
            <a:pPr defTabSz="457189">
              <a:defRPr/>
            </a:pPr>
            <a:endParaRPr lang="zh-CN" altLang="en-US">
              <a:solidFill>
                <a:prstClr val="black"/>
              </a:solidFill>
            </a:endParaRPr>
          </a:p>
        </p:txBody>
      </p:sp>
      <p:sp>
        <p:nvSpPr>
          <p:cNvPr id="6" name="灯片编号占位符 5">
            <a:extLst/>
          </p:cNvPr>
          <p:cNvSpPr>
            <a:spLocks noGrp="1"/>
          </p:cNvSpPr>
          <p:nvPr>
            <p:ph type="sldNum" sz="quarter" idx="12"/>
          </p:nvPr>
        </p:nvSpPr>
        <p:spPr>
          <a:xfrm>
            <a:off x="6457950" y="4767264"/>
            <a:ext cx="20574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等线" pitchFamily="2" charset="-122"/>
              </a:defRPr>
            </a:lvl1pPr>
          </a:lstStyle>
          <a:p>
            <a:pPr defTabSz="457189" fontAlgn="base">
              <a:spcBef>
                <a:spcPct val="0"/>
              </a:spcBef>
              <a:spcAft>
                <a:spcPct val="0"/>
              </a:spcAft>
              <a:defRPr/>
            </a:pPr>
            <a:fld id="{F93C508E-0CBE-4517-BB24-A846EC958209}" type="slidenum">
              <a:rPr lang="zh-CN" altLang="en-US" smtClean="0">
                <a:solidFill>
                  <a:prstClr val="black"/>
                </a:solidFill>
              </a:rPr>
              <a:pPr defTabSz="457189" fontAlgn="base">
                <a:spcBef>
                  <a:spcPct val="0"/>
                </a:spcBef>
                <a:spcAft>
                  <a:spcPct val="0"/>
                </a:spcAft>
                <a:defRPr/>
              </a:pPr>
              <a:t>‹#›</a:t>
            </a:fld>
            <a:endParaRPr lang="zh-CN" altLang="en-US">
              <a:solidFill>
                <a:prstClr val="black"/>
              </a:solidFill>
            </a:endParaRPr>
          </a:p>
        </p:txBody>
      </p:sp>
    </p:spTree>
    <p:extLst>
      <p:ext uri="{BB962C8B-B14F-4D97-AF65-F5344CB8AC3E}">
        <p14:creationId xmlns:p14="http://schemas.microsoft.com/office/powerpoint/2010/main" val="30343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2022/5/8</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94375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2022/5/8</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55678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2022/5/8</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24272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2022/5/8</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19962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4.xml"/><Relationship Id="rId16"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5.xml"/><Relationship Id="rId16" Type="http://schemas.openxmlformats.org/officeDocument/2006/relationships/image" Target="../media/image4.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584086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54A232-E3A6-49F1-8394-84778C592AD1}" type="datetimeFigureOut">
              <a:rPr lang="en-US" smtClean="0">
                <a:solidFill>
                  <a:prstClr val="black">
                    <a:tint val="75000"/>
                  </a:prstClr>
                </a:solidFill>
              </a:rPr>
              <a:pPr/>
              <a:t>5/8/2022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08029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5/8/2022</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238723321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noChangeArrowheads="1"/>
          </p:cNvPicPr>
          <p:nvPr userDrawn="1"/>
        </p:nvPicPr>
        <p:blipFill>
          <a:blip r:embed="rId13">
            <a:extLst>
              <a:ext uri="{28A0092B-C50C-407E-A947-70E740481C1C}">
                <a14:useLocalDpi xmlns:a14="http://schemas.microsoft.com/office/drawing/2010/main" val="0"/>
              </a:ext>
            </a:extLst>
          </a:blip>
          <a:srcRect l="2592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9725" y="-158750"/>
            <a:ext cx="982345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1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78123" t="-259" r="12" b="73218"/>
          <a:stretch>
            <a:fillRect/>
          </a:stretch>
        </p:blipFill>
        <p:spPr bwMode="auto">
          <a:xfrm>
            <a:off x="7740650" y="0"/>
            <a:ext cx="140335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1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78123" t="-259" r="12" b="73218"/>
          <a:stretch>
            <a:fillRect/>
          </a:stretch>
        </p:blipFill>
        <p:spPr bwMode="auto">
          <a:xfrm>
            <a:off x="1684338" y="0"/>
            <a:ext cx="140176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16"/>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12" t="73218" r="78123" b="-259"/>
          <a:stretch>
            <a:fillRect/>
          </a:stretch>
        </p:blipFill>
        <p:spPr bwMode="auto">
          <a:xfrm>
            <a:off x="5840413" y="4456113"/>
            <a:ext cx="14017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图片 1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12" t="73218" r="78123" b="-259"/>
          <a:stretch>
            <a:fillRect/>
          </a:stretch>
        </p:blipFill>
        <p:spPr bwMode="auto">
          <a:xfrm>
            <a:off x="-38100" y="4456113"/>
            <a:ext cx="14017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图片 18"/>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63428" t="1035" r="23518" b="74870"/>
          <a:stretch>
            <a:fillRect/>
          </a:stretch>
        </p:blipFill>
        <p:spPr bwMode="auto">
          <a:xfrm>
            <a:off x="-38100" y="149225"/>
            <a:ext cx="968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图片 19"/>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l="23518" t="74870" r="63428" b="1035"/>
          <a:stretch>
            <a:fillRect/>
          </a:stretch>
        </p:blipFill>
        <p:spPr bwMode="auto">
          <a:xfrm>
            <a:off x="8250238" y="4306888"/>
            <a:ext cx="93186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4125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noChangeArrowheads="1"/>
          </p:cNvPicPr>
          <p:nvPr userDrawn="1"/>
        </p:nvPicPr>
        <p:blipFill>
          <a:blip r:embed="rId13">
            <a:extLst>
              <a:ext uri="{28A0092B-C50C-407E-A947-70E740481C1C}">
                <a14:useLocalDpi xmlns:a14="http://schemas.microsoft.com/office/drawing/2010/main" val="0"/>
              </a:ext>
            </a:extLst>
          </a:blip>
          <a:srcRect l="25926"/>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9725" y="-158750"/>
            <a:ext cx="982345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1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78123" t="-259" r="12" b="73218"/>
          <a:stretch>
            <a:fillRect/>
          </a:stretch>
        </p:blipFill>
        <p:spPr bwMode="auto">
          <a:xfrm>
            <a:off x="7740651" y="1"/>
            <a:ext cx="140335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1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78123" t="-259" r="12" b="73218"/>
          <a:stretch>
            <a:fillRect/>
          </a:stretch>
        </p:blipFill>
        <p:spPr bwMode="auto">
          <a:xfrm>
            <a:off x="1684338" y="1"/>
            <a:ext cx="140176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16"/>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12" t="73218" r="78123" b="-259"/>
          <a:stretch>
            <a:fillRect/>
          </a:stretch>
        </p:blipFill>
        <p:spPr bwMode="auto">
          <a:xfrm>
            <a:off x="5840413" y="4456113"/>
            <a:ext cx="14017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图片 1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12" t="73218" r="78123" b="-259"/>
          <a:stretch>
            <a:fillRect/>
          </a:stretch>
        </p:blipFill>
        <p:spPr bwMode="auto">
          <a:xfrm>
            <a:off x="-38099" y="4456113"/>
            <a:ext cx="14017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图片 18"/>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63428" t="1035" r="23518" b="74870"/>
          <a:stretch>
            <a:fillRect/>
          </a:stretch>
        </p:blipFill>
        <p:spPr bwMode="auto">
          <a:xfrm>
            <a:off x="-38100" y="149226"/>
            <a:ext cx="968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图片 19"/>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l="23518" t="74870" r="63428" b="1035"/>
          <a:stretch>
            <a:fillRect/>
          </a:stretch>
        </p:blipFill>
        <p:spPr bwMode="auto">
          <a:xfrm>
            <a:off x="8250238" y="4306888"/>
            <a:ext cx="93186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39669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timing>
    <p:tnLst>
      <p:par>
        <p:cTn id="1" dur="indefinite" restart="never" nodeType="tmRoot"/>
      </p:par>
    </p:tnLst>
  </p:timing>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等线 Light" panose="02010600030101010101" pitchFamily="2" charset="-122"/>
        </a:defRPr>
      </a:lvl2pPr>
      <a:lvl3pPr algn="l" defTabSz="685783" rtl="0" eaLnBrk="0" fontAlgn="base" hangingPunct="0">
        <a:lnSpc>
          <a:spcPct val="90000"/>
        </a:lnSpc>
        <a:spcBef>
          <a:spcPct val="0"/>
        </a:spcBef>
        <a:spcAft>
          <a:spcPct val="0"/>
        </a:spcAft>
        <a:defRPr sz="3300">
          <a:solidFill>
            <a:schemeClr val="tx1"/>
          </a:solidFill>
          <a:latin typeface="等线 Light" panose="02010600030101010101" pitchFamily="2" charset="-122"/>
        </a:defRPr>
      </a:lvl3pPr>
      <a:lvl4pPr algn="l" defTabSz="685783" rtl="0" eaLnBrk="0" fontAlgn="base" hangingPunct="0">
        <a:lnSpc>
          <a:spcPct val="90000"/>
        </a:lnSpc>
        <a:spcBef>
          <a:spcPct val="0"/>
        </a:spcBef>
        <a:spcAft>
          <a:spcPct val="0"/>
        </a:spcAft>
        <a:defRPr sz="3300">
          <a:solidFill>
            <a:schemeClr val="tx1"/>
          </a:solidFill>
          <a:latin typeface="等线 Light" panose="02010600030101010101" pitchFamily="2" charset="-122"/>
        </a:defRPr>
      </a:lvl4pPr>
      <a:lvl5pPr algn="l" defTabSz="685783" rtl="0" eaLnBrk="0" fontAlgn="base" hangingPunct="0">
        <a:lnSpc>
          <a:spcPct val="90000"/>
        </a:lnSpc>
        <a:spcBef>
          <a:spcPct val="0"/>
        </a:spcBef>
        <a:spcAft>
          <a:spcPct val="0"/>
        </a:spcAft>
        <a:defRPr sz="3300">
          <a:solidFill>
            <a:schemeClr val="tx1"/>
          </a:solidFill>
          <a:latin typeface="等线 Light" panose="02010600030101010101" pitchFamily="2" charset="-122"/>
        </a:defRPr>
      </a:lvl5pPr>
      <a:lvl6pPr marL="457189" algn="l" defTabSz="685783" rtl="0" fontAlgn="base">
        <a:lnSpc>
          <a:spcPct val="90000"/>
        </a:lnSpc>
        <a:spcBef>
          <a:spcPct val="0"/>
        </a:spcBef>
        <a:spcAft>
          <a:spcPct val="0"/>
        </a:spcAft>
        <a:defRPr sz="3300">
          <a:solidFill>
            <a:schemeClr val="tx1"/>
          </a:solidFill>
          <a:latin typeface="等线 Light" panose="02010600030101010101" pitchFamily="2" charset="-122"/>
        </a:defRPr>
      </a:lvl6pPr>
      <a:lvl7pPr marL="914378" algn="l" defTabSz="685783" rtl="0" fontAlgn="base">
        <a:lnSpc>
          <a:spcPct val="90000"/>
        </a:lnSpc>
        <a:spcBef>
          <a:spcPct val="0"/>
        </a:spcBef>
        <a:spcAft>
          <a:spcPct val="0"/>
        </a:spcAft>
        <a:defRPr sz="3300">
          <a:solidFill>
            <a:schemeClr val="tx1"/>
          </a:solidFill>
          <a:latin typeface="等线 Light" panose="02010600030101010101" pitchFamily="2" charset="-122"/>
        </a:defRPr>
      </a:lvl7pPr>
      <a:lvl8pPr marL="1371566" algn="l" defTabSz="685783" rtl="0" fontAlgn="base">
        <a:lnSpc>
          <a:spcPct val="90000"/>
        </a:lnSpc>
        <a:spcBef>
          <a:spcPct val="0"/>
        </a:spcBef>
        <a:spcAft>
          <a:spcPct val="0"/>
        </a:spcAft>
        <a:defRPr sz="3300">
          <a:solidFill>
            <a:schemeClr val="tx1"/>
          </a:solidFill>
          <a:latin typeface="等线 Light" panose="02010600030101010101" pitchFamily="2" charset="-122"/>
        </a:defRPr>
      </a:lvl8pPr>
      <a:lvl9pPr marL="1828754" algn="l" defTabSz="685783" rtl="0" fontAlgn="base">
        <a:lnSpc>
          <a:spcPct val="90000"/>
        </a:lnSpc>
        <a:spcBef>
          <a:spcPct val="0"/>
        </a:spcBef>
        <a:spcAft>
          <a:spcPct val="0"/>
        </a:spcAft>
        <a:defRPr sz="3300">
          <a:solidFill>
            <a:schemeClr val="tx1"/>
          </a:solidFill>
          <a:latin typeface="等线 Light" panose="02010600030101010101" pitchFamily="2" charset="-122"/>
        </a:defRPr>
      </a:lvl9pPr>
    </p:titleStyle>
    <p:bodyStyle>
      <a:lvl1pPr marL="171446" indent="-171446" algn="l" defTabSz="68578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37" indent="-171446" algn="l" defTabSz="685783"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28" indent="-171446" algn="l" defTabSz="68578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20" indent="-171446" algn="l" defTabSz="68578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microsoft.com/office/2007/relationships/hdphoto" Target="../media/hdphoto4.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655638"/>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7"/>
          <p:cNvSpPr txBox="1">
            <a:spLocks noChangeArrowheads="1"/>
          </p:cNvSpPr>
          <p:nvPr/>
        </p:nvSpPr>
        <p:spPr bwMode="auto">
          <a:xfrm>
            <a:off x="4386263" y="1343025"/>
            <a:ext cx="43783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3" tIns="25717" rIns="51423" bIns="25717">
            <a:spAutoFit/>
          </a:bodyPr>
          <a:lstStyle>
            <a:lvl1pPr defTabSz="512763">
              <a:defRPr>
                <a:solidFill>
                  <a:schemeClr val="tx1"/>
                </a:solidFill>
                <a:latin typeface="Calibri" pitchFamily="34" charset="0"/>
              </a:defRPr>
            </a:lvl1pPr>
            <a:lvl2pPr marL="742950" indent="-285750" defTabSz="512763">
              <a:defRPr>
                <a:solidFill>
                  <a:schemeClr val="tx1"/>
                </a:solidFill>
                <a:latin typeface="Calibri" pitchFamily="34" charset="0"/>
              </a:defRPr>
            </a:lvl2pPr>
            <a:lvl3pPr marL="1143000" indent="-228600" defTabSz="512763">
              <a:defRPr>
                <a:solidFill>
                  <a:schemeClr val="tx1"/>
                </a:solidFill>
                <a:latin typeface="Calibri" pitchFamily="34" charset="0"/>
              </a:defRPr>
            </a:lvl3pPr>
            <a:lvl4pPr marL="1600200" indent="-228600" defTabSz="512763">
              <a:defRPr>
                <a:solidFill>
                  <a:schemeClr val="tx1"/>
                </a:solidFill>
                <a:latin typeface="Calibri" pitchFamily="34" charset="0"/>
              </a:defRPr>
            </a:lvl4pPr>
            <a:lvl5pPr marL="2057400" indent="-228600" defTabSz="512763">
              <a:defRPr>
                <a:solidFill>
                  <a:schemeClr val="tx1"/>
                </a:solidFill>
                <a:latin typeface="Calibri" pitchFamily="34" charset="0"/>
              </a:defRPr>
            </a:lvl5pPr>
            <a:lvl6pPr marL="2514600" indent="-228600" defTabSz="512763" eaLnBrk="0" fontAlgn="base" hangingPunct="0">
              <a:spcBef>
                <a:spcPct val="0"/>
              </a:spcBef>
              <a:spcAft>
                <a:spcPct val="0"/>
              </a:spcAft>
              <a:defRPr>
                <a:solidFill>
                  <a:schemeClr val="tx1"/>
                </a:solidFill>
                <a:latin typeface="Calibri" pitchFamily="34" charset="0"/>
              </a:defRPr>
            </a:lvl6pPr>
            <a:lvl7pPr marL="2971800" indent="-228600" defTabSz="512763" eaLnBrk="0" fontAlgn="base" hangingPunct="0">
              <a:spcBef>
                <a:spcPct val="0"/>
              </a:spcBef>
              <a:spcAft>
                <a:spcPct val="0"/>
              </a:spcAft>
              <a:defRPr>
                <a:solidFill>
                  <a:schemeClr val="tx1"/>
                </a:solidFill>
                <a:latin typeface="Calibri" pitchFamily="34" charset="0"/>
              </a:defRPr>
            </a:lvl7pPr>
            <a:lvl8pPr marL="3429000" indent="-228600" defTabSz="512763" eaLnBrk="0" fontAlgn="base" hangingPunct="0">
              <a:spcBef>
                <a:spcPct val="0"/>
              </a:spcBef>
              <a:spcAft>
                <a:spcPct val="0"/>
              </a:spcAft>
              <a:defRPr>
                <a:solidFill>
                  <a:schemeClr val="tx1"/>
                </a:solidFill>
                <a:latin typeface="Calibri" pitchFamily="34" charset="0"/>
              </a:defRPr>
            </a:lvl8pPr>
            <a:lvl9pPr marL="3886200" indent="-228600" defTabSz="51276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3800" b="1">
                <a:solidFill>
                  <a:srgbClr val="FF0000"/>
                </a:solidFill>
                <a:latin typeface="HP001 4 hàng" pitchFamily="34" charset="0"/>
                <a:ea typeface="宋体" pitchFamily="2" charset="-122"/>
                <a:cs typeface="Arial-Rounded" pitchFamily="34" charset="0"/>
              </a:rPr>
              <a:t>Chào mừng các con </a:t>
            </a:r>
            <a:r>
              <a:rPr lang="vi-VN" altLang="zh-CN" sz="3800" b="1">
                <a:solidFill>
                  <a:srgbClr val="FF0000"/>
                </a:solidFill>
                <a:latin typeface="HP001 4 hàng" pitchFamily="34" charset="0"/>
                <a:cs typeface="Arial-Rounded" pitchFamily="34" charset="0"/>
              </a:rPr>
              <a:t>đế</a:t>
            </a:r>
            <a:r>
              <a:rPr lang="en-US" altLang="zh-CN" sz="3800" b="1">
                <a:solidFill>
                  <a:srgbClr val="FF0000"/>
                </a:solidFill>
                <a:latin typeface="HP001 4 hàng" pitchFamily="34" charset="0"/>
                <a:ea typeface="宋体" pitchFamily="2" charset="-122"/>
                <a:cs typeface="Arial-Rounded" pitchFamily="34" charset="0"/>
              </a:rPr>
              <a:t>n với tiết học Tiếng Việt</a:t>
            </a:r>
            <a:endParaRPr lang="zh-CN" altLang="en-US" sz="3800" b="1">
              <a:solidFill>
                <a:srgbClr val="FF0000"/>
              </a:solidFill>
              <a:latin typeface="HP001 4 hàng" pitchFamily="34" charset="0"/>
              <a:ea typeface="宋体" pitchFamily="2" charset="-122"/>
              <a:cs typeface="Arial-Rounded" pitchFamily="34" charset="0"/>
            </a:endParaRPr>
          </a:p>
        </p:txBody>
      </p:sp>
    </p:spTree>
    <p:extLst>
      <p:ext uri="{BB962C8B-B14F-4D97-AF65-F5344CB8AC3E}">
        <p14:creationId xmlns:p14="http://schemas.microsoft.com/office/powerpoint/2010/main" val="17279928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by="(-#ppt_w*2)" calcmode="lin" valueType="num">
                                      <p:cBhvr rctx="PPT">
                                        <p:cTn id="14" dur="250" autoRev="1" fill="hold">
                                          <p:stCondLst>
                                            <p:cond delay="0"/>
                                          </p:stCondLst>
                                        </p:cTn>
                                        <p:tgtEl>
                                          <p:spTgt spid="14"/>
                                        </p:tgtEl>
                                        <p:attrNameLst>
                                          <p:attrName>ppt_w</p:attrName>
                                        </p:attrNameLst>
                                      </p:cBhvr>
                                    </p:anim>
                                    <p:anim by="(#ppt_w*0.50)" calcmode="lin" valueType="num">
                                      <p:cBhvr>
                                        <p:cTn id="15" dur="250" decel="50000" autoRev="1" fill="hold">
                                          <p:stCondLst>
                                            <p:cond delay="0"/>
                                          </p:stCondLst>
                                        </p:cTn>
                                        <p:tgtEl>
                                          <p:spTgt spid="14"/>
                                        </p:tgtEl>
                                        <p:attrNameLst>
                                          <p:attrName>ppt_x</p:attrName>
                                        </p:attrNameLst>
                                      </p:cBhvr>
                                    </p:anim>
                                    <p:anim from="(-#ppt_h/2)" to="(#ppt_y)" calcmode="lin" valueType="num">
                                      <p:cBhvr>
                                        <p:cTn id="16" dur="500" fill="hold">
                                          <p:stCondLst>
                                            <p:cond delay="0"/>
                                          </p:stCondLst>
                                        </p:cTn>
                                        <p:tgtEl>
                                          <p:spTgt spid="14"/>
                                        </p:tgtEl>
                                        <p:attrNameLst>
                                          <p:attrName>ppt_y</p:attrName>
                                        </p:attrNameLst>
                                      </p:cBhvr>
                                    </p:anim>
                                    <p:animRot by="21600000">
                                      <p:cBhvr>
                                        <p:cTn id="17"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96" descr="18"/>
          <p:cNvPicPr>
            <a:picLocks noChangeAspect="1"/>
          </p:cNvPicPr>
          <p:nvPr/>
        </p:nvPicPr>
        <p:blipFill>
          <a:blip r:embed="rId3"/>
          <a:stretch>
            <a:fillRect/>
          </a:stretch>
        </p:blipFill>
        <p:spPr>
          <a:xfrm>
            <a:off x="1353997" y="238691"/>
            <a:ext cx="4767961" cy="4720404"/>
          </a:xfrm>
          <a:prstGeom prst="rect">
            <a:avLst/>
          </a:prstGeom>
          <a:noFill/>
          <a:ln w="9525">
            <a:noFill/>
          </a:ln>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769" y1="77324" x2="43526" y2="84014"/>
                        <a14:foregroundMark x1="53788" y1="79633" x2="56198" y2="84488"/>
                        <a14:foregroundMark x1="43802" y1="26347" x2="42493" y2="39254"/>
                        <a14:foregroundMark x1="54821" y1="28182" x2="52135" y2="40853"/>
                        <a14:foregroundMark x1="40634" y1="21018" x2="43320" y2="35346"/>
                        <a14:foregroundMark x1="52686" y1="22143" x2="56680" y2="35583"/>
                        <a14:foregroundMark x1="39256" y1="28656" x2="39807" y2="34399"/>
                        <a14:foregroundMark x1="25000" y1="44819" x2="38154" y2="49438"/>
                        <a14:foregroundMark x1="42769" y1="81528" x2="38705" y2="84725"/>
                        <a14:foregroundMark x1="45730" y1="17525" x2="53512" y2="81291"/>
                        <a14:foregroundMark x1="29867" y1="24312" x2="35644" y2="24312"/>
                      </a14:backgroundRemoval>
                    </a14:imgEffect>
                  </a14:imgLayer>
                </a14:imgProps>
              </a:ext>
              <a:ext uri="{28A0092B-C50C-407E-A947-70E740481C1C}">
                <a14:useLocalDpi xmlns:a14="http://schemas.microsoft.com/office/drawing/2010/main" val="0"/>
              </a:ext>
            </a:extLst>
          </a:blip>
          <a:stretch>
            <a:fillRect/>
          </a:stretch>
        </p:blipFill>
        <p:spPr>
          <a:xfrm>
            <a:off x="4560834" y="3"/>
            <a:ext cx="4668580" cy="5430599"/>
          </a:xfrm>
          <a:prstGeom prst="rect">
            <a:avLst/>
          </a:prstGeom>
        </p:spPr>
      </p:pic>
      <p:sp>
        <p:nvSpPr>
          <p:cNvPr id="6" name="Rectangle 5"/>
          <p:cNvSpPr/>
          <p:nvPr/>
        </p:nvSpPr>
        <p:spPr>
          <a:xfrm>
            <a:off x="2196878" y="1581150"/>
            <a:ext cx="3082205" cy="1938988"/>
          </a:xfrm>
          <a:prstGeom prst="rect">
            <a:avLst/>
          </a:prstGeom>
        </p:spPr>
        <p:txBody>
          <a:bodyPr wrap="square" lIns="91414" tIns="45710" rIns="91414" bIns="45710">
            <a:spAutoFit/>
          </a:bodyPr>
          <a:lstStyle/>
          <a:p>
            <a:pPr algn="ctr" defTabSz="914072"/>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p>
          <a:p>
            <a:pPr algn="ctr" defTabSz="914072"/>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42581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5468" y="60918"/>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59" y="-400050"/>
            <a:ext cx="9332102" cy="60198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275283"/>
            <a:ext cx="1017649" cy="1868221"/>
          </a:xfrm>
          <a:prstGeom prst="rect">
            <a:avLst/>
          </a:prstGeom>
        </p:spPr>
      </p:pic>
      <p:sp>
        <p:nvSpPr>
          <p:cNvPr id="30" name="Rectangle 29"/>
          <p:cNvSpPr/>
          <p:nvPr/>
        </p:nvSpPr>
        <p:spPr>
          <a:xfrm>
            <a:off x="1046353" y="1502251"/>
            <a:ext cx="7564248" cy="3431699"/>
          </a:xfrm>
          <a:prstGeom prst="rect">
            <a:avLst/>
          </a:prstGeom>
        </p:spPr>
        <p:txBody>
          <a:bodyPr wrap="square" lIns="91430" tIns="45715" rIns="91430" bIns="45715">
            <a:spAutoFit/>
          </a:bodyPr>
          <a:lstStyle/>
          <a:p>
            <a:pPr algn="just" defTabSz="914310"/>
            <a:r>
              <a:rPr lang="en-US" sz="25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Hè vừa rồi, em đã được đi biển chơi. Bố em lên kế hoạch cho cả nhà được tham gia một chuyến đi thật thú vị. Gia đình em cùng nhau đi tắm biển. Bố dẫn hai mẹ con em tới ăn ở một nhà hàng hải sản rất nhiều món ăn ngon. Em được ngắm nhìn những cảnh đẹp và chơi rất nhiều trò chơi thú vị. Cả gia đình em đều vui và hạnh phúc vì đã có quãng thời gian thật tuyệt vời ở đây. Đây là một chuyến đi thật đang nhớ với em. Em mong sau này sẽ có thật nhiều những chuyến đi như thế.</a:t>
            </a:r>
          </a:p>
        </p:txBody>
      </p:sp>
      <p:sp>
        <p:nvSpPr>
          <p:cNvPr id="31" name="TextBox 30"/>
          <p:cNvSpPr txBox="1"/>
          <p:nvPr/>
        </p:nvSpPr>
        <p:spPr>
          <a:xfrm>
            <a:off x="3733800" y="465422"/>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244538"/>
            <a:ext cx="1487516" cy="2228441"/>
          </a:xfrm>
          <a:prstGeom prst="rect">
            <a:avLst/>
          </a:prstGeom>
        </p:spPr>
      </p:pic>
    </p:spTree>
    <p:extLst>
      <p:ext uri="{BB962C8B-B14F-4D97-AF65-F5344CB8AC3E}">
        <p14:creationId xmlns:p14="http://schemas.microsoft.com/office/powerpoint/2010/main" val="292305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4" y="-766494"/>
            <a:ext cx="5217746" cy="3733800"/>
          </a:xfrm>
          <a:prstGeom prst="rect">
            <a:avLst/>
          </a:prstGeom>
        </p:spPr>
      </p:pic>
      <p:pic>
        <p:nvPicPr>
          <p:cNvPr id="3"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4" name="文本框 12">
            <a:extLst>
              <a:ext uri="{FF2B5EF4-FFF2-40B4-BE49-F238E27FC236}">
                <a16:creationId xmlns:a16="http://schemas.microsoft.com/office/drawing/2014/main" id="{280E0337-0763-4611-8687-43DD667EC7F9}"/>
              </a:ext>
            </a:extLst>
          </p:cNvPr>
          <p:cNvSpPr txBox="1"/>
          <p:nvPr/>
        </p:nvSpPr>
        <p:spPr>
          <a:xfrm rot="21333005">
            <a:off x="215540" y="1028177"/>
            <a:ext cx="4634279" cy="974181"/>
          </a:xfrm>
          <a:prstGeom prst="rect">
            <a:avLst/>
          </a:prstGeom>
          <a:noFill/>
        </p:spPr>
        <p:txBody>
          <a:bodyPr wrap="square" lIns="91420" tIns="45711" rIns="91420" bIns="45711" rtlCol="0">
            <a:spAutoFit/>
          </a:bodyPr>
          <a:lstStyle/>
          <a:p>
            <a:pPr algn="ctr" defTabSz="914072">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4" y="3061946"/>
            <a:ext cx="1937521" cy="1860207"/>
          </a:xfrm>
          <a:prstGeom prst="rect">
            <a:avLst/>
          </a:prstGeom>
        </p:spPr>
      </p:pic>
    </p:spTree>
    <p:extLst>
      <p:ext uri="{BB962C8B-B14F-4D97-AF65-F5344CB8AC3E}">
        <p14:creationId xmlns:p14="http://schemas.microsoft.com/office/powerpoint/2010/main" val="17761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63" y="1524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图片 9"/>
          <p:cNvPicPr>
            <a:picLocks noChangeAspect="1" noChangeArrowheads="1"/>
          </p:cNvPicPr>
          <p:nvPr/>
        </p:nvPicPr>
        <p:blipFill>
          <a:blip r:embed="rId4">
            <a:extLst>
              <a:ext uri="{28A0092B-C50C-407E-A947-70E740481C1C}">
                <a14:useLocalDpi xmlns:a14="http://schemas.microsoft.com/office/drawing/2010/main" val="0"/>
              </a:ext>
            </a:extLst>
          </a:blip>
          <a:srcRect l="17453" t="65833" r="23428"/>
          <a:stretch>
            <a:fillRect/>
          </a:stretch>
        </p:blipFill>
        <p:spPr bwMode="auto">
          <a:xfrm>
            <a:off x="203200" y="466726"/>
            <a:ext cx="4368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5"/>
          <p:cNvSpPr>
            <a:spLocks noChangeArrowheads="1"/>
          </p:cNvSpPr>
          <p:nvPr/>
        </p:nvSpPr>
        <p:spPr bwMode="auto">
          <a:xfrm>
            <a:off x="1309688" y="665164"/>
            <a:ext cx="26193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47688">
              <a:defRPr>
                <a:solidFill>
                  <a:schemeClr val="tx1"/>
                </a:solidFill>
                <a:latin typeface="Calibri" pitchFamily="34" charset="0"/>
              </a:defRPr>
            </a:lvl1pPr>
            <a:lvl2pPr marL="742950" indent="-285750" defTabSz="547688">
              <a:defRPr>
                <a:solidFill>
                  <a:schemeClr val="tx1"/>
                </a:solidFill>
                <a:latin typeface="Calibri" pitchFamily="34" charset="0"/>
              </a:defRPr>
            </a:lvl2pPr>
            <a:lvl3pPr marL="1143000" indent="-228600" defTabSz="547688">
              <a:defRPr>
                <a:solidFill>
                  <a:schemeClr val="tx1"/>
                </a:solidFill>
                <a:latin typeface="Calibri" pitchFamily="34" charset="0"/>
              </a:defRPr>
            </a:lvl3pPr>
            <a:lvl4pPr marL="1600200" indent="-228600" defTabSz="547688">
              <a:defRPr>
                <a:solidFill>
                  <a:schemeClr val="tx1"/>
                </a:solidFill>
                <a:latin typeface="Calibri" pitchFamily="34" charset="0"/>
              </a:defRPr>
            </a:lvl4pPr>
            <a:lvl5pPr marL="2057400" indent="-228600" defTabSz="547688">
              <a:defRPr>
                <a:solidFill>
                  <a:schemeClr val="tx1"/>
                </a:solidFill>
                <a:latin typeface="Calibri" pitchFamily="34" charset="0"/>
              </a:defRPr>
            </a:lvl5pPr>
            <a:lvl6pPr marL="2514600" indent="-228600" defTabSz="547688" eaLnBrk="0" fontAlgn="base" hangingPunct="0">
              <a:spcBef>
                <a:spcPct val="0"/>
              </a:spcBef>
              <a:spcAft>
                <a:spcPct val="0"/>
              </a:spcAft>
              <a:defRPr>
                <a:solidFill>
                  <a:schemeClr val="tx1"/>
                </a:solidFill>
                <a:latin typeface="Calibri" pitchFamily="34" charset="0"/>
              </a:defRPr>
            </a:lvl6pPr>
            <a:lvl7pPr marL="2971800" indent="-228600" defTabSz="547688" eaLnBrk="0" fontAlgn="base" hangingPunct="0">
              <a:spcBef>
                <a:spcPct val="0"/>
              </a:spcBef>
              <a:spcAft>
                <a:spcPct val="0"/>
              </a:spcAft>
              <a:defRPr>
                <a:solidFill>
                  <a:schemeClr val="tx1"/>
                </a:solidFill>
                <a:latin typeface="Calibri" pitchFamily="34" charset="0"/>
              </a:defRPr>
            </a:lvl7pPr>
            <a:lvl8pPr marL="3429000" indent="-228600" defTabSz="547688" eaLnBrk="0" fontAlgn="base" hangingPunct="0">
              <a:spcBef>
                <a:spcPct val="0"/>
              </a:spcBef>
              <a:spcAft>
                <a:spcPct val="0"/>
              </a:spcAft>
              <a:defRPr>
                <a:solidFill>
                  <a:schemeClr val="tx1"/>
                </a:solidFill>
                <a:latin typeface="Calibri" pitchFamily="34" charset="0"/>
              </a:defRPr>
            </a:lvl8pPr>
            <a:lvl9pPr marL="3886200" indent="-228600" defTabSz="547688" eaLnBrk="0" fontAlgn="base" hangingPunct="0">
              <a:spcBef>
                <a:spcPct val="0"/>
              </a:spcBef>
              <a:spcAft>
                <a:spcPct val="0"/>
              </a:spcAft>
              <a:defRPr>
                <a:solidFill>
                  <a:schemeClr val="tx1"/>
                </a:solidFill>
                <a:latin typeface="Calibri" pitchFamily="34" charset="0"/>
              </a:defRPr>
            </a:lvl9pPr>
          </a:lstStyle>
          <a:p>
            <a:pPr algn="ctr" defTabSz="547674" fontAlgn="base">
              <a:lnSpc>
                <a:spcPct val="150000"/>
              </a:lnSpc>
              <a:spcBef>
                <a:spcPct val="0"/>
              </a:spcBef>
              <a:spcAft>
                <a:spcPct val="0"/>
              </a:spcAft>
            </a:pPr>
            <a:r>
              <a:rPr lang="en-US" altLang="zh-CN" sz="4800" b="1" dirty="0" err="1">
                <a:solidFill>
                  <a:srgbClr val="FC6204"/>
                </a:solidFill>
                <a:latin typeface="Arial-Rounded" pitchFamily="34" charset="0"/>
                <a:ea typeface="宋体" pitchFamily="2" charset="-122"/>
                <a:cs typeface="Arial-Rounded" pitchFamily="34" charset="0"/>
                <a:sym typeface="+mn-ea"/>
              </a:rPr>
              <a:t>Củng</a:t>
            </a:r>
            <a:r>
              <a:rPr lang="en-US" altLang="zh-CN" sz="4800" b="1" dirty="0">
                <a:solidFill>
                  <a:srgbClr val="FC6204"/>
                </a:solidFill>
                <a:latin typeface="Arial-Rounded" pitchFamily="34" charset="0"/>
                <a:ea typeface="宋体" pitchFamily="2" charset="-122"/>
                <a:cs typeface="Arial-Rounded" pitchFamily="34" charset="0"/>
                <a:sym typeface="+mn-ea"/>
              </a:rPr>
              <a:t> </a:t>
            </a:r>
            <a:r>
              <a:rPr lang="en-US" altLang="zh-CN" sz="4800" b="1" dirty="0" err="1">
                <a:solidFill>
                  <a:srgbClr val="FC6204"/>
                </a:solidFill>
                <a:latin typeface="Arial-Rounded" pitchFamily="34" charset="0"/>
                <a:ea typeface="宋体" pitchFamily="2" charset="-122"/>
                <a:cs typeface="Arial-Rounded" pitchFamily="34" charset="0"/>
                <a:sym typeface="+mn-ea"/>
              </a:rPr>
              <a:t>cố</a:t>
            </a:r>
            <a:r>
              <a:rPr lang="en-US" altLang="zh-CN" sz="4800" b="1" dirty="0">
                <a:solidFill>
                  <a:srgbClr val="FC6204"/>
                </a:solidFill>
                <a:latin typeface="Arial-Rounded" pitchFamily="34" charset="0"/>
                <a:ea typeface="宋体" pitchFamily="2" charset="-122"/>
                <a:cs typeface="Arial-Rounded" pitchFamily="34" charset="0"/>
                <a:sym typeface="+mn-ea"/>
              </a:rPr>
              <a:t> </a:t>
            </a:r>
          </a:p>
          <a:p>
            <a:pPr algn="ctr" defTabSz="547674" fontAlgn="base">
              <a:lnSpc>
                <a:spcPct val="150000"/>
              </a:lnSpc>
              <a:spcBef>
                <a:spcPct val="0"/>
              </a:spcBef>
              <a:spcAft>
                <a:spcPct val="0"/>
              </a:spcAft>
            </a:pPr>
            <a:r>
              <a:rPr lang="en-US" altLang="zh-CN" sz="4800" b="1" dirty="0" err="1">
                <a:solidFill>
                  <a:srgbClr val="FC6204"/>
                </a:solidFill>
                <a:latin typeface="Arial-Rounded" pitchFamily="34" charset="0"/>
                <a:ea typeface="宋体" pitchFamily="2" charset="-122"/>
                <a:cs typeface="Arial-Rounded" pitchFamily="34" charset="0"/>
                <a:sym typeface="+mn-ea"/>
              </a:rPr>
              <a:t>và</a:t>
            </a:r>
            <a:r>
              <a:rPr lang="en-US" altLang="zh-CN" sz="4800" b="1" dirty="0">
                <a:solidFill>
                  <a:srgbClr val="FC6204"/>
                </a:solidFill>
                <a:latin typeface="Arial-Rounded" pitchFamily="34" charset="0"/>
                <a:ea typeface="宋体" pitchFamily="2" charset="-122"/>
                <a:cs typeface="Arial-Rounded" pitchFamily="34" charset="0"/>
                <a:sym typeface="+mn-ea"/>
              </a:rPr>
              <a:t> </a:t>
            </a:r>
          </a:p>
          <a:p>
            <a:pPr algn="ctr" defTabSz="547674" fontAlgn="base">
              <a:lnSpc>
                <a:spcPct val="150000"/>
              </a:lnSpc>
              <a:spcBef>
                <a:spcPct val="0"/>
              </a:spcBef>
              <a:spcAft>
                <a:spcPct val="0"/>
              </a:spcAft>
            </a:pPr>
            <a:r>
              <a:rPr lang="en-US" altLang="zh-CN" sz="4800" b="1" dirty="0" err="1">
                <a:solidFill>
                  <a:srgbClr val="FC6204"/>
                </a:solidFill>
                <a:latin typeface="Arial-Rounded" pitchFamily="34" charset="0"/>
                <a:ea typeface="宋体" pitchFamily="2" charset="-122"/>
                <a:cs typeface="Arial-Rounded" pitchFamily="34" charset="0"/>
                <a:sym typeface="+mn-ea"/>
              </a:rPr>
              <a:t>dặn</a:t>
            </a:r>
            <a:r>
              <a:rPr lang="en-US" altLang="zh-CN" sz="4800" b="1" dirty="0">
                <a:solidFill>
                  <a:srgbClr val="FC6204"/>
                </a:solidFill>
                <a:latin typeface="Arial-Rounded" pitchFamily="34" charset="0"/>
                <a:ea typeface="宋体" pitchFamily="2" charset="-122"/>
                <a:cs typeface="Arial-Rounded" pitchFamily="34" charset="0"/>
                <a:sym typeface="+mn-ea"/>
              </a:rPr>
              <a:t> </a:t>
            </a:r>
            <a:r>
              <a:rPr lang="en-US" altLang="zh-CN" sz="4800" b="1" dirty="0" err="1">
                <a:solidFill>
                  <a:srgbClr val="FC6204"/>
                </a:solidFill>
                <a:latin typeface="Arial-Rounded" pitchFamily="34" charset="0"/>
                <a:ea typeface="宋体" pitchFamily="2" charset="-122"/>
                <a:cs typeface="Arial-Rounded" pitchFamily="34" charset="0"/>
                <a:sym typeface="+mn-ea"/>
              </a:rPr>
              <a:t>dò</a:t>
            </a:r>
            <a:endParaRPr lang="zh-CN" altLang="en-US" sz="4800" b="1" dirty="0">
              <a:solidFill>
                <a:srgbClr val="FC6204"/>
              </a:solidFill>
              <a:latin typeface="Arial-Rounded" pitchFamily="34" charset="0"/>
              <a:ea typeface="宋体" pitchFamily="2" charset="-122"/>
              <a:cs typeface="Arial-Rounded" pitchFamily="34" charset="0"/>
              <a:sym typeface="+mn-ea"/>
            </a:endParaRPr>
          </a:p>
          <a:p>
            <a:pPr algn="ctr" defTabSz="547674" fontAlgn="base">
              <a:lnSpc>
                <a:spcPct val="150000"/>
              </a:lnSpc>
              <a:spcBef>
                <a:spcPct val="0"/>
              </a:spcBef>
              <a:spcAft>
                <a:spcPct val="0"/>
              </a:spcAft>
            </a:pPr>
            <a:endParaRPr lang="zh-CN" altLang="en-US" sz="4800" dirty="0">
              <a:solidFill>
                <a:srgbClr val="FC6204"/>
              </a:solidFill>
              <a:latin typeface="Arial-Rounded" pitchFamily="34" charset="0"/>
              <a:ea typeface="宋体" pitchFamily="2" charset="-122"/>
              <a:cs typeface="Arial-Rounded" pitchFamily="34" charset="0"/>
              <a:sym typeface="+mn-ea"/>
            </a:endParaRPr>
          </a:p>
        </p:txBody>
      </p:sp>
    </p:spTree>
    <p:extLst>
      <p:ext uri="{BB962C8B-B14F-4D97-AF65-F5344CB8AC3E}">
        <p14:creationId xmlns:p14="http://schemas.microsoft.com/office/powerpoint/2010/main" val="23314277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1203"/>
                                        </p:tgtEl>
                                        <p:attrNameLst>
                                          <p:attrName>style.visibility</p:attrName>
                                        </p:attrNameLst>
                                      </p:cBhvr>
                                      <p:to>
                                        <p:strVal val="visible"/>
                                      </p:to>
                                    </p:set>
                                    <p:animEffect transition="in" filter="fade">
                                      <p:cBhvr>
                                        <p:cTn id="14" dur="500"/>
                                        <p:tgtEl>
                                          <p:spTgt spid="512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1566863"/>
            <a:ext cx="316706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3390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4"/>
          <p:cNvSpPr txBox="1">
            <a:spLocks noChangeArrowheads="1"/>
          </p:cNvSpPr>
          <p:nvPr/>
        </p:nvSpPr>
        <p:spPr bwMode="auto">
          <a:xfrm>
            <a:off x="2819400" y="285750"/>
            <a:ext cx="49625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pP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Tạm</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a:t>
            </a: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biệt</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a:t>
            </a: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và</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a:t>
            </a: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hẹn</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a:t>
            </a: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gặp</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a:t>
            </a: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lại</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a:t>
            </a:r>
            <a:r>
              <a:rPr lang="en-US" altLang="zh-CN" sz="5500" b="1" dirty="0" err="1">
                <a:solidFill>
                  <a:srgbClr val="FF0000"/>
                </a:solidFill>
                <a:latin typeface="Arial-Rounded" pitchFamily="34" charset="0"/>
                <a:ea typeface="宋体" pitchFamily="2" charset="-122"/>
                <a:cs typeface="Arial-Rounded" pitchFamily="34" charset="0"/>
                <a:sym typeface="Century Gothic" pitchFamily="34" charset="0"/>
              </a:rPr>
              <a:t>các</a:t>
            </a:r>
            <a:r>
              <a:rPr lang="en-US" altLang="zh-CN" sz="5500" b="1" dirty="0">
                <a:solidFill>
                  <a:srgbClr val="FF0000"/>
                </a:solidFill>
                <a:latin typeface="Arial-Rounded" pitchFamily="34" charset="0"/>
                <a:ea typeface="宋体" pitchFamily="2" charset="-122"/>
                <a:cs typeface="Arial-Rounded" pitchFamily="34" charset="0"/>
                <a:sym typeface="Century Gothic" pitchFamily="34" charset="0"/>
              </a:rPr>
              <a:t> con</a:t>
            </a:r>
            <a:endParaRPr lang="zh-CN" altLang="en-US" sz="5500" b="1" dirty="0">
              <a:solidFill>
                <a:srgbClr val="FF0000"/>
              </a:solidFill>
              <a:latin typeface="Arial-Rounded" pitchFamily="34" charset="0"/>
              <a:ea typeface="宋体" pitchFamily="2" charset="-122"/>
              <a:cs typeface="Arial-Rounded" pitchFamily="34" charset="0"/>
              <a:sym typeface="Century Gothic" pitchFamily="34" charset="0"/>
            </a:endParaRPr>
          </a:p>
        </p:txBody>
      </p:sp>
    </p:spTree>
    <p:extLst>
      <p:ext uri="{BB962C8B-B14F-4D97-AF65-F5344CB8AC3E}">
        <p14:creationId xmlns:p14="http://schemas.microsoft.com/office/powerpoint/2010/main" val="387469257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14:presetBounceEnd="4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7000">
                                          <p:cBhvr additive="base">
                                            <p:cTn id="7" dur="1500" fill="hold"/>
                                            <p:tgtEl>
                                              <p:spTgt spid="9"/>
                                            </p:tgtEl>
                                            <p:attrNameLst>
                                              <p:attrName>ppt_x</p:attrName>
                                            </p:attrNameLst>
                                          </p:cBhvr>
                                          <p:tavLst>
                                            <p:tav tm="0">
                                              <p:val>
                                                <p:strVal val="1+#ppt_w/2"/>
                                              </p:val>
                                            </p:tav>
                                            <p:tav tm="100000">
                                              <p:val>
                                                <p:strVal val="#ppt_x"/>
                                              </p:val>
                                            </p:tav>
                                          </p:tavLst>
                                        </p:anim>
                                        <p:anim calcmode="lin" valueType="num" p14:bounceEnd="47000">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4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7000">
                                          <p:cBhvr additive="base">
                                            <p:cTn id="11" dur="1500" fill="hold"/>
                                            <p:tgtEl>
                                              <p:spTgt spid="3"/>
                                            </p:tgtEl>
                                            <p:attrNameLst>
                                              <p:attrName>ppt_x</p:attrName>
                                            </p:attrNameLst>
                                          </p:cBhvr>
                                          <p:tavLst>
                                            <p:tav tm="0">
                                              <p:val>
                                                <p:strVal val="0-#ppt_w/2"/>
                                              </p:val>
                                            </p:tav>
                                            <p:tav tm="100000">
                                              <p:val>
                                                <p:strVal val="#ppt_x"/>
                                              </p:val>
                                            </p:tav>
                                          </p:tavLst>
                                        </p:anim>
                                        <p:anim calcmode="lin" valueType="num" p14:bounceEnd="47000">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1490663"/>
            <a:ext cx="595312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0725" y="592138"/>
            <a:ext cx="40576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defTabSz="341313">
              <a:defRPr>
                <a:solidFill>
                  <a:schemeClr val="tx1"/>
                </a:solidFill>
                <a:latin typeface="Calibri" pitchFamily="34" charset="0"/>
              </a:defRPr>
            </a:lvl1pPr>
            <a:lvl2pPr marL="742950" indent="-285750" defTabSz="341313">
              <a:defRPr>
                <a:solidFill>
                  <a:schemeClr val="tx1"/>
                </a:solidFill>
                <a:latin typeface="Calibri" pitchFamily="34" charset="0"/>
              </a:defRPr>
            </a:lvl2pPr>
            <a:lvl3pPr marL="1143000" indent="-228600" defTabSz="341313">
              <a:defRPr>
                <a:solidFill>
                  <a:schemeClr val="tx1"/>
                </a:solidFill>
                <a:latin typeface="Calibri" pitchFamily="34" charset="0"/>
              </a:defRPr>
            </a:lvl3pPr>
            <a:lvl4pPr marL="1600200" indent="-228600" defTabSz="341313">
              <a:defRPr>
                <a:solidFill>
                  <a:schemeClr val="tx1"/>
                </a:solidFill>
                <a:latin typeface="Calibri" pitchFamily="34" charset="0"/>
              </a:defRPr>
            </a:lvl4pPr>
            <a:lvl5pPr marL="2057400" indent="-228600" defTabSz="341313">
              <a:defRPr>
                <a:solidFill>
                  <a:schemeClr val="tx1"/>
                </a:solidFill>
                <a:latin typeface="Calibri" pitchFamily="34" charset="0"/>
              </a:defRPr>
            </a:lvl5pPr>
            <a:lvl6pPr marL="2514600" indent="-228600" defTabSz="341313" eaLnBrk="0" fontAlgn="base" hangingPunct="0">
              <a:spcBef>
                <a:spcPct val="0"/>
              </a:spcBef>
              <a:spcAft>
                <a:spcPct val="0"/>
              </a:spcAft>
              <a:defRPr>
                <a:solidFill>
                  <a:schemeClr val="tx1"/>
                </a:solidFill>
                <a:latin typeface="Calibri" pitchFamily="34" charset="0"/>
              </a:defRPr>
            </a:lvl6pPr>
            <a:lvl7pPr marL="2971800" indent="-228600" defTabSz="341313" eaLnBrk="0" fontAlgn="base" hangingPunct="0">
              <a:spcBef>
                <a:spcPct val="0"/>
              </a:spcBef>
              <a:spcAft>
                <a:spcPct val="0"/>
              </a:spcAft>
              <a:defRPr>
                <a:solidFill>
                  <a:schemeClr val="tx1"/>
                </a:solidFill>
                <a:latin typeface="Calibri" pitchFamily="34" charset="0"/>
              </a:defRPr>
            </a:lvl7pPr>
            <a:lvl8pPr marL="3429000" indent="-228600" defTabSz="341313" eaLnBrk="0" fontAlgn="base" hangingPunct="0">
              <a:spcBef>
                <a:spcPct val="0"/>
              </a:spcBef>
              <a:spcAft>
                <a:spcPct val="0"/>
              </a:spcAft>
              <a:defRPr>
                <a:solidFill>
                  <a:schemeClr val="tx1"/>
                </a:solidFill>
                <a:latin typeface="Calibri" pitchFamily="34" charset="0"/>
              </a:defRPr>
            </a:lvl8pPr>
            <a:lvl9pPr marL="3886200" indent="-228600" defTabSz="341313"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0"/>
              </a:spcBef>
              <a:spcAft>
                <a:spcPct val="0"/>
              </a:spcAft>
            </a:pPr>
            <a:r>
              <a:rPr lang="en-US" altLang="vi-VN" sz="6600">
                <a:solidFill>
                  <a:srgbClr val="FF0000"/>
                </a:solidFill>
                <a:latin typeface="Arial-Rounded" pitchFamily="34" charset="0"/>
                <a:cs typeface="Arial-Rounded" pitchFamily="34" charset="0"/>
              </a:rPr>
              <a:t>Khởi động</a:t>
            </a:r>
          </a:p>
        </p:txBody>
      </p:sp>
    </p:spTree>
    <p:extLst>
      <p:ext uri="{BB962C8B-B14F-4D97-AF65-F5344CB8AC3E}">
        <p14:creationId xmlns:p14="http://schemas.microsoft.com/office/powerpoint/2010/main" val="245020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4" descr="SUMMER TIME! | Baamboozl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3" y="196850"/>
            <a:ext cx="19685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3">
            <a:extLst>
              <a:ext uri="{FF2B5EF4-FFF2-40B4-BE49-F238E27FC236}">
                <a16:creationId xmlns:a16="http://schemas.microsoft.com/office/drawing/2014/main" id="{28D53CD5-392E-48AC-A1B3-32DBB82BCD40}"/>
              </a:ext>
            </a:extLst>
          </p:cNvPr>
          <p:cNvSpPr/>
          <p:nvPr/>
        </p:nvSpPr>
        <p:spPr>
          <a:xfrm>
            <a:off x="2743200" y="503238"/>
            <a:ext cx="5049377" cy="453968"/>
          </a:xfrm>
          <a:prstGeom prst="rect">
            <a:avLst/>
          </a:prstGeom>
        </p:spPr>
        <p:txBody>
          <a:bodyPr wrap="none" lIns="68571" tIns="34289" rIns="68571" bIns="34289">
            <a:spAutoFit/>
          </a:bodyPr>
          <a:lstStyle/>
          <a:p>
            <a:pPr algn="ctr" defTabSz="685698" fontAlgn="base">
              <a:spcBef>
                <a:spcPct val="0"/>
              </a:spcBef>
              <a:spcAft>
                <a:spcPct val="0"/>
              </a:spcAft>
            </a:pPr>
            <a:r>
              <a:rPr lang="en-US" altLang="en-US" sz="2500" b="1" dirty="0" err="1">
                <a:solidFill>
                  <a:srgbClr val="000000"/>
                </a:solidFill>
                <a:latin typeface="HP001 4 hàng" pitchFamily="34" charset="0"/>
                <a:cs typeface="Arial" pitchFamily="34" charset="0"/>
              </a:rPr>
              <a:t>Thứ</a:t>
            </a:r>
            <a:r>
              <a:rPr lang="en-US" altLang="en-US" sz="2500" b="1" dirty="0">
                <a:solidFill>
                  <a:srgbClr val="000000"/>
                </a:solidFill>
                <a:latin typeface="HP001 4 hàng" pitchFamily="34" charset="0"/>
                <a:cs typeface="Arial" pitchFamily="34" charset="0"/>
              </a:rPr>
              <a:t>   </a:t>
            </a:r>
            <a:r>
              <a:rPr lang="en-US" altLang="en-US" sz="2500" b="1" dirty="0" err="1">
                <a:solidFill>
                  <a:srgbClr val="000000"/>
                </a:solidFill>
                <a:latin typeface="HP001 4 hàng" pitchFamily="34" charset="0"/>
                <a:cs typeface="Arial" pitchFamily="34" charset="0"/>
              </a:rPr>
              <a:t>ngày</a:t>
            </a:r>
            <a:r>
              <a:rPr lang="en-US" altLang="en-US" sz="2500" b="1" dirty="0">
                <a:solidFill>
                  <a:srgbClr val="000000"/>
                </a:solidFill>
                <a:latin typeface="HP001 4 hàng" pitchFamily="34" charset="0"/>
                <a:cs typeface="Arial" pitchFamily="34" charset="0"/>
              </a:rPr>
              <a:t>   </a:t>
            </a:r>
            <a:r>
              <a:rPr lang="en-US" altLang="en-US" sz="2500" b="1" dirty="0" err="1">
                <a:solidFill>
                  <a:srgbClr val="000000"/>
                </a:solidFill>
                <a:latin typeface="HP001 4 hàng" pitchFamily="34" charset="0"/>
                <a:cs typeface="Arial" pitchFamily="34" charset="0"/>
              </a:rPr>
              <a:t>tháng</a:t>
            </a:r>
            <a:r>
              <a:rPr lang="en-US" altLang="en-US" sz="2500" b="1" dirty="0">
                <a:solidFill>
                  <a:srgbClr val="000000"/>
                </a:solidFill>
                <a:latin typeface="HP001 4 hàng" pitchFamily="34" charset="0"/>
                <a:cs typeface="Arial" pitchFamily="34" charset="0"/>
              </a:rPr>
              <a:t>   </a:t>
            </a:r>
            <a:r>
              <a:rPr lang="en-US" altLang="en-US" sz="2500" b="1" dirty="0" err="1">
                <a:solidFill>
                  <a:srgbClr val="000000"/>
                </a:solidFill>
                <a:latin typeface="HP001 4 hàng" pitchFamily="34" charset="0"/>
                <a:cs typeface="Arial" pitchFamily="34" charset="0"/>
              </a:rPr>
              <a:t>năm</a:t>
            </a:r>
            <a:r>
              <a:rPr lang="en-US" altLang="en-US" sz="2500" b="1" dirty="0">
                <a:solidFill>
                  <a:srgbClr val="000000"/>
                </a:solidFill>
                <a:latin typeface="HP001 4 hàng" pitchFamily="34" charset="0"/>
                <a:cs typeface="Arial" pitchFamily="34" charset="0"/>
              </a:rPr>
              <a:t> 2022</a:t>
            </a:r>
          </a:p>
        </p:txBody>
      </p:sp>
      <p:sp>
        <p:nvSpPr>
          <p:cNvPr id="11" name="矩形 16">
            <a:extLst>
              <a:ext uri="{FF2B5EF4-FFF2-40B4-BE49-F238E27FC236}">
                <a16:creationId xmlns:a16="http://schemas.microsoft.com/office/drawing/2014/main" id="{1B7DFE7E-1E38-4804-961B-6125F619ACEE}"/>
              </a:ext>
            </a:extLst>
          </p:cNvPr>
          <p:cNvSpPr/>
          <p:nvPr/>
        </p:nvSpPr>
        <p:spPr>
          <a:xfrm>
            <a:off x="1981200" y="966023"/>
            <a:ext cx="1973601" cy="732500"/>
          </a:xfrm>
          <a:prstGeom prst="rect">
            <a:avLst/>
          </a:prstGeom>
        </p:spPr>
        <p:txBody>
          <a:bodyPr wrap="none" lIns="91432" tIns="45716" rIns="91432" bIns="45716">
            <a:spAutoFit/>
          </a:bodyPr>
          <a:lstStyle/>
          <a:p>
            <a:pPr algn="ctr" defTabSz="1218371">
              <a:lnSpc>
                <a:spcPct val="130000"/>
              </a:lnSpc>
              <a:defRPr/>
            </a:pPr>
            <a:r>
              <a:rPr lang="en-US" sz="32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2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2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1"/>
          <p:cNvSpPr txBox="1">
            <a:spLocks noChangeArrowheads="1"/>
          </p:cNvSpPr>
          <p:nvPr/>
        </p:nvSpPr>
        <p:spPr bwMode="auto">
          <a:xfrm>
            <a:off x="102874" y="1581150"/>
            <a:ext cx="5840725" cy="29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3600" dirty="0" smtClean="0">
                <a:solidFill>
                  <a:srgbClr val="00CC00"/>
                </a:solidFill>
                <a:latin typeface="Arial-Rounded" panose="020B0500000000000000" pitchFamily="34" charset="0"/>
                <a:ea typeface="Arial-Rounded" panose="020B0500000000000000" pitchFamily="34" charset="0"/>
                <a:cs typeface="Arial-Rounded" panose="020B0500000000000000" pitchFamily="34" charset="0"/>
              </a:rPr>
              <a:t>Luyện </a:t>
            </a:r>
            <a:r>
              <a:rPr lang="en-US" sz="3600" dirty="0">
                <a:solidFill>
                  <a:srgbClr val="00CC00"/>
                </a:solidFill>
                <a:latin typeface="Arial-Rounded" panose="020B0500000000000000" pitchFamily="34" charset="0"/>
                <a:ea typeface="Arial-Rounded" panose="020B0500000000000000" pitchFamily="34" charset="0"/>
                <a:cs typeface="Arial-Rounded" panose="020B0500000000000000" pitchFamily="34" charset="0"/>
              </a:rPr>
              <a:t>viết </a:t>
            </a:r>
            <a:r>
              <a:rPr lang="en-US" sz="3600" dirty="0" smtClean="0">
                <a:solidFill>
                  <a:srgbClr val="00CC00"/>
                </a:solidFill>
                <a:latin typeface="Arial-Rounded" panose="020B0500000000000000" pitchFamily="34" charset="0"/>
                <a:ea typeface="Arial-Rounded" panose="020B0500000000000000" pitchFamily="34" charset="0"/>
                <a:cs typeface="Arial-Rounded" panose="020B0500000000000000" pitchFamily="34" charset="0"/>
              </a:rPr>
              <a:t>đoạn</a:t>
            </a:r>
          </a:p>
          <a:p>
            <a:pPr algn="ctr">
              <a:lnSpc>
                <a:spcPct val="130000"/>
              </a:lnSpc>
              <a:defRPr/>
            </a:pPr>
            <a:r>
              <a:rPr lang="en-US" sz="3600" i="1" dirty="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Viết đoạn văn kể về sự việc chứng kiến, tham gia</a:t>
            </a:r>
            <a:endParaRPr lang="en-US" sz="3600" i="1" dirty="0">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30000"/>
              </a:lnSpc>
              <a:defRPr/>
            </a:pPr>
            <a:r>
              <a:rPr lang="en-US" sz="3600" dirty="0" smtClean="0">
                <a:solidFill>
                  <a:srgbClr val="00CC00"/>
                </a:solidFill>
                <a:latin typeface="Arial-Rounded" panose="020B0500000000000000" pitchFamily="34" charset="0"/>
                <a:ea typeface="Arial-Rounded" panose="020B0500000000000000" pitchFamily="34" charset="0"/>
                <a:cs typeface="Arial-Rounded" panose="020B0500000000000000" pitchFamily="34" charset="0"/>
              </a:rPr>
              <a:t> </a:t>
            </a:r>
            <a:endParaRPr lang="en-US" sz="3600" dirty="0">
              <a:solidFill>
                <a:srgbClr val="00CC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图片 40">
            <a:extLst>
              <a:ext uri="{FF2B5EF4-FFF2-40B4-BE49-F238E27FC236}">
                <a16:creationId xmlns:a16="http://schemas.microsoft.com/office/drawing/2014/main" id="{8E97C23A-17D6-4D74-9246-66F7A2C78E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066" y="1581150"/>
            <a:ext cx="4521057" cy="3877817"/>
          </a:xfrm>
          <a:prstGeom prst="rect">
            <a:avLst/>
          </a:prstGeom>
        </p:spPr>
      </p:pic>
    </p:spTree>
    <p:extLst>
      <p:ext uri="{BB962C8B-B14F-4D97-AF65-F5344CB8AC3E}">
        <p14:creationId xmlns:p14="http://schemas.microsoft.com/office/powerpoint/2010/main" val="34472398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iterate type="lt">
                                    <p:tmPct val="9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131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81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1+#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942975"/>
            <a:ext cx="38893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762000" y="1884363"/>
            <a:ext cx="305911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lvl1pPr defTabSz="341313">
              <a:defRPr>
                <a:solidFill>
                  <a:schemeClr val="tx1"/>
                </a:solidFill>
                <a:latin typeface="Calibri" pitchFamily="34" charset="0"/>
              </a:defRPr>
            </a:lvl1pPr>
            <a:lvl2pPr marL="742950" indent="-285750" defTabSz="341313">
              <a:defRPr>
                <a:solidFill>
                  <a:schemeClr val="tx1"/>
                </a:solidFill>
                <a:latin typeface="Calibri" pitchFamily="34" charset="0"/>
              </a:defRPr>
            </a:lvl2pPr>
            <a:lvl3pPr marL="1143000" indent="-228600" defTabSz="341313">
              <a:defRPr>
                <a:solidFill>
                  <a:schemeClr val="tx1"/>
                </a:solidFill>
                <a:latin typeface="Calibri" pitchFamily="34" charset="0"/>
              </a:defRPr>
            </a:lvl3pPr>
            <a:lvl4pPr marL="1600200" indent="-228600" defTabSz="341313">
              <a:defRPr>
                <a:solidFill>
                  <a:schemeClr val="tx1"/>
                </a:solidFill>
                <a:latin typeface="Calibri" pitchFamily="34" charset="0"/>
              </a:defRPr>
            </a:lvl4pPr>
            <a:lvl5pPr marL="2057400" indent="-228600" defTabSz="341313">
              <a:defRPr>
                <a:solidFill>
                  <a:schemeClr val="tx1"/>
                </a:solidFill>
                <a:latin typeface="Calibri" pitchFamily="34" charset="0"/>
              </a:defRPr>
            </a:lvl5pPr>
            <a:lvl6pPr marL="2514600" indent="-228600" defTabSz="341313" eaLnBrk="0" fontAlgn="base" hangingPunct="0">
              <a:spcBef>
                <a:spcPct val="0"/>
              </a:spcBef>
              <a:spcAft>
                <a:spcPct val="0"/>
              </a:spcAft>
              <a:defRPr>
                <a:solidFill>
                  <a:schemeClr val="tx1"/>
                </a:solidFill>
                <a:latin typeface="Calibri" pitchFamily="34" charset="0"/>
              </a:defRPr>
            </a:lvl6pPr>
            <a:lvl7pPr marL="2971800" indent="-228600" defTabSz="341313" eaLnBrk="0" fontAlgn="base" hangingPunct="0">
              <a:spcBef>
                <a:spcPct val="0"/>
              </a:spcBef>
              <a:spcAft>
                <a:spcPct val="0"/>
              </a:spcAft>
              <a:defRPr>
                <a:solidFill>
                  <a:schemeClr val="tx1"/>
                </a:solidFill>
                <a:latin typeface="Calibri" pitchFamily="34" charset="0"/>
              </a:defRPr>
            </a:lvl7pPr>
            <a:lvl8pPr marL="3429000" indent="-228600" defTabSz="341313" eaLnBrk="0" fontAlgn="base" hangingPunct="0">
              <a:spcBef>
                <a:spcPct val="0"/>
              </a:spcBef>
              <a:spcAft>
                <a:spcPct val="0"/>
              </a:spcAft>
              <a:defRPr>
                <a:solidFill>
                  <a:schemeClr val="tx1"/>
                </a:solidFill>
                <a:latin typeface="Calibri" pitchFamily="34" charset="0"/>
              </a:defRPr>
            </a:lvl8pPr>
            <a:lvl9pPr marL="3886200" indent="-228600" defTabSz="34131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vi-VN" sz="8000" dirty="0" err="1">
                <a:solidFill>
                  <a:srgbClr val="FF0000"/>
                </a:solidFill>
                <a:latin typeface="Arial-Rounded" pitchFamily="34" charset="0"/>
                <a:cs typeface="Arial-Rounded" pitchFamily="34" charset="0"/>
              </a:rPr>
              <a:t>Tiết</a:t>
            </a:r>
            <a:r>
              <a:rPr lang="en-US" altLang="vi-VN" sz="8000" dirty="0">
                <a:solidFill>
                  <a:srgbClr val="FF0000"/>
                </a:solidFill>
                <a:latin typeface="Arial-Rounded" pitchFamily="34" charset="0"/>
                <a:cs typeface="Arial-Rounded" pitchFamily="34" charset="0"/>
              </a:rPr>
              <a:t> </a:t>
            </a:r>
            <a:r>
              <a:rPr lang="en-US" altLang="vi-VN" sz="8000" dirty="0" smtClean="0">
                <a:solidFill>
                  <a:srgbClr val="FF0000"/>
                </a:solidFill>
                <a:latin typeface="Arial-Rounded" pitchFamily="34" charset="0"/>
                <a:cs typeface="Arial-Rounded" pitchFamily="34" charset="0"/>
              </a:rPr>
              <a:t>5</a:t>
            </a:r>
            <a:endParaRPr lang="en-US" altLang="vi-VN" sz="8000" dirty="0">
              <a:solidFill>
                <a:srgbClr val="FF0000"/>
              </a:solidFill>
              <a:latin typeface="Arial-Rounded" pitchFamily="34" charset="0"/>
              <a:cs typeface="Arial-Rounded" pitchFamily="34" charset="0"/>
            </a:endParaRPr>
          </a:p>
        </p:txBody>
      </p:sp>
    </p:spTree>
    <p:extLst>
      <p:ext uri="{BB962C8B-B14F-4D97-AF65-F5344CB8AC3E}">
        <p14:creationId xmlns:p14="http://schemas.microsoft.com/office/powerpoint/2010/main" val="7022709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337" y="38294"/>
            <a:ext cx="8756069" cy="504102"/>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 sát tranh và trả lời câu hỏi</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294"/>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811753" y="1155512"/>
            <a:ext cx="6332247" cy="358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8117" y="819150"/>
            <a:ext cx="2575083" cy="1200329"/>
          </a:xfrm>
          <a:prstGeom prst="rect">
            <a:avLst/>
          </a:prstGeom>
        </p:spPr>
        <p:txBody>
          <a:bodyPr wrap="square">
            <a:spAutoFit/>
          </a:bodyPr>
          <a:lstStyle/>
          <a:p>
            <a:pPr algn="just"/>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Mọi người đang ở đâu? Cảnh vật nơi đó có gì đẹp?</a:t>
            </a:r>
          </a:p>
        </p:txBody>
      </p:sp>
      <p:sp>
        <p:nvSpPr>
          <p:cNvPr id="3" name="Rectangle 2"/>
          <p:cNvSpPr/>
          <p:nvPr/>
        </p:nvSpPr>
        <p:spPr>
          <a:xfrm>
            <a:off x="152400" y="2114550"/>
            <a:ext cx="2547468" cy="830997"/>
          </a:xfrm>
          <a:prstGeom prst="rect">
            <a:avLst/>
          </a:prstGeom>
        </p:spPr>
        <p:txBody>
          <a:bodyPr wrap="square">
            <a:spAutoFit/>
          </a:bodyPr>
          <a:lstStyle/>
          <a:p>
            <a:pPr algn="just"/>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b.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Mỗi người đang làm gì?</a:t>
            </a:r>
          </a:p>
        </p:txBody>
      </p:sp>
      <p:sp>
        <p:nvSpPr>
          <p:cNvPr id="6" name="Rectangle 5"/>
          <p:cNvSpPr/>
          <p:nvPr/>
        </p:nvSpPr>
        <p:spPr>
          <a:xfrm>
            <a:off x="152400" y="3028950"/>
            <a:ext cx="2575083" cy="1200329"/>
          </a:xfrm>
          <a:prstGeom prst="rect">
            <a:avLst/>
          </a:prstGeom>
        </p:spPr>
        <p:txBody>
          <a:bodyPr wrap="square">
            <a:spAutoFit/>
          </a:bodyPr>
          <a:lstStyle/>
          <a:p>
            <a:pPr algn="just"/>
            <a:r>
              <a:rPr lang="en-US" sz="2400" dirty="0">
                <a:latin typeface="Times New Roman" panose="02020603050405020304" pitchFamily="18" charset="0"/>
                <a:ea typeface="Arial-Rounded" panose="020B0500000000000000" pitchFamily="34" charset="0"/>
                <a:cs typeface="Times New Roman" panose="02020603050405020304" pitchFamily="18" charset="0"/>
              </a:rPr>
              <a:t>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Theo em, cảm xúc của mọi người như thế nào?</a:t>
            </a:r>
          </a:p>
        </p:txBody>
      </p:sp>
    </p:spTree>
    <p:extLst>
      <p:ext uri="{BB962C8B-B14F-4D97-AF65-F5344CB8AC3E}">
        <p14:creationId xmlns:p14="http://schemas.microsoft.com/office/powerpoint/2010/main" val="107429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337" y="38294"/>
            <a:ext cx="8756069" cy="504102"/>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 sát tranh và trả lời câu hỏi</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294"/>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76800" y="542396"/>
            <a:ext cx="4016096" cy="446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381000" y="971550"/>
            <a:ext cx="4495800" cy="3886200"/>
          </a:xfrm>
          <a:prstGeom prst="roundRect">
            <a:avLst/>
          </a:prstGeom>
          <a:solidFill>
            <a:srgbClr val="E8FFE1"/>
          </a:solidFill>
          <a:ln w="19050">
            <a:solidFill>
              <a:srgbClr val="00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5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5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1</a:t>
            </a:r>
          </a:p>
          <a:p>
            <a:pPr>
              <a:lnSpc>
                <a:spcPct val="120000"/>
              </a:lnSpc>
            </a:pPr>
            <a:r>
              <a:rPr lang="en-US" sz="2500" i="1" dirty="0" err="1"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500" i="1"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ý:</a:t>
            </a:r>
          </a:p>
          <a:p>
            <a:pPr>
              <a:lnSpc>
                <a:spcPct val="12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Mọi người đang ở trong rừng.</a:t>
            </a:r>
          </a:p>
          <a:p>
            <a:pPr>
              <a:lnSpc>
                <a:spcPct val="12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Nơi đó có rất nhiều cây xanh và thảm cỏ tươi mát.</a:t>
            </a:r>
          </a:p>
          <a:p>
            <a:pPr>
              <a:lnSpc>
                <a:spcPct val="12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Mẹ đang dựng lều. Các bạn nhỏ chuẩn bị nhóm lửa.</a:t>
            </a:r>
          </a:p>
          <a:p>
            <a:pPr>
              <a:lnSpc>
                <a:spcPct val="12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Mọi người đều rất hào hứng.</a:t>
            </a:r>
          </a:p>
        </p:txBody>
      </p:sp>
    </p:spTree>
    <p:extLst>
      <p:ext uri="{BB962C8B-B14F-4D97-AF65-F5344CB8AC3E}">
        <p14:creationId xmlns:p14="http://schemas.microsoft.com/office/powerpoint/2010/main" val="223795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up)">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fade">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5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2337" y="38294"/>
            <a:ext cx="8756069" cy="504102"/>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 sát tranh và trả lời câu hỏi</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294"/>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97429" y="742950"/>
            <a:ext cx="4755571" cy="4191000"/>
          </a:xfrm>
          <a:prstGeom prst="roundRect">
            <a:avLst/>
          </a:prstGeom>
          <a:solidFill>
            <a:srgbClr val="E2FEFE"/>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5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5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a:t>
            </a:r>
          </a:p>
          <a:p>
            <a:pPr>
              <a:lnSpc>
                <a:spcPct val="110000"/>
              </a:lnSpc>
            </a:pPr>
            <a:r>
              <a:rPr lang="en-US" sz="2500" i="1" dirty="0" err="1" smtClean="0">
                <a:solidFill>
                  <a:srgbClr val="FF00FF"/>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2500" i="1" dirty="0" smtClean="0">
                <a:solidFill>
                  <a:srgbClr val="FF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i="1" dirty="0">
                <a:solidFill>
                  <a:srgbClr val="FF00FF"/>
                </a:solidFill>
                <a:latin typeface="Times New Roman" panose="02020603050405020304" pitchFamily="18" charset="0"/>
                <a:ea typeface="Arial-Rounded" panose="020B0500000000000000" pitchFamily="34" charset="0"/>
                <a:cs typeface="Times New Roman" panose="02020603050405020304" pitchFamily="18" charset="0"/>
              </a:rPr>
              <a:t>ý:</a:t>
            </a:r>
          </a:p>
          <a:p>
            <a:pPr>
              <a:lnSpc>
                <a:spcPct val="11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Mọi người đang ở biển.</a:t>
            </a:r>
          </a:p>
          <a:p>
            <a:pPr>
              <a:lnSpc>
                <a:spcPct val="11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Nơi đó có biển xanh và bờ cát vàng. Mọi người tới vui chơi, tắm biển.</a:t>
            </a:r>
          </a:p>
          <a:p>
            <a:pPr>
              <a:lnSpc>
                <a:spcPct val="11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Hai bạn nhỏ đang vui chơi. Bố mẹ đang nhìn hai bạn nhỏ chơi đùa.</a:t>
            </a:r>
          </a:p>
          <a:p>
            <a:pPr>
              <a:lnSpc>
                <a:spcPct val="110000"/>
              </a:lnSpc>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Mọi người rất vui vẻ, hào hứng.</a:t>
            </a: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05771" y="542396"/>
            <a:ext cx="4062029" cy="455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12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up)">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5" dur="500"/>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40" dur="500"/>
                                        <p:tgtEl>
                                          <p:spTgt spid="1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45" dur="500"/>
                                        <p:tgtEl>
                                          <p:spTgt spid="10">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5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4" y="-3091"/>
            <a:ext cx="8610596" cy="908059"/>
          </a:xfrm>
          <a:prstGeom prst="rect">
            <a:avLst/>
          </a:prstGeom>
          <a:noFill/>
        </p:spPr>
        <p:txBody>
          <a:bodyPr wrap="square" lIns="91430" tIns="45715" rIns="91430" bIns="45715" rtlCol="0">
            <a:spAutoFit/>
          </a:bodyPr>
          <a:lstStyle/>
          <a:p>
            <a:pPr defTabSz="914310">
              <a:lnSpc>
                <a:spcPct val="11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kể về một buổi đi chơi cùng người thân (hoặc thầy cô, bạn bè</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6">
            <a:extLst>
              <a:ext uri="{FF2B5EF4-FFF2-40B4-BE49-F238E27FC236}">
                <a16:creationId xmlns:a16="http://schemas.microsoft.com/office/drawing/2014/main" id="{62DC85F6-D3A4-4656-9D8D-B22B203E177E}"/>
              </a:ext>
            </a:extLst>
          </p:cNvPr>
          <p:cNvSpPr/>
          <p:nvPr/>
        </p:nvSpPr>
        <p:spPr>
          <a:xfrm>
            <a:off x="1943099" y="1036945"/>
            <a:ext cx="4800600" cy="881145"/>
          </a:xfrm>
          <a:prstGeom prst="roundRect">
            <a:avLst/>
          </a:prstGeom>
          <a:solidFill>
            <a:srgbClr val="C5E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u,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14">
            <a:extLst>
              <a:ext uri="{FF2B5EF4-FFF2-40B4-BE49-F238E27FC236}">
                <a16:creationId xmlns:a16="http://schemas.microsoft.com/office/drawing/2014/main" id="{EE7E633C-C486-4A4D-B781-133C0719F521}"/>
              </a:ext>
            </a:extLst>
          </p:cNvPr>
          <p:cNvSpPr/>
          <p:nvPr/>
        </p:nvSpPr>
        <p:spPr>
          <a:xfrm>
            <a:off x="6071487" y="2540930"/>
            <a:ext cx="2767713" cy="987355"/>
          </a:xfrm>
          <a:prstGeom prst="roundRect">
            <a:avLst/>
          </a:prstGeom>
          <a:solidFill>
            <a:srgbClr val="C5E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ười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20">
            <a:extLst>
              <a:ext uri="{FF2B5EF4-FFF2-40B4-BE49-F238E27FC236}">
                <a16:creationId xmlns:a16="http://schemas.microsoft.com/office/drawing/2014/main" id="{05A93D0B-314A-4F60-9F32-723392FE8BC2}"/>
              </a:ext>
            </a:extLst>
          </p:cNvPr>
          <p:cNvSpPr/>
          <p:nvPr/>
        </p:nvSpPr>
        <p:spPr>
          <a:xfrm>
            <a:off x="381000" y="2430696"/>
            <a:ext cx="2225212" cy="1207822"/>
          </a:xfrm>
          <a:prstGeom prst="roundRect">
            <a:avLst/>
          </a:prstGeom>
          <a:solidFill>
            <a:srgbClr val="C5E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chuyến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95E274EC-381D-4DC5-87CE-2D861A8A2CB5}"/>
              </a:ext>
            </a:extLst>
          </p:cNvPr>
          <p:cNvSpPr/>
          <p:nvPr/>
        </p:nvSpPr>
        <p:spPr>
          <a:xfrm>
            <a:off x="3048000" y="2463920"/>
            <a:ext cx="2590800" cy="1141375"/>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i</a:t>
            </a:r>
            <a:endParaRPr lang="vi-VN" sz="24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50C88BA-1F39-42A5-8FFD-FAD6F1715B96}"/>
              </a:ext>
            </a:extLst>
          </p:cNvPr>
          <p:cNvCxnSpPr>
            <a:cxnSpLocks/>
            <a:stCxn id="18" idx="0"/>
            <a:endCxn id="24" idx="2"/>
          </p:cNvCxnSpPr>
          <p:nvPr/>
        </p:nvCxnSpPr>
        <p:spPr>
          <a:xfrm flipH="1" flipV="1">
            <a:off x="4343399" y="1918090"/>
            <a:ext cx="1" cy="545830"/>
          </a:xfrm>
          <a:prstGeom prst="straightConnector1">
            <a:avLst/>
          </a:prstGeom>
          <a:solidFill>
            <a:schemeClr val="accent1">
              <a:lumMod val="60000"/>
              <a:lumOff val="40000"/>
            </a:schemeClr>
          </a:solidFill>
          <a:ln w="28575">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B203AB-277C-4760-AB7C-531F8292DC02}"/>
              </a:ext>
            </a:extLst>
          </p:cNvPr>
          <p:cNvCxnSpPr>
            <a:cxnSpLocks/>
            <a:stCxn id="18" idx="2"/>
            <a:endCxn id="20" idx="3"/>
          </p:cNvCxnSpPr>
          <p:nvPr/>
        </p:nvCxnSpPr>
        <p:spPr>
          <a:xfrm flipH="1" flipV="1">
            <a:off x="2606212" y="3034607"/>
            <a:ext cx="441788" cy="1"/>
          </a:xfrm>
          <a:prstGeom prst="straightConnector1">
            <a:avLst/>
          </a:prstGeom>
          <a:solidFill>
            <a:schemeClr val="accent1">
              <a:lumMod val="60000"/>
              <a:lumOff val="40000"/>
            </a:schemeClr>
          </a:solidFill>
          <a:ln w="28575">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68AA87-830D-42EE-A47B-781F4E516AC9}"/>
              </a:ext>
            </a:extLst>
          </p:cNvPr>
          <p:cNvCxnSpPr>
            <a:cxnSpLocks/>
            <a:stCxn id="18" idx="6"/>
            <a:endCxn id="22" idx="1"/>
          </p:cNvCxnSpPr>
          <p:nvPr/>
        </p:nvCxnSpPr>
        <p:spPr>
          <a:xfrm>
            <a:off x="5638800" y="3034608"/>
            <a:ext cx="432687" cy="0"/>
          </a:xfrm>
          <a:prstGeom prst="straightConnector1">
            <a:avLst/>
          </a:prstGeom>
          <a:solidFill>
            <a:schemeClr val="accent1">
              <a:lumMod val="60000"/>
              <a:lumOff val="40000"/>
            </a:schemeClr>
          </a:solidFill>
          <a:ln w="28575">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589DDB-5EAD-499E-B42A-5ACBE440A350}"/>
              </a:ext>
            </a:extLst>
          </p:cNvPr>
          <p:cNvCxnSpPr>
            <a:cxnSpLocks/>
            <a:stCxn id="18" idx="4"/>
            <a:endCxn id="11" idx="0"/>
          </p:cNvCxnSpPr>
          <p:nvPr/>
        </p:nvCxnSpPr>
        <p:spPr>
          <a:xfrm>
            <a:off x="4343400" y="3605295"/>
            <a:ext cx="0" cy="609600"/>
          </a:xfrm>
          <a:prstGeom prst="straightConnector1">
            <a:avLst/>
          </a:prstGeom>
          <a:solidFill>
            <a:schemeClr val="accent1">
              <a:lumMod val="60000"/>
              <a:lumOff val="40000"/>
            </a:schemeClr>
          </a:solidFill>
          <a:ln w="28575">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33">
            <a:extLst>
              <a:ext uri="{FF2B5EF4-FFF2-40B4-BE49-F238E27FC236}">
                <a16:creationId xmlns:a16="http://schemas.microsoft.com/office/drawing/2014/main" id="{4DC46006-A411-45CE-8938-F8F872779954}"/>
              </a:ext>
            </a:extLst>
          </p:cNvPr>
          <p:cNvSpPr/>
          <p:nvPr/>
        </p:nvSpPr>
        <p:spPr>
          <a:xfrm>
            <a:off x="1768206" y="4214895"/>
            <a:ext cx="5150388" cy="795255"/>
          </a:xfrm>
          <a:prstGeom prst="roundRect">
            <a:avLst/>
          </a:prstGeom>
          <a:solidFill>
            <a:srgbClr val="C5E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(3) </a:t>
            </a:r>
            <a:r>
              <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ười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chuyến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8150" name="TextBox 48149"/>
          <p:cNvSpPr txBox="1"/>
          <p:nvPr/>
        </p:nvSpPr>
        <p:spPr>
          <a:xfrm>
            <a:off x="304804" y="955591"/>
            <a:ext cx="838196" cy="477054"/>
          </a:xfrm>
          <a:prstGeom prst="rect">
            <a:avLst/>
          </a:prstGeom>
          <a:noFill/>
        </p:spPr>
        <p:txBody>
          <a:bodyPr wrap="square" rtlCol="0">
            <a:spAutoFit/>
          </a:bodyPr>
          <a:lstStyle/>
          <a:p>
            <a:r>
              <a:rPr lang="en-US" sz="25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G:</a:t>
            </a:r>
          </a:p>
        </p:txBody>
      </p:sp>
    </p:spTree>
    <p:extLst>
      <p:ext uri="{BB962C8B-B14F-4D97-AF65-F5344CB8AC3E}">
        <p14:creationId xmlns:p14="http://schemas.microsoft.com/office/powerpoint/2010/main" val="48383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150"/>
                                        </p:tgtEl>
                                        <p:attrNameLst>
                                          <p:attrName>style.visibility</p:attrName>
                                        </p:attrNameLst>
                                      </p:cBhvr>
                                      <p:to>
                                        <p:strVal val="visible"/>
                                      </p:to>
                                    </p:set>
                                    <p:animEffect transition="in" filter="fade">
                                      <p:cBhvr>
                                        <p:cTn id="13" dur="500"/>
                                        <p:tgtEl>
                                          <p:spTgt spid="4815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fltVal val="0"/>
                                          </p:val>
                                        </p:tav>
                                        <p:tav tm="100000">
                                          <p:val>
                                            <p:strVal val="#ppt_w"/>
                                          </p:val>
                                        </p:tav>
                                      </p:tavLst>
                                    </p:anim>
                                    <p:anim calcmode="lin" valueType="num">
                                      <p:cBhvr>
                                        <p:cTn id="17" dur="750" fill="hold"/>
                                        <p:tgtEl>
                                          <p:spTgt spid="18"/>
                                        </p:tgtEl>
                                        <p:attrNameLst>
                                          <p:attrName>ppt_h</p:attrName>
                                        </p:attrNameLst>
                                      </p:cBhvr>
                                      <p:tavLst>
                                        <p:tav tm="0">
                                          <p:val>
                                            <p:fltVal val="0"/>
                                          </p:val>
                                        </p:tav>
                                        <p:tav tm="100000">
                                          <p:val>
                                            <p:strVal val="#ppt_h"/>
                                          </p:val>
                                        </p:tav>
                                      </p:tavLst>
                                    </p:anim>
                                    <p:anim calcmode="lin" valueType="num">
                                      <p:cBhvr>
                                        <p:cTn id="18" dur="750" fill="hold"/>
                                        <p:tgtEl>
                                          <p:spTgt spid="18"/>
                                        </p:tgtEl>
                                        <p:attrNameLst>
                                          <p:attrName>style.rotation</p:attrName>
                                        </p:attrNameLst>
                                      </p:cBhvr>
                                      <p:tavLst>
                                        <p:tav tm="0">
                                          <p:val>
                                            <p:fltVal val="90"/>
                                          </p:val>
                                        </p:tav>
                                        <p:tav tm="100000">
                                          <p:val>
                                            <p:fltVal val="0"/>
                                          </p:val>
                                        </p:tav>
                                      </p:tavLst>
                                    </p:anim>
                                    <p:animEffect transition="in" filter="fade">
                                      <p:cBhvr>
                                        <p:cTn id="19" dur="750"/>
                                        <p:tgtEl>
                                          <p:spTgt spid="18"/>
                                        </p:tgtEl>
                                      </p:cBhvr>
                                    </p:animEffect>
                                  </p:childTnLst>
                                </p:cTn>
                              </p:par>
                            </p:childTnLst>
                          </p:cTn>
                        </p:par>
                        <p:par>
                          <p:cTn id="20" fill="hold">
                            <p:stCondLst>
                              <p:cond delay="75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75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375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42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2" grpId="0" animBg="1"/>
      <p:bldP spid="20" grpId="0" animBg="1"/>
      <p:bldP spid="18" grpId="0" animBg="1"/>
      <p:bldP spid="11" grpId="0" animBg="1"/>
      <p:bldP spid="48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21" y="890208"/>
            <a:ext cx="4029233" cy="3669702"/>
          </a:xfrm>
          <a:prstGeom prst="rect">
            <a:avLst/>
          </a:prstGeom>
        </p:spPr>
      </p:pic>
      <p:pic>
        <p:nvPicPr>
          <p:cNvPr id="7"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60" y="4162054"/>
            <a:ext cx="512387" cy="727134"/>
          </a:xfrm>
          <a:prstGeom prst="rect">
            <a:avLst/>
          </a:prstGeom>
        </p:spPr>
      </p:pic>
      <p:pic>
        <p:nvPicPr>
          <p:cNvPr id="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743" y="514350"/>
            <a:ext cx="4065640" cy="3224473"/>
          </a:xfrm>
          <a:prstGeom prst="rect">
            <a:avLst/>
          </a:prstGeom>
        </p:spPr>
      </p:pic>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214" y="4162054"/>
            <a:ext cx="512387" cy="727134"/>
          </a:xfrm>
          <a:prstGeom prst="rect">
            <a:avLst/>
          </a:prstGeom>
        </p:spPr>
      </p:pic>
      <p:pic>
        <p:nvPicPr>
          <p:cNvPr id="1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370" y="4162054"/>
            <a:ext cx="512387" cy="727134"/>
          </a:xfrm>
          <a:prstGeom prst="rect">
            <a:avLst/>
          </a:prstGeom>
        </p:spPr>
      </p:pic>
      <p:pic>
        <p:nvPicPr>
          <p:cNvPr id="11"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074" y="4162054"/>
            <a:ext cx="512387" cy="727134"/>
          </a:xfrm>
          <a:prstGeom prst="rect">
            <a:avLst/>
          </a:prstGeom>
        </p:spPr>
      </p:pic>
      <p:pic>
        <p:nvPicPr>
          <p:cNvPr id="12"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0204" y="4162054"/>
            <a:ext cx="512387" cy="727134"/>
          </a:xfrm>
          <a:prstGeom prst="rect">
            <a:avLst/>
          </a:prstGeom>
        </p:spPr>
      </p:pic>
      <p:sp>
        <p:nvSpPr>
          <p:cNvPr id="5" name="TextBox 4">
            <a:extLst>
              <a:ext uri="{FF2B5EF4-FFF2-40B4-BE49-F238E27FC236}">
                <a16:creationId xmlns:a16="http://schemas.microsoft.com/office/drawing/2014/main" id="{492F972F-D50F-4D23-8D1C-EB809C819AEB}"/>
              </a:ext>
            </a:extLst>
          </p:cNvPr>
          <p:cNvSpPr txBox="1"/>
          <p:nvPr/>
        </p:nvSpPr>
        <p:spPr>
          <a:xfrm>
            <a:off x="556598" y="1504950"/>
            <a:ext cx="3657600" cy="1731239"/>
          </a:xfrm>
          <a:prstGeom prst="rect">
            <a:avLst/>
          </a:prstGeom>
          <a:noFill/>
        </p:spPr>
        <p:txBody>
          <a:bodyPr wrap="square" lIns="68576" tIns="34288" rIns="68576" bIns="34288" rtlCol="0">
            <a:spAutoFit/>
          </a:bodyPr>
          <a:lstStyle/>
          <a:p>
            <a:pPr algn="ctr" defTabSz="342704">
              <a:defRPr/>
            </a:pPr>
            <a:r>
              <a:rPr lang="en-US" sz="36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THẢO LUẬN NHÓM </a:t>
            </a:r>
            <a:r>
              <a:rPr lang="en-US" sz="3600" b="1"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ĐÔI</a:t>
            </a:r>
          </a:p>
          <a:p>
            <a:pPr algn="ctr" defTabSz="342704">
              <a:defRPr/>
            </a:pPr>
            <a:r>
              <a:rPr lang="en-US" sz="36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(5 </a:t>
            </a:r>
            <a:r>
              <a:rPr lang="en-US" sz="3600" dirty="0" err="1"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Phút</a:t>
            </a:r>
            <a:r>
              <a:rPr lang="en-US" sz="36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798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491</Words>
  <Application>Microsoft Office PowerPoint</Application>
  <PresentationFormat>On-screen Show (16:9)</PresentationFormat>
  <Paragraphs>66</Paragraphs>
  <Slides>14</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14</vt:i4>
      </vt:variant>
    </vt:vector>
  </HeadingPairs>
  <TitlesOfParts>
    <vt:vector size="29" baseType="lpstr">
      <vt:lpstr>微软雅黑</vt:lpstr>
      <vt:lpstr>宋体</vt:lpstr>
      <vt:lpstr>Arial</vt:lpstr>
      <vt:lpstr>Arial-Rounded</vt:lpstr>
      <vt:lpstr>Calibri</vt:lpstr>
      <vt:lpstr>Century Gothic</vt:lpstr>
      <vt:lpstr>等线</vt:lpstr>
      <vt:lpstr>等线 Light</vt:lpstr>
      <vt:lpstr>HP001 4 hàng</vt:lpstr>
      <vt:lpstr>Times New Roman</vt:lpstr>
      <vt:lpstr>3_Office 主题</vt:lpstr>
      <vt:lpstr>1_Office Theme</vt:lpstr>
      <vt:lpstr>3_Office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HP</cp:lastModifiedBy>
  <cp:revision>12</cp:revision>
  <dcterms:created xsi:type="dcterms:W3CDTF">2022-02-09T16:22:38Z</dcterms:created>
  <dcterms:modified xsi:type="dcterms:W3CDTF">2022-05-08T08:21:40Z</dcterms:modified>
</cp:coreProperties>
</file>