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7" r:id="rId5"/>
    <p:sldId id="258" r:id="rId6"/>
    <p:sldId id="259" r:id="rId7"/>
    <p:sldId id="264" r:id="rId8"/>
    <p:sldId id="265" r:id="rId9"/>
    <p:sldId id="266" r:id="rId10"/>
    <p:sldId id="261" r:id="rId11"/>
    <p:sldId id="26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0099"/>
    <a:srgbClr val="FF6600"/>
    <a:srgbClr val="FF9933"/>
    <a:srgbClr val="FFDC97"/>
    <a:srgbClr val="FFCCCC"/>
    <a:srgbClr val="FFE7FF"/>
    <a:srgbClr val="CCFF99"/>
    <a:srgbClr val="FF3300"/>
    <a:srgbClr val="F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AE71B-75B7-4978-8EE1-1D42DBAF7FA4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99A77-E431-49C1-BFD7-0A27CA005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7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9A77-E431-49C1-BFD7-0A27CA005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8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66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898D2-1677-4DA8-A20D-C0C5D373E58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0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E23E2-B498-481F-8C7C-94EE268A96C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7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90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DE4D5-D742-4C48-AA44-2604F8C9E2D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0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9A77-E431-49C1-BFD7-0A27CA0051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7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99A77-E431-49C1-BFD7-0A27CA0051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4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6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0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2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4/16/2022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67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27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219325"/>
            <a:ext cx="7886700" cy="2085975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291591"/>
            <a:ext cx="7886700" cy="827246"/>
          </a:xfrm>
        </p:spPr>
        <p:txBody>
          <a:bodyPr lIns="144145" anchor="b" anchorCtr="0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4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9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4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3" y="1111569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3" y="1776414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5" y="342900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6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85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0" y="-5715"/>
            <a:ext cx="5263039" cy="5146358"/>
          </a:xfrm>
          <a:noFill/>
        </p:spPr>
        <p:txBody>
          <a:bodyPr lIns="252095" tIns="144145"/>
          <a:lstStyle>
            <a:lvl1pPr marL="0" indent="0" algn="ctr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2" y="342900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3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75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70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/>
          <a:p>
            <a:pPr defTabSz="457200"/>
            <a:fld id="{82F288E0-7875-42C4-84C8-98DBBD3BF4D2}" type="datetimeFigureOut">
              <a:rPr lang="zh-CN" altLang="en-US">
                <a:solidFill>
                  <a:prstClr val="black"/>
                </a:solidFill>
              </a:rPr>
              <a:pPr defTabSz="457200"/>
              <a:t>2022/4/16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/>
          <a:p>
            <a:pPr defTabSz="457200"/>
            <a:fld id="{7D9BB5D0-35E4-459D-AEF3-FE4D7C45CC19}" type="slidenum">
              <a:rPr lang="zh-CN" altLang="en-US">
                <a:solidFill>
                  <a:prstClr val="black"/>
                </a:solidFill>
              </a:rPr>
              <a:pPr defTabSz="4572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9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285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8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42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59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7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1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2022/4/16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09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6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6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4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EFB4-6718-4D3A-B582-96184B9ED7DF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42097-52F5-4D3F-A312-BB770D561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6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442CBB-A7AB-40B6-AD55-4FFC03C070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16838F-C1EC-49C7-808B-1059FBC321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B2CDF8-B5F7-49DF-82F0-1055A715FB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" y="4946095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">
            <a:extLst>
              <a:ext uri="{FF2B5EF4-FFF2-40B4-BE49-F238E27FC236}">
                <a16:creationId xmlns:a16="http://schemas.microsoft.com/office/drawing/2014/main" id="{656111ED-60D7-4697-917D-7CC5C1D09291}"/>
              </a:ext>
            </a:extLst>
          </p:cNvPr>
          <p:cNvSpPr txBox="1"/>
          <p:nvPr userDrawn="1"/>
        </p:nvSpPr>
        <p:spPr>
          <a:xfrm>
            <a:off x="2908936" y="1814514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76135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" y="4946095"/>
            <a:ext cx="914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 userDrawn="1"/>
        </p:nvSpPr>
        <p:spPr>
          <a:xfrm>
            <a:off x="2908936" y="1814514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pPr defTabSz="457200"/>
            <a:r>
              <a:rPr lang="zh-CN" altLang="en-US" sz="1350" dirty="0">
                <a:solidFill>
                  <a:prstClr val="black">
                    <a:lumMod val="75000"/>
                    <a:lumOff val="25000"/>
                    <a:alpha val="0"/>
                  </a:prst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8280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95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809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3951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801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35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74826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边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85" y="-80486"/>
            <a:ext cx="5089684" cy="4338638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71464"/>
            <a:ext cx="122277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83" y="2405301"/>
            <a:ext cx="2704622" cy="2704622"/>
          </a:xfrm>
          <a:prstGeom prst="rect">
            <a:avLst/>
          </a:prstGeom>
        </p:spPr>
      </p:pic>
      <p:pic>
        <p:nvPicPr>
          <p:cNvPr id="2" name="图片 1" descr="未标题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-932257"/>
            <a:ext cx="4003833" cy="4003833"/>
          </a:xfrm>
          <a:prstGeom prst="rect">
            <a:avLst/>
          </a:prstGeom>
        </p:spPr>
      </p:pic>
      <p:sp>
        <p:nvSpPr>
          <p:cNvPr id="3" name="矩形: 圆角 13"/>
          <p:cNvSpPr/>
          <p:nvPr/>
        </p:nvSpPr>
        <p:spPr>
          <a:xfrm>
            <a:off x="2284096" y="1920718"/>
            <a:ext cx="4702493" cy="877729"/>
          </a:xfrm>
          <a:prstGeom prst="roundRect">
            <a:avLst/>
          </a:prstGeom>
          <a:solidFill>
            <a:srgbClr val="FFC3C3">
              <a:alpha val="5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17">
            <a:extLst>
              <a:ext uri="{FF2B5EF4-FFF2-40B4-BE49-F238E27FC236}">
                <a16:creationId xmlns:a16="http://schemas.microsoft.com/office/drawing/2014/main" id="{4164E48D-3495-4161-BA92-EC2CEA6AC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589" y="1766683"/>
            <a:ext cx="4615815" cy="19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3" tIns="25717" rIns="51423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Chào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mừng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các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con </a:t>
            </a:r>
            <a:r>
              <a:rPr lang="vi-VN" altLang="zh-CN" sz="4200" b="1" dirty="0">
                <a:solidFill>
                  <a:srgbClr val="FF0000"/>
                </a:solidFill>
                <a:latin typeface="HP001 4 hàng"/>
              </a:rPr>
              <a:t>đế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n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với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tiết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học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Tiếng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Việt</a:t>
            </a:r>
            <a:endParaRPr lang="zh-CN" altLang="en-US" sz="42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95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384" y="4424588"/>
            <a:ext cx="799624" cy="690086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016" y="4781551"/>
            <a:ext cx="3822383" cy="306705"/>
          </a:xfrm>
          <a:prstGeom prst="rect">
            <a:avLst/>
          </a:prstGeom>
        </p:spPr>
      </p:pic>
      <p:pic>
        <p:nvPicPr>
          <p:cNvPr id="14" name="图片 30" descr="9">
            <a:extLst>
              <a:ext uri="{FF2B5EF4-FFF2-40B4-BE49-F238E27FC236}">
                <a16:creationId xmlns:a16="http://schemas.microsoft.com/office/drawing/2014/main" id="{8685F5E0-BD50-447D-BB4A-786DDA4D74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7200" y="2554603"/>
            <a:ext cx="2588897" cy="25888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9CA44D-0CAC-43A0-A2A0-72A9576AC7E1}"/>
              </a:ext>
            </a:extLst>
          </p:cNvPr>
          <p:cNvSpPr txBox="1"/>
          <p:nvPr/>
        </p:nvSpPr>
        <p:spPr>
          <a:xfrm>
            <a:off x="381000" y="219861"/>
            <a:ext cx="802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 </a:t>
            </a:r>
            <a:r>
              <a:rPr lang="en-US" sz="4000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</a:p>
          <a:p>
            <a:pPr algn="ctr">
              <a:lnSpc>
                <a:spcPct val="120000"/>
              </a:lnSpc>
            </a:pPr>
            <a:r>
              <a:rPr lang="en-US" sz="4000" i="1" dirty="0" smtClean="0">
                <a:solidFill>
                  <a:srgbClr val="00CC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Mở rộng vốn từ nghề nghiệp. </a:t>
            </a:r>
          </a:p>
          <a:p>
            <a:pPr algn="ctr">
              <a:lnSpc>
                <a:spcPct val="120000"/>
              </a:lnSpc>
            </a:pPr>
            <a:r>
              <a:rPr lang="en-US" sz="4000" i="1" dirty="0" smtClean="0">
                <a:solidFill>
                  <a:srgbClr val="00CC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 nêu hoạt động của con người</a:t>
            </a:r>
            <a:r>
              <a:rPr lang="en-US" sz="4000" b="1" i="1" dirty="0" smtClean="0">
                <a:solidFill>
                  <a:srgbClr val="00CC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4000" b="1" i="1" dirty="0">
              <a:solidFill>
                <a:srgbClr val="00CC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173" y="2343150"/>
            <a:ext cx="3743497" cy="3743497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A2004DA0-BB50-442F-BECB-542D93F87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0"/>
            <a:ext cx="48622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5400" dirty="0" smtClean="0">
                <a:solidFill>
                  <a:srgbClr val="FF5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Yêu cầu cần đạt</a:t>
            </a:r>
            <a:endParaRPr lang="zh-CN" altLang="en-US" sz="5400" dirty="0">
              <a:solidFill>
                <a:srgbClr val="FF505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sp>
        <p:nvSpPr>
          <p:cNvPr id="12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1143000" y="1054915"/>
            <a:ext cx="7162800" cy="91164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vốn từ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nghề nghiệp</a:t>
            </a:r>
            <a:endParaRPr lang="en-US" sz="2399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1143000" y="2343150"/>
            <a:ext cx="7239000" cy="885455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26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sz="2399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Biết đặt câu nêu hoạt động của con người.</a:t>
            </a:r>
            <a:endParaRPr lang="en-US" sz="2399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308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83534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6748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từ ngữ nào dưới đây chỉ người làm việc trên </a:t>
            </a:r>
            <a:r>
              <a:rPr lang="vi-VN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vi-VN" sz="25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7637EE2A-E008-40E4-99A1-A85FC872137C}"/>
              </a:ext>
            </a:extLst>
          </p:cNvPr>
          <p:cNvSpPr/>
          <p:nvPr/>
        </p:nvSpPr>
        <p:spPr>
          <a:xfrm>
            <a:off x="3429000" y="666752"/>
            <a:ext cx="2542398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E2606FD8-C032-49A1-8B37-1B4B40BDD48E}"/>
              </a:ext>
            </a:extLst>
          </p:cNvPr>
          <p:cNvSpPr/>
          <p:nvPr/>
        </p:nvSpPr>
        <p:spPr>
          <a:xfrm>
            <a:off x="6934200" y="666750"/>
            <a:ext cx="1436584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E70251ED-7093-45D2-9B87-EF9A66CFECE6}"/>
              </a:ext>
            </a:extLst>
          </p:cNvPr>
          <p:cNvSpPr/>
          <p:nvPr/>
        </p:nvSpPr>
        <p:spPr>
          <a:xfrm>
            <a:off x="799671" y="666753"/>
            <a:ext cx="1661071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A10DEA1B-D9F2-4D2F-896D-58015CC08EEF}"/>
              </a:ext>
            </a:extLst>
          </p:cNvPr>
          <p:cNvSpPr/>
          <p:nvPr/>
        </p:nvSpPr>
        <p:spPr>
          <a:xfrm>
            <a:off x="1630206" y="1551015"/>
            <a:ext cx="1503131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thợ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142B7705-3DE6-4A89-803C-4383999120FF}"/>
              </a:ext>
            </a:extLst>
          </p:cNvPr>
          <p:cNvSpPr/>
          <p:nvPr/>
        </p:nvSpPr>
        <p:spPr>
          <a:xfrm>
            <a:off x="4079990" y="1551014"/>
            <a:ext cx="1517419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83AD70E9-1DA8-4754-9F4E-40F7872343CB}"/>
              </a:ext>
            </a:extLst>
          </p:cNvPr>
          <p:cNvSpPr/>
          <p:nvPr/>
        </p:nvSpPr>
        <p:spPr>
          <a:xfrm>
            <a:off x="6477000" y="1551013"/>
            <a:ext cx="1604494" cy="516013"/>
          </a:xfrm>
          <a:prstGeom prst="roundRect">
            <a:avLst/>
          </a:prstGeom>
          <a:solidFill>
            <a:srgbClr val="FFDD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2209567" y="742950"/>
            <a:ext cx="502349" cy="4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791200" y="742950"/>
            <a:ext cx="502349" cy="4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2882162" y="1657350"/>
            <a:ext cx="502349" cy="4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410200" y="1657350"/>
            <a:ext cx="502349" cy="4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5" y="2214525"/>
            <a:ext cx="2704289" cy="152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62" y="3416530"/>
            <a:ext cx="2375638" cy="158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99908"/>
            <a:ext cx="2286000" cy="122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04828"/>
            <a:ext cx="2209800" cy="149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39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63" y="3448946"/>
            <a:ext cx="2033651" cy="16489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200" y="57150"/>
            <a:ext cx="8305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 hợp từ ngữ ở cột A với từ ngữ ở cột B để tạo câu.</a:t>
            </a:r>
          </a:p>
        </p:txBody>
      </p:sp>
      <p:sp>
        <p:nvSpPr>
          <p:cNvPr id="3" name="Oval 2"/>
          <p:cNvSpPr/>
          <p:nvPr/>
        </p:nvSpPr>
        <p:spPr>
          <a:xfrm>
            <a:off x="2286000" y="70653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28600" y="1428750"/>
            <a:ext cx="4572000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86600" y="706531"/>
            <a:ext cx="533400" cy="503144"/>
          </a:xfrm>
          <a:prstGeom prst="ellipse">
            <a:avLst/>
          </a:prstGeom>
          <a:solidFill>
            <a:srgbClr val="FFE7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endParaRPr lang="en-US" sz="2500" b="1" dirty="0">
              <a:solidFill>
                <a:srgbClr val="FF33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217842" y="2226385"/>
            <a:ext cx="4572000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hải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7842" y="2991746"/>
            <a:ext cx="4572000" cy="457200"/>
          </a:xfrm>
          <a:prstGeom prst="flowChartAlternateProcess">
            <a:avLst/>
          </a:prstGeom>
          <a:solidFill>
            <a:srgbClr val="CCFF99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lồng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5791200" y="1428750"/>
            <a:ext cx="3124200" cy="457200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764306" y="2226385"/>
            <a:ext cx="3145474" cy="457200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5774943" y="2991746"/>
            <a:ext cx="3124200" cy="457200"/>
          </a:xfrm>
          <a:prstGeom prst="flowChartAlternateProcess">
            <a:avLst/>
          </a:prstGeom>
          <a:solidFill>
            <a:srgbClr val="FFDC97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819" y="3524932"/>
            <a:ext cx="2048786" cy="166059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8" idx="3"/>
            <a:endCxn id="27" idx="1"/>
          </p:cNvCxnSpPr>
          <p:nvPr/>
        </p:nvCxnSpPr>
        <p:spPr>
          <a:xfrm>
            <a:off x="4800600" y="1657350"/>
            <a:ext cx="963706" cy="7976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4" idx="3"/>
            <a:endCxn id="28" idx="1"/>
          </p:cNvCxnSpPr>
          <p:nvPr/>
        </p:nvCxnSpPr>
        <p:spPr>
          <a:xfrm>
            <a:off x="4789842" y="2454985"/>
            <a:ext cx="985101" cy="76536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3"/>
            <a:endCxn id="26" idx="1"/>
          </p:cNvCxnSpPr>
          <p:nvPr/>
        </p:nvCxnSpPr>
        <p:spPr>
          <a:xfrm flipV="1">
            <a:off x="4789842" y="1657350"/>
            <a:ext cx="1001358" cy="15629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6447"/>
            <a:ext cx="3791991" cy="148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29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55768"/>
            <a:ext cx="71816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FF66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 người dân chài ra khơi để làm gì</a:t>
            </a:r>
            <a:r>
              <a:rPr lang="vi-VN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24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lang="en-US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vi-VN" sz="2400" dirty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 người dân chài ra khơi để đánh </a:t>
            </a:r>
            <a:r>
              <a:rPr lang="vi-VN" sz="2400" dirty="0" smtClean="0">
                <a:solidFill>
                  <a:prstClr val="black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cá.</a:t>
            </a:r>
            <a:endParaRPr lang="vi-VN" sz="2400" dirty="0">
              <a:solidFill>
                <a:prstClr val="black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9224" y="1657350"/>
            <a:ext cx="6546376" cy="3395037"/>
          </a:xfrm>
          <a:prstGeom prst="roundRect">
            <a:avLst/>
          </a:prstGeom>
          <a:noFill/>
          <a:ln>
            <a:solidFill>
              <a:srgbClr val="00CC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500" i="1" dirty="0" err="1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500" i="1" dirty="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</a:p>
          <a:p>
            <a:pPr algn="just">
              <a:lnSpc>
                <a:spcPct val="120000"/>
              </a:lnSpc>
            </a:pPr>
            <a:r>
              <a:rPr lang="vi-VN" sz="2500" dirty="0" smtClean="0">
                <a:solidFill>
                  <a:srgbClr val="CC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Các chú bộ đội hải quân tuần tra để làm gì?</a:t>
            </a:r>
          </a:p>
          <a:p>
            <a:pPr algn="just">
              <a:lnSpc>
                <a:spcPct val="120000"/>
              </a:lnSpc>
            </a:pPr>
            <a:r>
              <a:rPr lang="vi-VN" sz="2500" dirty="0" smtClean="0">
                <a:solidFill>
                  <a:srgbClr val="FF3300"/>
                </a:solidFill>
                <a:latin typeface="+mj-lt"/>
                <a:ea typeface="Yu Mincho Light"/>
                <a:cs typeface="Arial-Rounded" panose="020B0500000000000000" pitchFamily="34" charset="0"/>
              </a:rPr>
              <a:t>⇨</a:t>
            </a:r>
            <a:r>
              <a:rPr lang="vi-VN" sz="2500" i="1" dirty="0" smtClean="0">
                <a:solidFill>
                  <a:srgbClr val="FF33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chú bộ đội hải quân tuần tra để canh giữ biển đảo.</a:t>
            </a:r>
          </a:p>
          <a:p>
            <a:pPr algn="just">
              <a:lnSpc>
                <a:spcPct val="120000"/>
              </a:lnSpc>
            </a:pPr>
            <a:r>
              <a:rPr lang="vi-VN" sz="2500" dirty="0" smtClean="0">
                <a:solidFill>
                  <a:srgbClr val="CC00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Người dân biển làm lồng bè để làm gì?</a:t>
            </a:r>
          </a:p>
          <a:p>
            <a:pPr algn="just">
              <a:lnSpc>
                <a:spcPct val="120000"/>
              </a:lnSpc>
            </a:pPr>
            <a:r>
              <a:rPr lang="vi-VN" sz="2500" dirty="0">
                <a:solidFill>
                  <a:srgbClr val="FF3300"/>
                </a:solidFill>
                <a:latin typeface="+mj-lt"/>
                <a:ea typeface="Yu Mincho Light"/>
                <a:cs typeface="Arial-Rounded" panose="020B0500000000000000" pitchFamily="34" charset="0"/>
              </a:rPr>
              <a:t>⇨ </a:t>
            </a:r>
            <a:r>
              <a:rPr lang="vi-VN" sz="2500" i="1" dirty="0" smtClean="0">
                <a:solidFill>
                  <a:srgbClr val="FF33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 dân biển làm lồng bè để đánh cá.</a:t>
            </a:r>
            <a:endParaRPr lang="vi-VN" sz="2500" i="1" dirty="0">
              <a:solidFill>
                <a:srgbClr val="FF33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019" y="2623995"/>
            <a:ext cx="1882005" cy="24283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556" y1="28571" x2="7556" y2="28571"/>
                        <a14:foregroundMark x1="20444" y1="35268" x2="20444" y2="35268"/>
                        <a14:foregroundMark x1="24000" y1="79464" x2="95556" y2="79911"/>
                        <a14:foregroundMark x1="52444" y1="63839" x2="65333" y2="62500"/>
                        <a14:foregroundMark x1="66667" y1="56696" x2="61778" y2="71429"/>
                        <a14:foregroundMark x1="44444" y1="88839" x2="71111" y2="86161"/>
                        <a14:foregroundMark x1="70667" y1="85714" x2="80000" y2="88393"/>
                        <a14:foregroundMark x1="32444" y1="20536" x2="44889" y2="14732"/>
                        <a14:foregroundMark x1="32444" y1="32589" x2="36889" y2="3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00" y="2607634"/>
            <a:ext cx="2602004" cy="25904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024" y="57150"/>
            <a:ext cx="9137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 vào kết quả ở bài tập 2, đặt 2 câu hỏi và 2 câu trả lời theo mẫu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81" y="103823"/>
            <a:ext cx="799624" cy="690086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805" y="295514"/>
            <a:ext cx="3822383" cy="306705"/>
          </a:xfrm>
          <a:prstGeom prst="rect">
            <a:avLst/>
          </a:prstGeom>
        </p:spPr>
      </p:pic>
      <p:sp>
        <p:nvSpPr>
          <p:cNvPr id="2" name="Oval 5"/>
          <p:cNvSpPr>
            <a:spLocks noChangeArrowheads="1"/>
          </p:cNvSpPr>
          <p:nvPr/>
        </p:nvSpPr>
        <p:spPr bwMode="auto">
          <a:xfrm flipH="1">
            <a:off x="5078255" y="4302444"/>
            <a:ext cx="2554129" cy="25003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>
            <a:off x="5163028" y="1361600"/>
            <a:ext cx="2382679" cy="2250281"/>
          </a:xfrm>
          <a:custGeom>
            <a:avLst/>
            <a:gdLst>
              <a:gd name="T0" fmla="*/ 1908 w 2001"/>
              <a:gd name="T1" fmla="*/ 1890 h 1890"/>
              <a:gd name="T2" fmla="*/ 89 w 2001"/>
              <a:gd name="T3" fmla="*/ 1890 h 1890"/>
              <a:gd name="T4" fmla="*/ 0 w 2001"/>
              <a:gd name="T5" fmla="*/ 0 h 1890"/>
              <a:gd name="T6" fmla="*/ 2001 w 2001"/>
              <a:gd name="T7" fmla="*/ 0 h 1890"/>
              <a:gd name="T8" fmla="*/ 1908 w 2001"/>
              <a:gd name="T9" fmla="*/ 1890 h 1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1" h="1890">
                <a:moveTo>
                  <a:pt x="1908" y="1890"/>
                </a:moveTo>
                <a:lnTo>
                  <a:pt x="89" y="1890"/>
                </a:lnTo>
                <a:lnTo>
                  <a:pt x="0" y="0"/>
                </a:lnTo>
                <a:lnTo>
                  <a:pt x="2001" y="0"/>
                </a:lnTo>
                <a:lnTo>
                  <a:pt x="1908" y="189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Freeform 7"/>
          <p:cNvSpPr/>
          <p:nvPr/>
        </p:nvSpPr>
        <p:spPr bwMode="auto">
          <a:xfrm flipH="1">
            <a:off x="5229703" y="1450659"/>
            <a:ext cx="2249329" cy="2082165"/>
          </a:xfrm>
          <a:custGeom>
            <a:avLst/>
            <a:gdLst>
              <a:gd name="T0" fmla="*/ 1801 w 1889"/>
              <a:gd name="T1" fmla="*/ 1749 h 1749"/>
              <a:gd name="T2" fmla="*/ 84 w 1889"/>
              <a:gd name="T3" fmla="*/ 1749 h 1749"/>
              <a:gd name="T4" fmla="*/ 0 w 1889"/>
              <a:gd name="T5" fmla="*/ 0 h 1749"/>
              <a:gd name="T6" fmla="*/ 1889 w 1889"/>
              <a:gd name="T7" fmla="*/ 0 h 1749"/>
              <a:gd name="T8" fmla="*/ 1801 w 1889"/>
              <a:gd name="T9" fmla="*/ 1749 h 1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9" h="1749">
                <a:moveTo>
                  <a:pt x="1801" y="1749"/>
                </a:moveTo>
                <a:lnTo>
                  <a:pt x="84" y="1749"/>
                </a:lnTo>
                <a:lnTo>
                  <a:pt x="0" y="0"/>
                </a:lnTo>
                <a:lnTo>
                  <a:pt x="1889" y="0"/>
                </a:lnTo>
                <a:lnTo>
                  <a:pt x="1801" y="174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9" name="Freeform 8"/>
          <p:cNvSpPr/>
          <p:nvPr/>
        </p:nvSpPr>
        <p:spPr bwMode="auto">
          <a:xfrm flipH="1">
            <a:off x="5030630" y="1286351"/>
            <a:ext cx="2645569" cy="95250"/>
          </a:xfrm>
          <a:custGeom>
            <a:avLst/>
            <a:gdLst>
              <a:gd name="T0" fmla="*/ 1885 w 1885"/>
              <a:gd name="T1" fmla="*/ 34 h 68"/>
              <a:gd name="T2" fmla="*/ 1851 w 1885"/>
              <a:gd name="T3" fmla="*/ 68 h 68"/>
              <a:gd name="T4" fmla="*/ 33 w 1885"/>
              <a:gd name="T5" fmla="*/ 68 h 68"/>
              <a:gd name="T6" fmla="*/ 0 w 1885"/>
              <a:gd name="T7" fmla="*/ 34 h 68"/>
              <a:gd name="T8" fmla="*/ 0 w 1885"/>
              <a:gd name="T9" fmla="*/ 34 h 68"/>
              <a:gd name="T10" fmla="*/ 33 w 1885"/>
              <a:gd name="T11" fmla="*/ 0 h 68"/>
              <a:gd name="T12" fmla="*/ 1851 w 1885"/>
              <a:gd name="T13" fmla="*/ 0 h 68"/>
              <a:gd name="T14" fmla="*/ 1885 w 1885"/>
              <a:gd name="T15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85" h="68">
                <a:moveTo>
                  <a:pt x="1885" y="34"/>
                </a:moveTo>
                <a:cubicBezTo>
                  <a:pt x="1885" y="53"/>
                  <a:pt x="1870" y="68"/>
                  <a:pt x="1851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15" y="68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5" y="0"/>
                  <a:pt x="33" y="0"/>
                </a:cubicBezTo>
                <a:cubicBezTo>
                  <a:pt x="1851" y="0"/>
                  <a:pt x="1851" y="0"/>
                  <a:pt x="1851" y="0"/>
                </a:cubicBezTo>
                <a:cubicBezTo>
                  <a:pt x="1870" y="0"/>
                  <a:pt x="1885" y="16"/>
                  <a:pt x="1885" y="34"/>
                </a:cubicBezTo>
                <a:close/>
              </a:path>
            </a:pathLst>
          </a:custGeom>
          <a:solidFill>
            <a:srgbClr val="E47068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3" name="Freeform 9"/>
          <p:cNvSpPr/>
          <p:nvPr/>
        </p:nvSpPr>
        <p:spPr bwMode="auto">
          <a:xfrm flipH="1">
            <a:off x="6195060" y="1073945"/>
            <a:ext cx="296704" cy="189071"/>
          </a:xfrm>
          <a:custGeom>
            <a:avLst/>
            <a:gdLst>
              <a:gd name="T0" fmla="*/ 211 w 211"/>
              <a:gd name="T1" fmla="*/ 38 h 135"/>
              <a:gd name="T2" fmla="*/ 173 w 211"/>
              <a:gd name="T3" fmla="*/ 0 h 135"/>
              <a:gd name="T4" fmla="*/ 38 w 211"/>
              <a:gd name="T5" fmla="*/ 0 h 135"/>
              <a:gd name="T6" fmla="*/ 0 w 211"/>
              <a:gd name="T7" fmla="*/ 38 h 135"/>
              <a:gd name="T8" fmla="*/ 0 w 211"/>
              <a:gd name="T9" fmla="*/ 98 h 135"/>
              <a:gd name="T10" fmla="*/ 38 w 211"/>
              <a:gd name="T11" fmla="*/ 135 h 135"/>
              <a:gd name="T12" fmla="*/ 173 w 211"/>
              <a:gd name="T13" fmla="*/ 135 h 135"/>
              <a:gd name="T14" fmla="*/ 211 w 211"/>
              <a:gd name="T15" fmla="*/ 98 h 135"/>
              <a:gd name="T16" fmla="*/ 211 w 211"/>
              <a:gd name="T17" fmla="*/ 3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135">
                <a:moveTo>
                  <a:pt x="211" y="38"/>
                </a:moveTo>
                <a:cubicBezTo>
                  <a:pt x="211" y="17"/>
                  <a:pt x="194" y="0"/>
                  <a:pt x="17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8"/>
                  <a:pt x="17" y="135"/>
                  <a:pt x="38" y="135"/>
                </a:cubicBezTo>
                <a:cubicBezTo>
                  <a:pt x="173" y="135"/>
                  <a:pt x="173" y="135"/>
                  <a:pt x="173" y="135"/>
                </a:cubicBezTo>
                <a:cubicBezTo>
                  <a:pt x="194" y="135"/>
                  <a:pt x="211" y="118"/>
                  <a:pt x="211" y="98"/>
                </a:cubicBezTo>
                <a:lnTo>
                  <a:pt x="211" y="38"/>
                </a:lnTo>
                <a:close/>
              </a:path>
            </a:pathLst>
          </a:custGeom>
          <a:solidFill>
            <a:srgbClr val="E47068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1" name="Freeform 10"/>
          <p:cNvSpPr/>
          <p:nvPr/>
        </p:nvSpPr>
        <p:spPr bwMode="auto">
          <a:xfrm flipH="1">
            <a:off x="5536883" y="3674746"/>
            <a:ext cx="658654" cy="759619"/>
          </a:xfrm>
          <a:custGeom>
            <a:avLst/>
            <a:gdLst>
              <a:gd name="T0" fmla="*/ 469 w 469"/>
              <a:gd name="T1" fmla="*/ 541 h 541"/>
              <a:gd name="T2" fmla="*/ 135 w 469"/>
              <a:gd name="T3" fmla="*/ 0 h 541"/>
              <a:gd name="T4" fmla="*/ 0 w 469"/>
              <a:gd name="T5" fmla="*/ 0 h 541"/>
              <a:gd name="T6" fmla="*/ 334 w 469"/>
              <a:gd name="T7" fmla="*/ 541 h 541"/>
              <a:gd name="T8" fmla="*/ 469 w 469"/>
              <a:gd name="T9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9" h="541">
                <a:moveTo>
                  <a:pt x="469" y="541"/>
                </a:moveTo>
                <a:cubicBezTo>
                  <a:pt x="469" y="541"/>
                  <a:pt x="139" y="0"/>
                  <a:pt x="135" y="0"/>
                </a:cubicBezTo>
                <a:cubicBezTo>
                  <a:pt x="131" y="0"/>
                  <a:pt x="0" y="0"/>
                  <a:pt x="0" y="0"/>
                </a:cubicBezTo>
                <a:cubicBezTo>
                  <a:pt x="334" y="541"/>
                  <a:pt x="334" y="541"/>
                  <a:pt x="334" y="541"/>
                </a:cubicBezTo>
                <a:cubicBezTo>
                  <a:pt x="334" y="541"/>
                  <a:pt x="431" y="541"/>
                  <a:pt x="469" y="541"/>
                </a:cubicBezTo>
                <a:close/>
              </a:path>
            </a:pathLst>
          </a:custGeom>
          <a:solidFill>
            <a:srgbClr val="2B2B2B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2" name="Freeform 11"/>
          <p:cNvSpPr/>
          <p:nvPr/>
        </p:nvSpPr>
        <p:spPr bwMode="auto">
          <a:xfrm flipH="1">
            <a:off x="6514148" y="3674746"/>
            <a:ext cx="659606" cy="759619"/>
          </a:xfrm>
          <a:custGeom>
            <a:avLst/>
            <a:gdLst>
              <a:gd name="T0" fmla="*/ 0 w 470"/>
              <a:gd name="T1" fmla="*/ 541 h 541"/>
              <a:gd name="T2" fmla="*/ 334 w 470"/>
              <a:gd name="T3" fmla="*/ 0 h 541"/>
              <a:gd name="T4" fmla="*/ 470 w 470"/>
              <a:gd name="T5" fmla="*/ 0 h 541"/>
              <a:gd name="T6" fmla="*/ 135 w 470"/>
              <a:gd name="T7" fmla="*/ 541 h 541"/>
              <a:gd name="T8" fmla="*/ 0 w 470"/>
              <a:gd name="T9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0" h="541">
                <a:moveTo>
                  <a:pt x="0" y="541"/>
                </a:moveTo>
                <a:cubicBezTo>
                  <a:pt x="0" y="541"/>
                  <a:pt x="331" y="0"/>
                  <a:pt x="334" y="0"/>
                </a:cubicBezTo>
                <a:cubicBezTo>
                  <a:pt x="338" y="0"/>
                  <a:pt x="470" y="0"/>
                  <a:pt x="470" y="0"/>
                </a:cubicBezTo>
                <a:cubicBezTo>
                  <a:pt x="135" y="541"/>
                  <a:pt x="135" y="541"/>
                  <a:pt x="135" y="541"/>
                </a:cubicBezTo>
                <a:cubicBezTo>
                  <a:pt x="135" y="541"/>
                  <a:pt x="44" y="540"/>
                  <a:pt x="0" y="541"/>
                </a:cubicBezTo>
                <a:close/>
              </a:path>
            </a:pathLst>
          </a:custGeom>
          <a:solidFill>
            <a:srgbClr val="2B2B2B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3" name="Freeform 12"/>
          <p:cNvSpPr/>
          <p:nvPr/>
        </p:nvSpPr>
        <p:spPr bwMode="auto">
          <a:xfrm flipH="1">
            <a:off x="5141597" y="3579495"/>
            <a:ext cx="2425541" cy="95250"/>
          </a:xfrm>
          <a:custGeom>
            <a:avLst/>
            <a:gdLst>
              <a:gd name="T0" fmla="*/ 1728 w 1728"/>
              <a:gd name="T1" fmla="*/ 34 h 68"/>
              <a:gd name="T2" fmla="*/ 1697 w 1728"/>
              <a:gd name="T3" fmla="*/ 68 h 68"/>
              <a:gd name="T4" fmla="*/ 31 w 1728"/>
              <a:gd name="T5" fmla="*/ 68 h 68"/>
              <a:gd name="T6" fmla="*/ 0 w 1728"/>
              <a:gd name="T7" fmla="*/ 34 h 68"/>
              <a:gd name="T8" fmla="*/ 0 w 1728"/>
              <a:gd name="T9" fmla="*/ 34 h 68"/>
              <a:gd name="T10" fmla="*/ 31 w 1728"/>
              <a:gd name="T11" fmla="*/ 0 h 68"/>
              <a:gd name="T12" fmla="*/ 1697 w 1728"/>
              <a:gd name="T13" fmla="*/ 0 h 68"/>
              <a:gd name="T14" fmla="*/ 1728 w 1728"/>
              <a:gd name="T15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8" h="68">
                <a:moveTo>
                  <a:pt x="1728" y="34"/>
                </a:moveTo>
                <a:cubicBezTo>
                  <a:pt x="1728" y="53"/>
                  <a:pt x="1714" y="68"/>
                  <a:pt x="1697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14" y="68"/>
                  <a:pt x="0" y="53"/>
                  <a:pt x="0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5"/>
                  <a:pt x="14" y="0"/>
                  <a:pt x="31" y="0"/>
                </a:cubicBezTo>
                <a:cubicBezTo>
                  <a:pt x="1697" y="0"/>
                  <a:pt x="1697" y="0"/>
                  <a:pt x="1697" y="0"/>
                </a:cubicBezTo>
                <a:cubicBezTo>
                  <a:pt x="1714" y="0"/>
                  <a:pt x="1728" y="15"/>
                  <a:pt x="1728" y="34"/>
                </a:cubicBezTo>
                <a:close/>
              </a:path>
            </a:pathLst>
          </a:custGeom>
          <a:solidFill>
            <a:srgbClr val="2B2B2B">
              <a:alpha val="0"/>
            </a:srgbClr>
          </a:solidFill>
          <a:ln w="25400">
            <a:solidFill>
              <a:srgbClr val="E47068"/>
            </a:solidFill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pSp>
        <p:nvGrpSpPr>
          <p:cNvPr id="15" name="组合 33"/>
          <p:cNvGrpSpPr/>
          <p:nvPr/>
        </p:nvGrpSpPr>
        <p:grpSpPr>
          <a:xfrm flipH="1">
            <a:off x="6038320" y="1690688"/>
            <a:ext cx="2516981" cy="3070622"/>
            <a:chOff x="6065838" y="2187575"/>
            <a:chExt cx="3355975" cy="4094163"/>
          </a:xfrm>
        </p:grpSpPr>
        <p:sp>
          <p:nvSpPr>
            <p:cNvPr id="16" name="Freeform 14"/>
            <p:cNvSpPr/>
            <p:nvPr/>
          </p:nvSpPr>
          <p:spPr bwMode="auto">
            <a:xfrm>
              <a:off x="8180388" y="3546475"/>
              <a:ext cx="328613" cy="190500"/>
            </a:xfrm>
            <a:custGeom>
              <a:avLst/>
              <a:gdLst>
                <a:gd name="T0" fmla="*/ 176 w 176"/>
                <a:gd name="T1" fmla="*/ 63 h 102"/>
                <a:gd name="T2" fmla="*/ 115 w 176"/>
                <a:gd name="T3" fmla="*/ 49 h 102"/>
                <a:gd name="T4" fmla="*/ 59 w 176"/>
                <a:gd name="T5" fmla="*/ 99 h 102"/>
                <a:gd name="T6" fmla="*/ 3 w 176"/>
                <a:gd name="T7" fmla="*/ 65 h 102"/>
                <a:gd name="T8" fmla="*/ 51 w 176"/>
                <a:gd name="T9" fmla="*/ 0 h 102"/>
                <a:gd name="T10" fmla="*/ 176 w 176"/>
                <a:gd name="T11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102">
                  <a:moveTo>
                    <a:pt x="176" y="63"/>
                  </a:moveTo>
                  <a:cubicBezTo>
                    <a:pt x="176" y="63"/>
                    <a:pt x="129" y="49"/>
                    <a:pt x="115" y="49"/>
                  </a:cubicBezTo>
                  <a:cubicBezTo>
                    <a:pt x="101" y="50"/>
                    <a:pt x="71" y="102"/>
                    <a:pt x="59" y="99"/>
                  </a:cubicBezTo>
                  <a:cubicBezTo>
                    <a:pt x="47" y="96"/>
                    <a:pt x="7" y="88"/>
                    <a:pt x="3" y="65"/>
                  </a:cubicBezTo>
                  <a:cubicBezTo>
                    <a:pt x="0" y="41"/>
                    <a:pt x="51" y="0"/>
                    <a:pt x="51" y="0"/>
                  </a:cubicBezTo>
                  <a:cubicBezTo>
                    <a:pt x="51" y="0"/>
                    <a:pt x="159" y="44"/>
                    <a:pt x="176" y="63"/>
                  </a:cubicBezTo>
                  <a:close/>
                </a:path>
              </a:pathLst>
            </a:custGeom>
            <a:solidFill>
              <a:srgbClr val="F2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7980363" y="2513013"/>
              <a:ext cx="1441450" cy="1484312"/>
            </a:xfrm>
            <a:custGeom>
              <a:avLst/>
              <a:gdLst>
                <a:gd name="T0" fmla="*/ 0 w 770"/>
                <a:gd name="T1" fmla="*/ 763 h 793"/>
                <a:gd name="T2" fmla="*/ 753 w 770"/>
                <a:gd name="T3" fmla="*/ 0 h 793"/>
                <a:gd name="T4" fmla="*/ 770 w 770"/>
                <a:gd name="T5" fmla="*/ 16 h 793"/>
                <a:gd name="T6" fmla="*/ 45 w 770"/>
                <a:gd name="T7" fmla="*/ 793 h 793"/>
                <a:gd name="T8" fmla="*/ 0 w 770"/>
                <a:gd name="T9" fmla="*/ 76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793">
                  <a:moveTo>
                    <a:pt x="0" y="763"/>
                  </a:moveTo>
                  <a:cubicBezTo>
                    <a:pt x="0" y="763"/>
                    <a:pt x="700" y="39"/>
                    <a:pt x="753" y="0"/>
                  </a:cubicBezTo>
                  <a:cubicBezTo>
                    <a:pt x="753" y="0"/>
                    <a:pt x="762" y="8"/>
                    <a:pt x="770" y="16"/>
                  </a:cubicBezTo>
                  <a:cubicBezTo>
                    <a:pt x="770" y="16"/>
                    <a:pt x="97" y="744"/>
                    <a:pt x="45" y="793"/>
                  </a:cubicBezTo>
                  <a:cubicBezTo>
                    <a:pt x="45" y="793"/>
                    <a:pt x="7" y="791"/>
                    <a:pt x="0" y="763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8418513" y="3548063"/>
              <a:ext cx="142875" cy="119062"/>
            </a:xfrm>
            <a:custGeom>
              <a:avLst/>
              <a:gdLst>
                <a:gd name="T0" fmla="*/ 77 w 77"/>
                <a:gd name="T1" fmla="*/ 28 h 64"/>
                <a:gd name="T2" fmla="*/ 24 w 77"/>
                <a:gd name="T3" fmla="*/ 4 h 64"/>
                <a:gd name="T4" fmla="*/ 4 w 77"/>
                <a:gd name="T5" fmla="*/ 41 h 64"/>
                <a:gd name="T6" fmla="*/ 58 w 77"/>
                <a:gd name="T7" fmla="*/ 64 h 64"/>
                <a:gd name="T8" fmla="*/ 77 w 77"/>
                <a:gd name="T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64">
                  <a:moveTo>
                    <a:pt x="77" y="28"/>
                  </a:moveTo>
                  <a:cubicBezTo>
                    <a:pt x="77" y="28"/>
                    <a:pt x="33" y="7"/>
                    <a:pt x="24" y="4"/>
                  </a:cubicBezTo>
                  <a:cubicBezTo>
                    <a:pt x="15" y="0"/>
                    <a:pt x="0" y="30"/>
                    <a:pt x="4" y="41"/>
                  </a:cubicBezTo>
                  <a:cubicBezTo>
                    <a:pt x="9" y="53"/>
                    <a:pt x="50" y="64"/>
                    <a:pt x="58" y="64"/>
                  </a:cubicBezTo>
                  <a:cubicBezTo>
                    <a:pt x="65" y="64"/>
                    <a:pt x="77" y="28"/>
                    <a:pt x="77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8307388" y="3602038"/>
              <a:ext cx="152400" cy="141287"/>
            </a:xfrm>
            <a:custGeom>
              <a:avLst/>
              <a:gdLst>
                <a:gd name="T0" fmla="*/ 47 w 81"/>
                <a:gd name="T1" fmla="*/ 19 h 75"/>
                <a:gd name="T2" fmla="*/ 74 w 81"/>
                <a:gd name="T3" fmla="*/ 62 h 75"/>
                <a:gd name="T4" fmla="*/ 17 w 81"/>
                <a:gd name="T5" fmla="*/ 36 h 75"/>
                <a:gd name="T6" fmla="*/ 47 w 81"/>
                <a:gd name="T7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5">
                  <a:moveTo>
                    <a:pt x="47" y="19"/>
                  </a:moveTo>
                  <a:cubicBezTo>
                    <a:pt x="47" y="19"/>
                    <a:pt x="81" y="49"/>
                    <a:pt x="74" y="62"/>
                  </a:cubicBezTo>
                  <a:cubicBezTo>
                    <a:pt x="68" y="75"/>
                    <a:pt x="34" y="72"/>
                    <a:pt x="17" y="36"/>
                  </a:cubicBezTo>
                  <a:cubicBezTo>
                    <a:pt x="0" y="0"/>
                    <a:pt x="38" y="10"/>
                    <a:pt x="47" y="1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8270876" y="3665538"/>
              <a:ext cx="120650" cy="117475"/>
            </a:xfrm>
            <a:custGeom>
              <a:avLst/>
              <a:gdLst>
                <a:gd name="T0" fmla="*/ 21 w 65"/>
                <a:gd name="T1" fmla="*/ 1 h 63"/>
                <a:gd name="T2" fmla="*/ 64 w 65"/>
                <a:gd name="T3" fmla="*/ 35 h 63"/>
                <a:gd name="T4" fmla="*/ 33 w 65"/>
                <a:gd name="T5" fmla="*/ 51 h 63"/>
                <a:gd name="T6" fmla="*/ 21 w 65"/>
                <a:gd name="T7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3">
                  <a:moveTo>
                    <a:pt x="21" y="1"/>
                  </a:moveTo>
                  <a:cubicBezTo>
                    <a:pt x="34" y="0"/>
                    <a:pt x="65" y="24"/>
                    <a:pt x="64" y="35"/>
                  </a:cubicBezTo>
                  <a:cubicBezTo>
                    <a:pt x="63" y="46"/>
                    <a:pt x="51" y="63"/>
                    <a:pt x="33" y="51"/>
                  </a:cubicBezTo>
                  <a:cubicBezTo>
                    <a:pt x="14" y="38"/>
                    <a:pt x="0" y="2"/>
                    <a:pt x="21" y="1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8148638" y="3492500"/>
              <a:ext cx="301625" cy="192087"/>
            </a:xfrm>
            <a:custGeom>
              <a:avLst/>
              <a:gdLst>
                <a:gd name="T0" fmla="*/ 12 w 161"/>
                <a:gd name="T1" fmla="*/ 62 h 103"/>
                <a:gd name="T2" fmla="*/ 54 w 161"/>
                <a:gd name="T3" fmla="*/ 5 h 103"/>
                <a:gd name="T4" fmla="*/ 143 w 161"/>
                <a:gd name="T5" fmla="*/ 48 h 103"/>
                <a:gd name="T6" fmla="*/ 113 w 161"/>
                <a:gd name="T7" fmla="*/ 71 h 103"/>
                <a:gd name="T8" fmla="*/ 69 w 161"/>
                <a:gd name="T9" fmla="*/ 48 h 103"/>
                <a:gd name="T10" fmla="*/ 37 w 161"/>
                <a:gd name="T11" fmla="*/ 94 h 103"/>
                <a:gd name="T12" fmla="*/ 12 w 161"/>
                <a:gd name="T13" fmla="*/ 6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03">
                  <a:moveTo>
                    <a:pt x="12" y="62"/>
                  </a:moveTo>
                  <a:cubicBezTo>
                    <a:pt x="12" y="62"/>
                    <a:pt x="42" y="11"/>
                    <a:pt x="54" y="5"/>
                  </a:cubicBezTo>
                  <a:cubicBezTo>
                    <a:pt x="67" y="0"/>
                    <a:pt x="126" y="48"/>
                    <a:pt x="143" y="48"/>
                  </a:cubicBezTo>
                  <a:cubicBezTo>
                    <a:pt x="161" y="49"/>
                    <a:pt x="131" y="75"/>
                    <a:pt x="113" y="71"/>
                  </a:cubicBezTo>
                  <a:cubicBezTo>
                    <a:pt x="96" y="67"/>
                    <a:pt x="69" y="48"/>
                    <a:pt x="69" y="48"/>
                  </a:cubicBezTo>
                  <a:cubicBezTo>
                    <a:pt x="69" y="48"/>
                    <a:pt x="73" y="85"/>
                    <a:pt x="37" y="94"/>
                  </a:cubicBezTo>
                  <a:cubicBezTo>
                    <a:pt x="0" y="103"/>
                    <a:pt x="12" y="62"/>
                    <a:pt x="12" y="6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6911976" y="3429000"/>
              <a:ext cx="1323975" cy="612775"/>
            </a:xfrm>
            <a:custGeom>
              <a:avLst/>
              <a:gdLst>
                <a:gd name="T0" fmla="*/ 60 w 708"/>
                <a:gd name="T1" fmla="*/ 6 h 328"/>
                <a:gd name="T2" fmla="*/ 668 w 708"/>
                <a:gd name="T3" fmla="*/ 92 h 328"/>
                <a:gd name="T4" fmla="*/ 708 w 708"/>
                <a:gd name="T5" fmla="*/ 155 h 328"/>
                <a:gd name="T6" fmla="*/ 88 w 708"/>
                <a:gd name="T7" fmla="*/ 105 h 328"/>
                <a:gd name="T8" fmla="*/ 60 w 708"/>
                <a:gd name="T9" fmla="*/ 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28">
                  <a:moveTo>
                    <a:pt x="60" y="6"/>
                  </a:moveTo>
                  <a:cubicBezTo>
                    <a:pt x="79" y="0"/>
                    <a:pt x="350" y="233"/>
                    <a:pt x="668" y="92"/>
                  </a:cubicBezTo>
                  <a:cubicBezTo>
                    <a:pt x="668" y="92"/>
                    <a:pt x="698" y="111"/>
                    <a:pt x="708" y="155"/>
                  </a:cubicBezTo>
                  <a:cubicBezTo>
                    <a:pt x="708" y="155"/>
                    <a:pt x="375" y="328"/>
                    <a:pt x="88" y="105"/>
                  </a:cubicBezTo>
                  <a:cubicBezTo>
                    <a:pt x="88" y="105"/>
                    <a:pt x="0" y="23"/>
                    <a:pt x="6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867526" y="2490788"/>
              <a:ext cx="254000" cy="552450"/>
            </a:xfrm>
            <a:custGeom>
              <a:avLst/>
              <a:gdLst>
                <a:gd name="T0" fmla="*/ 64 w 136"/>
                <a:gd name="T1" fmla="*/ 13 h 295"/>
                <a:gd name="T2" fmla="*/ 77 w 136"/>
                <a:gd name="T3" fmla="*/ 197 h 295"/>
                <a:gd name="T4" fmla="*/ 64 w 136"/>
                <a:gd name="T5" fmla="*/ 1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95">
                  <a:moveTo>
                    <a:pt x="64" y="13"/>
                  </a:moveTo>
                  <a:cubicBezTo>
                    <a:pt x="64" y="13"/>
                    <a:pt x="136" y="99"/>
                    <a:pt x="77" y="197"/>
                  </a:cubicBezTo>
                  <a:cubicBezTo>
                    <a:pt x="18" y="295"/>
                    <a:pt x="0" y="0"/>
                    <a:pt x="64" y="13"/>
                  </a:cubicBez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6399213" y="2408238"/>
              <a:ext cx="693738" cy="968375"/>
            </a:xfrm>
            <a:custGeom>
              <a:avLst/>
              <a:gdLst>
                <a:gd name="T0" fmla="*/ 302 w 371"/>
                <a:gd name="T1" fmla="*/ 84 h 517"/>
                <a:gd name="T2" fmla="*/ 360 w 371"/>
                <a:gd name="T3" fmla="*/ 406 h 517"/>
                <a:gd name="T4" fmla="*/ 109 w 371"/>
                <a:gd name="T5" fmla="*/ 479 h 517"/>
                <a:gd name="T6" fmla="*/ 35 w 371"/>
                <a:gd name="T7" fmla="*/ 301 h 517"/>
                <a:gd name="T8" fmla="*/ 54 w 371"/>
                <a:gd name="T9" fmla="*/ 76 h 517"/>
                <a:gd name="T10" fmla="*/ 302 w 371"/>
                <a:gd name="T11" fmla="*/ 8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1" h="517">
                  <a:moveTo>
                    <a:pt x="302" y="84"/>
                  </a:moveTo>
                  <a:cubicBezTo>
                    <a:pt x="302" y="84"/>
                    <a:pt x="371" y="305"/>
                    <a:pt x="360" y="406"/>
                  </a:cubicBezTo>
                  <a:cubicBezTo>
                    <a:pt x="349" y="508"/>
                    <a:pt x="152" y="517"/>
                    <a:pt x="109" y="479"/>
                  </a:cubicBezTo>
                  <a:cubicBezTo>
                    <a:pt x="65" y="442"/>
                    <a:pt x="35" y="301"/>
                    <a:pt x="35" y="301"/>
                  </a:cubicBezTo>
                  <a:cubicBezTo>
                    <a:pt x="35" y="301"/>
                    <a:pt x="0" y="121"/>
                    <a:pt x="54" y="76"/>
                  </a:cubicBezTo>
                  <a:cubicBezTo>
                    <a:pt x="108" y="31"/>
                    <a:pt x="263" y="0"/>
                    <a:pt x="302" y="84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6103938" y="2187575"/>
              <a:ext cx="1173163" cy="896937"/>
            </a:xfrm>
            <a:custGeom>
              <a:avLst/>
              <a:gdLst>
                <a:gd name="T0" fmla="*/ 208 w 627"/>
                <a:gd name="T1" fmla="*/ 464 h 479"/>
                <a:gd name="T2" fmla="*/ 229 w 627"/>
                <a:gd name="T3" fmla="*/ 453 h 479"/>
                <a:gd name="T4" fmla="*/ 208 w 627"/>
                <a:gd name="T5" fmla="*/ 256 h 479"/>
                <a:gd name="T6" fmla="*/ 266 w 627"/>
                <a:gd name="T7" fmla="*/ 269 h 479"/>
                <a:gd name="T8" fmla="*/ 257 w 627"/>
                <a:gd name="T9" fmla="*/ 235 h 479"/>
                <a:gd name="T10" fmla="*/ 357 w 627"/>
                <a:gd name="T11" fmla="*/ 252 h 479"/>
                <a:gd name="T12" fmla="*/ 336 w 627"/>
                <a:gd name="T13" fmla="*/ 216 h 479"/>
                <a:gd name="T14" fmla="*/ 485 w 627"/>
                <a:gd name="T15" fmla="*/ 231 h 479"/>
                <a:gd name="T16" fmla="*/ 460 w 627"/>
                <a:gd name="T17" fmla="*/ 202 h 479"/>
                <a:gd name="T18" fmla="*/ 475 w 627"/>
                <a:gd name="T19" fmla="*/ 36 h 479"/>
                <a:gd name="T20" fmla="*/ 430 w 627"/>
                <a:gd name="T21" fmla="*/ 79 h 479"/>
                <a:gd name="T22" fmla="*/ 281 w 627"/>
                <a:gd name="T23" fmla="*/ 36 h 479"/>
                <a:gd name="T24" fmla="*/ 306 w 627"/>
                <a:gd name="T25" fmla="*/ 96 h 479"/>
                <a:gd name="T26" fmla="*/ 97 w 627"/>
                <a:gd name="T27" fmla="*/ 188 h 479"/>
                <a:gd name="T28" fmla="*/ 82 w 627"/>
                <a:gd name="T29" fmla="*/ 130 h 479"/>
                <a:gd name="T30" fmla="*/ 54 w 627"/>
                <a:gd name="T31" fmla="*/ 197 h 479"/>
                <a:gd name="T32" fmla="*/ 0 w 627"/>
                <a:gd name="T33" fmla="*/ 220 h 479"/>
                <a:gd name="T34" fmla="*/ 37 w 627"/>
                <a:gd name="T35" fmla="*/ 266 h 479"/>
                <a:gd name="T36" fmla="*/ 161 w 627"/>
                <a:gd name="T37" fmla="*/ 479 h 479"/>
                <a:gd name="T38" fmla="*/ 208 w 627"/>
                <a:gd name="T39" fmla="*/ 464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7" h="479">
                  <a:moveTo>
                    <a:pt x="208" y="464"/>
                  </a:moveTo>
                  <a:cubicBezTo>
                    <a:pt x="229" y="453"/>
                    <a:pt x="229" y="453"/>
                    <a:pt x="229" y="453"/>
                  </a:cubicBezTo>
                  <a:cubicBezTo>
                    <a:pt x="229" y="453"/>
                    <a:pt x="244" y="286"/>
                    <a:pt x="208" y="256"/>
                  </a:cubicBezTo>
                  <a:cubicBezTo>
                    <a:pt x="208" y="256"/>
                    <a:pt x="253" y="276"/>
                    <a:pt x="266" y="269"/>
                  </a:cubicBezTo>
                  <a:cubicBezTo>
                    <a:pt x="280" y="261"/>
                    <a:pt x="257" y="235"/>
                    <a:pt x="257" y="235"/>
                  </a:cubicBezTo>
                  <a:cubicBezTo>
                    <a:pt x="257" y="235"/>
                    <a:pt x="340" y="261"/>
                    <a:pt x="357" y="252"/>
                  </a:cubicBezTo>
                  <a:cubicBezTo>
                    <a:pt x="374" y="242"/>
                    <a:pt x="336" y="216"/>
                    <a:pt x="336" y="216"/>
                  </a:cubicBezTo>
                  <a:cubicBezTo>
                    <a:pt x="336" y="216"/>
                    <a:pt x="474" y="252"/>
                    <a:pt x="485" y="231"/>
                  </a:cubicBezTo>
                  <a:cubicBezTo>
                    <a:pt x="496" y="210"/>
                    <a:pt x="460" y="202"/>
                    <a:pt x="460" y="202"/>
                  </a:cubicBezTo>
                  <a:cubicBezTo>
                    <a:pt x="460" y="202"/>
                    <a:pt x="627" y="128"/>
                    <a:pt x="475" y="36"/>
                  </a:cubicBezTo>
                  <a:cubicBezTo>
                    <a:pt x="475" y="36"/>
                    <a:pt x="449" y="32"/>
                    <a:pt x="430" y="79"/>
                  </a:cubicBezTo>
                  <a:cubicBezTo>
                    <a:pt x="430" y="79"/>
                    <a:pt x="302" y="0"/>
                    <a:pt x="281" y="36"/>
                  </a:cubicBezTo>
                  <a:cubicBezTo>
                    <a:pt x="261" y="72"/>
                    <a:pt x="306" y="96"/>
                    <a:pt x="306" y="96"/>
                  </a:cubicBezTo>
                  <a:cubicBezTo>
                    <a:pt x="306" y="96"/>
                    <a:pt x="141" y="83"/>
                    <a:pt x="97" y="188"/>
                  </a:cubicBezTo>
                  <a:cubicBezTo>
                    <a:pt x="97" y="188"/>
                    <a:pt x="90" y="135"/>
                    <a:pt x="82" y="130"/>
                  </a:cubicBezTo>
                  <a:cubicBezTo>
                    <a:pt x="75" y="124"/>
                    <a:pt x="41" y="145"/>
                    <a:pt x="54" y="197"/>
                  </a:cubicBezTo>
                  <a:cubicBezTo>
                    <a:pt x="54" y="197"/>
                    <a:pt x="0" y="177"/>
                    <a:pt x="0" y="220"/>
                  </a:cubicBezTo>
                  <a:cubicBezTo>
                    <a:pt x="0" y="263"/>
                    <a:pt x="37" y="266"/>
                    <a:pt x="37" y="266"/>
                  </a:cubicBezTo>
                  <a:cubicBezTo>
                    <a:pt x="37" y="266"/>
                    <a:pt x="26" y="432"/>
                    <a:pt x="161" y="479"/>
                  </a:cubicBezTo>
                  <a:lnTo>
                    <a:pt x="208" y="464"/>
                  </a:lnTo>
                  <a:close/>
                </a:path>
              </a:pathLst>
            </a:custGeom>
            <a:solidFill>
              <a:srgbClr val="725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6303963" y="2974975"/>
              <a:ext cx="298450" cy="320675"/>
            </a:xfrm>
            <a:custGeom>
              <a:avLst/>
              <a:gdLst>
                <a:gd name="T0" fmla="*/ 109 w 160"/>
                <a:gd name="T1" fmla="*/ 39 h 171"/>
                <a:gd name="T2" fmla="*/ 36 w 160"/>
                <a:gd name="T3" fmla="*/ 20 h 171"/>
                <a:gd name="T4" fmla="*/ 126 w 160"/>
                <a:gd name="T5" fmla="*/ 124 h 171"/>
                <a:gd name="T6" fmla="*/ 109 w 160"/>
                <a:gd name="T7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71">
                  <a:moveTo>
                    <a:pt x="109" y="39"/>
                  </a:moveTo>
                  <a:cubicBezTo>
                    <a:pt x="109" y="39"/>
                    <a:pt x="71" y="0"/>
                    <a:pt x="36" y="20"/>
                  </a:cubicBezTo>
                  <a:cubicBezTo>
                    <a:pt x="0" y="41"/>
                    <a:pt x="47" y="171"/>
                    <a:pt x="126" y="124"/>
                  </a:cubicBezTo>
                  <a:cubicBezTo>
                    <a:pt x="160" y="105"/>
                    <a:pt x="109" y="39"/>
                    <a:pt x="109" y="39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6881813" y="2776538"/>
              <a:ext cx="128588" cy="165100"/>
            </a:xfrm>
            <a:custGeom>
              <a:avLst/>
              <a:gdLst>
                <a:gd name="T0" fmla="*/ 9 w 69"/>
                <a:gd name="T1" fmla="*/ 0 h 88"/>
                <a:gd name="T2" fmla="*/ 9 w 69"/>
                <a:gd name="T3" fmla="*/ 58 h 88"/>
                <a:gd name="T4" fmla="*/ 56 w 69"/>
                <a:gd name="T5" fmla="*/ 58 h 88"/>
                <a:gd name="T6" fmla="*/ 24 w 69"/>
                <a:gd name="T7" fmla="*/ 88 h 88"/>
                <a:gd name="T8" fmla="*/ 69 w 69"/>
                <a:gd name="T9" fmla="*/ 68 h 88"/>
                <a:gd name="T10" fmla="*/ 26 w 69"/>
                <a:gd name="T11" fmla="*/ 49 h 88"/>
                <a:gd name="T12" fmla="*/ 9 w 69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88">
                  <a:moveTo>
                    <a:pt x="9" y="0"/>
                  </a:moveTo>
                  <a:cubicBezTo>
                    <a:pt x="9" y="0"/>
                    <a:pt x="0" y="45"/>
                    <a:pt x="9" y="58"/>
                  </a:cubicBezTo>
                  <a:cubicBezTo>
                    <a:pt x="18" y="70"/>
                    <a:pt x="52" y="44"/>
                    <a:pt x="56" y="58"/>
                  </a:cubicBezTo>
                  <a:cubicBezTo>
                    <a:pt x="59" y="71"/>
                    <a:pt x="55" y="83"/>
                    <a:pt x="24" y="88"/>
                  </a:cubicBezTo>
                  <a:cubicBezTo>
                    <a:pt x="24" y="88"/>
                    <a:pt x="69" y="87"/>
                    <a:pt x="69" y="68"/>
                  </a:cubicBezTo>
                  <a:cubicBezTo>
                    <a:pt x="69" y="39"/>
                    <a:pt x="51" y="36"/>
                    <a:pt x="26" y="49"/>
                  </a:cubicBezTo>
                  <a:cubicBezTo>
                    <a:pt x="9" y="58"/>
                    <a:pt x="9" y="25"/>
                    <a:pt x="9" y="0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6727826" y="2808288"/>
              <a:ext cx="57150" cy="79375"/>
            </a:xfrm>
            <a:custGeom>
              <a:avLst/>
              <a:gdLst>
                <a:gd name="T0" fmla="*/ 28 w 30"/>
                <a:gd name="T1" fmla="*/ 18 h 42"/>
                <a:gd name="T2" fmla="*/ 19 w 30"/>
                <a:gd name="T3" fmla="*/ 40 h 42"/>
                <a:gd name="T4" fmla="*/ 2 w 30"/>
                <a:gd name="T5" fmla="*/ 23 h 42"/>
                <a:gd name="T6" fmla="*/ 11 w 30"/>
                <a:gd name="T7" fmla="*/ 1 h 42"/>
                <a:gd name="T8" fmla="*/ 28 w 30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42">
                  <a:moveTo>
                    <a:pt x="28" y="18"/>
                  </a:moveTo>
                  <a:cubicBezTo>
                    <a:pt x="30" y="29"/>
                    <a:pt x="26" y="39"/>
                    <a:pt x="19" y="40"/>
                  </a:cubicBezTo>
                  <a:cubicBezTo>
                    <a:pt x="12" y="42"/>
                    <a:pt x="4" y="34"/>
                    <a:pt x="2" y="23"/>
                  </a:cubicBezTo>
                  <a:cubicBezTo>
                    <a:pt x="0" y="12"/>
                    <a:pt x="4" y="2"/>
                    <a:pt x="11" y="1"/>
                  </a:cubicBezTo>
                  <a:cubicBezTo>
                    <a:pt x="18" y="0"/>
                    <a:pt x="26" y="7"/>
                    <a:pt x="28" y="18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943726" y="2774950"/>
              <a:ext cx="50800" cy="71437"/>
            </a:xfrm>
            <a:custGeom>
              <a:avLst/>
              <a:gdLst>
                <a:gd name="T0" fmla="*/ 25 w 27"/>
                <a:gd name="T1" fmla="*/ 16 h 38"/>
                <a:gd name="T2" fmla="*/ 17 w 27"/>
                <a:gd name="T3" fmla="*/ 36 h 38"/>
                <a:gd name="T4" fmla="*/ 2 w 27"/>
                <a:gd name="T5" fmla="*/ 21 h 38"/>
                <a:gd name="T6" fmla="*/ 10 w 27"/>
                <a:gd name="T7" fmla="*/ 1 h 38"/>
                <a:gd name="T8" fmla="*/ 25 w 27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8">
                  <a:moveTo>
                    <a:pt x="25" y="16"/>
                  </a:moveTo>
                  <a:cubicBezTo>
                    <a:pt x="27" y="26"/>
                    <a:pt x="23" y="35"/>
                    <a:pt x="17" y="36"/>
                  </a:cubicBezTo>
                  <a:cubicBezTo>
                    <a:pt x="10" y="38"/>
                    <a:pt x="4" y="31"/>
                    <a:pt x="2" y="21"/>
                  </a:cubicBezTo>
                  <a:cubicBezTo>
                    <a:pt x="0" y="11"/>
                    <a:pt x="3" y="3"/>
                    <a:pt x="10" y="1"/>
                  </a:cubicBezTo>
                  <a:cubicBezTo>
                    <a:pt x="16" y="0"/>
                    <a:pt x="23" y="7"/>
                    <a:pt x="25" y="16"/>
                  </a:cubicBezTo>
                  <a:close/>
                </a:path>
              </a:pathLst>
            </a:custGeom>
            <a:solidFill>
              <a:srgbClr val="190F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6665913" y="3170238"/>
              <a:ext cx="250825" cy="120650"/>
            </a:xfrm>
            <a:custGeom>
              <a:avLst/>
              <a:gdLst>
                <a:gd name="T0" fmla="*/ 0 w 134"/>
                <a:gd name="T1" fmla="*/ 6 h 65"/>
                <a:gd name="T2" fmla="*/ 101 w 134"/>
                <a:gd name="T3" fmla="*/ 59 h 65"/>
                <a:gd name="T4" fmla="*/ 134 w 134"/>
                <a:gd name="T5" fmla="*/ 43 h 65"/>
                <a:gd name="T6" fmla="*/ 0 w 134"/>
                <a:gd name="T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65">
                  <a:moveTo>
                    <a:pt x="0" y="6"/>
                  </a:moveTo>
                  <a:cubicBezTo>
                    <a:pt x="24" y="35"/>
                    <a:pt x="59" y="65"/>
                    <a:pt x="101" y="59"/>
                  </a:cubicBezTo>
                  <a:cubicBezTo>
                    <a:pt x="114" y="57"/>
                    <a:pt x="126" y="51"/>
                    <a:pt x="134" y="43"/>
                  </a:cubicBezTo>
                  <a:cubicBezTo>
                    <a:pt x="100" y="0"/>
                    <a:pt x="35" y="1"/>
                    <a:pt x="0" y="6"/>
                  </a:cubicBezTo>
                  <a:close/>
                </a:path>
              </a:pathLst>
            </a:custGeom>
            <a:solidFill>
              <a:srgbClr val="DA90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6602413" y="3001963"/>
              <a:ext cx="393700" cy="249237"/>
            </a:xfrm>
            <a:custGeom>
              <a:avLst/>
              <a:gdLst>
                <a:gd name="T0" fmla="*/ 204 w 210"/>
                <a:gd name="T1" fmla="*/ 0 h 133"/>
                <a:gd name="T2" fmla="*/ 0 w 210"/>
                <a:gd name="T3" fmla="*/ 44 h 133"/>
                <a:gd name="T4" fmla="*/ 34 w 210"/>
                <a:gd name="T5" fmla="*/ 96 h 133"/>
                <a:gd name="T6" fmla="*/ 168 w 210"/>
                <a:gd name="T7" fmla="*/ 133 h 133"/>
                <a:gd name="T8" fmla="*/ 204 w 210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33">
                  <a:moveTo>
                    <a:pt x="204" y="0"/>
                  </a:moveTo>
                  <a:cubicBezTo>
                    <a:pt x="125" y="0"/>
                    <a:pt x="0" y="44"/>
                    <a:pt x="0" y="44"/>
                  </a:cubicBezTo>
                  <a:cubicBezTo>
                    <a:pt x="0" y="44"/>
                    <a:pt x="12" y="70"/>
                    <a:pt x="34" y="96"/>
                  </a:cubicBezTo>
                  <a:cubicBezTo>
                    <a:pt x="69" y="91"/>
                    <a:pt x="134" y="90"/>
                    <a:pt x="168" y="133"/>
                  </a:cubicBezTo>
                  <a:cubicBezTo>
                    <a:pt x="210" y="94"/>
                    <a:pt x="204" y="0"/>
                    <a:pt x="204" y="0"/>
                  </a:cubicBezTo>
                  <a:close/>
                </a:path>
              </a:pathLst>
            </a:custGeom>
            <a:solidFill>
              <a:srgbClr val="753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6665913" y="2676525"/>
              <a:ext cx="117475" cy="84137"/>
            </a:xfrm>
            <a:custGeom>
              <a:avLst/>
              <a:gdLst>
                <a:gd name="T0" fmla="*/ 0 w 62"/>
                <a:gd name="T1" fmla="*/ 45 h 45"/>
                <a:gd name="T2" fmla="*/ 62 w 62"/>
                <a:gd name="T3" fmla="*/ 25 h 45"/>
                <a:gd name="T4" fmla="*/ 0 w 62"/>
                <a:gd name="T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45">
                  <a:moveTo>
                    <a:pt x="0" y="45"/>
                  </a:moveTo>
                  <a:cubicBezTo>
                    <a:pt x="0" y="45"/>
                    <a:pt x="30" y="21"/>
                    <a:pt x="62" y="25"/>
                  </a:cubicBezTo>
                  <a:cubicBezTo>
                    <a:pt x="62" y="25"/>
                    <a:pt x="19" y="0"/>
                    <a:pt x="0" y="45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6891338" y="2647950"/>
              <a:ext cx="93663" cy="61912"/>
            </a:xfrm>
            <a:custGeom>
              <a:avLst/>
              <a:gdLst>
                <a:gd name="T0" fmla="*/ 0 w 50"/>
                <a:gd name="T1" fmla="*/ 33 h 33"/>
                <a:gd name="T2" fmla="*/ 50 w 50"/>
                <a:gd name="T3" fmla="*/ 33 h 33"/>
                <a:gd name="T4" fmla="*/ 0 w 50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33">
                  <a:moveTo>
                    <a:pt x="0" y="33"/>
                  </a:moveTo>
                  <a:cubicBezTo>
                    <a:pt x="0" y="33"/>
                    <a:pt x="37" y="21"/>
                    <a:pt x="50" y="33"/>
                  </a:cubicBezTo>
                  <a:cubicBezTo>
                    <a:pt x="50" y="33"/>
                    <a:pt x="21" y="0"/>
                    <a:pt x="0" y="33"/>
                  </a:cubicBezTo>
                  <a:close/>
                </a:path>
              </a:pathLst>
            </a:custGeom>
            <a:solidFill>
              <a:srgbClr val="4939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7105651" y="5964238"/>
              <a:ext cx="414338" cy="269875"/>
            </a:xfrm>
            <a:custGeom>
              <a:avLst/>
              <a:gdLst>
                <a:gd name="T0" fmla="*/ 102 w 221"/>
                <a:gd name="T1" fmla="*/ 30 h 144"/>
                <a:gd name="T2" fmla="*/ 132 w 221"/>
                <a:gd name="T3" fmla="*/ 72 h 144"/>
                <a:gd name="T4" fmla="*/ 206 w 221"/>
                <a:gd name="T5" fmla="*/ 86 h 144"/>
                <a:gd name="T6" fmla="*/ 206 w 221"/>
                <a:gd name="T7" fmla="*/ 124 h 144"/>
                <a:gd name="T8" fmla="*/ 14 w 221"/>
                <a:gd name="T9" fmla="*/ 124 h 144"/>
                <a:gd name="T10" fmla="*/ 14 w 221"/>
                <a:gd name="T11" fmla="*/ 30 h 144"/>
                <a:gd name="T12" fmla="*/ 102 w 221"/>
                <a:gd name="T13" fmla="*/ 3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144">
                  <a:moveTo>
                    <a:pt x="102" y="30"/>
                  </a:moveTo>
                  <a:cubicBezTo>
                    <a:pt x="102" y="30"/>
                    <a:pt x="114" y="66"/>
                    <a:pt x="132" y="72"/>
                  </a:cubicBezTo>
                  <a:cubicBezTo>
                    <a:pt x="149" y="78"/>
                    <a:pt x="191" y="74"/>
                    <a:pt x="206" y="86"/>
                  </a:cubicBezTo>
                  <a:cubicBezTo>
                    <a:pt x="221" y="98"/>
                    <a:pt x="206" y="124"/>
                    <a:pt x="206" y="124"/>
                  </a:cubicBezTo>
                  <a:cubicBezTo>
                    <a:pt x="206" y="124"/>
                    <a:pt x="49" y="144"/>
                    <a:pt x="14" y="124"/>
                  </a:cubicBezTo>
                  <a:cubicBezTo>
                    <a:pt x="14" y="124"/>
                    <a:pt x="0" y="60"/>
                    <a:pt x="14" y="30"/>
                  </a:cubicBezTo>
                  <a:cubicBezTo>
                    <a:pt x="28" y="0"/>
                    <a:pt x="102" y="30"/>
                    <a:pt x="102" y="30"/>
                  </a:cubicBezTo>
                  <a:close/>
                </a:path>
              </a:pathLst>
            </a:custGeom>
            <a:solidFill>
              <a:srgbClr val="281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6923088" y="5995988"/>
              <a:ext cx="390525" cy="285750"/>
            </a:xfrm>
            <a:custGeom>
              <a:avLst/>
              <a:gdLst>
                <a:gd name="T0" fmla="*/ 112 w 209"/>
                <a:gd name="T1" fmla="*/ 23 h 153"/>
                <a:gd name="T2" fmla="*/ 142 w 209"/>
                <a:gd name="T3" fmla="*/ 72 h 153"/>
                <a:gd name="T4" fmla="*/ 200 w 209"/>
                <a:gd name="T5" fmla="*/ 94 h 153"/>
                <a:gd name="T6" fmla="*/ 200 w 209"/>
                <a:gd name="T7" fmla="*/ 122 h 153"/>
                <a:gd name="T8" fmla="*/ 0 w 209"/>
                <a:gd name="T9" fmla="*/ 107 h 153"/>
                <a:gd name="T10" fmla="*/ 9 w 209"/>
                <a:gd name="T11" fmla="*/ 23 h 153"/>
                <a:gd name="T12" fmla="*/ 112 w 209"/>
                <a:gd name="T13" fmla="*/ 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53">
                  <a:moveTo>
                    <a:pt x="112" y="23"/>
                  </a:moveTo>
                  <a:cubicBezTo>
                    <a:pt x="112" y="23"/>
                    <a:pt x="113" y="60"/>
                    <a:pt x="142" y="72"/>
                  </a:cubicBezTo>
                  <a:cubicBezTo>
                    <a:pt x="159" y="78"/>
                    <a:pt x="189" y="84"/>
                    <a:pt x="200" y="94"/>
                  </a:cubicBezTo>
                  <a:cubicBezTo>
                    <a:pt x="209" y="100"/>
                    <a:pt x="201" y="108"/>
                    <a:pt x="200" y="122"/>
                  </a:cubicBezTo>
                  <a:cubicBezTo>
                    <a:pt x="198" y="153"/>
                    <a:pt x="38" y="121"/>
                    <a:pt x="0" y="107"/>
                  </a:cubicBezTo>
                  <a:cubicBezTo>
                    <a:pt x="0" y="107"/>
                    <a:pt x="2" y="46"/>
                    <a:pt x="9" y="23"/>
                  </a:cubicBezTo>
                  <a:cubicBezTo>
                    <a:pt x="16" y="0"/>
                    <a:pt x="112" y="23"/>
                    <a:pt x="112" y="23"/>
                  </a:cubicBezTo>
                  <a:close/>
                </a:path>
              </a:pathLst>
            </a:custGeom>
            <a:solidFill>
              <a:srgbClr val="3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6864351" y="4429125"/>
              <a:ext cx="542925" cy="1658937"/>
            </a:xfrm>
            <a:custGeom>
              <a:avLst/>
              <a:gdLst>
                <a:gd name="T0" fmla="*/ 0 w 290"/>
                <a:gd name="T1" fmla="*/ 62 h 886"/>
                <a:gd name="T2" fmla="*/ 35 w 290"/>
                <a:gd name="T3" fmla="*/ 866 h 886"/>
                <a:gd name="T4" fmla="*/ 162 w 290"/>
                <a:gd name="T5" fmla="*/ 866 h 886"/>
                <a:gd name="T6" fmla="*/ 224 w 290"/>
                <a:gd name="T7" fmla="*/ 135 h 886"/>
                <a:gd name="T8" fmla="*/ 290 w 290"/>
                <a:gd name="T9" fmla="*/ 15 h 886"/>
                <a:gd name="T10" fmla="*/ 0 w 290"/>
                <a:gd name="T11" fmla="*/ 62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0" h="886">
                  <a:moveTo>
                    <a:pt x="0" y="62"/>
                  </a:moveTo>
                  <a:cubicBezTo>
                    <a:pt x="0" y="62"/>
                    <a:pt x="69" y="543"/>
                    <a:pt x="35" y="866"/>
                  </a:cubicBezTo>
                  <a:cubicBezTo>
                    <a:pt x="35" y="866"/>
                    <a:pt x="105" y="886"/>
                    <a:pt x="162" y="866"/>
                  </a:cubicBezTo>
                  <a:cubicBezTo>
                    <a:pt x="162" y="866"/>
                    <a:pt x="224" y="195"/>
                    <a:pt x="224" y="135"/>
                  </a:cubicBezTo>
                  <a:cubicBezTo>
                    <a:pt x="224" y="75"/>
                    <a:pt x="290" y="15"/>
                    <a:pt x="290" y="15"/>
                  </a:cubicBezTo>
                  <a:cubicBezTo>
                    <a:pt x="290" y="15"/>
                    <a:pt x="29" y="0"/>
                    <a:pt x="0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7121526" y="4405313"/>
              <a:ext cx="357188" cy="1662112"/>
            </a:xfrm>
            <a:custGeom>
              <a:avLst/>
              <a:gdLst>
                <a:gd name="T0" fmla="*/ 173 w 191"/>
                <a:gd name="T1" fmla="*/ 28 h 888"/>
                <a:gd name="T2" fmla="*/ 98 w 191"/>
                <a:gd name="T3" fmla="*/ 873 h 888"/>
                <a:gd name="T4" fmla="*/ 0 w 191"/>
                <a:gd name="T5" fmla="*/ 863 h 888"/>
                <a:gd name="T6" fmla="*/ 20 w 191"/>
                <a:gd name="T7" fmla="*/ 356 h 888"/>
                <a:gd name="T8" fmla="*/ 52 w 191"/>
                <a:gd name="T9" fmla="*/ 45 h 888"/>
                <a:gd name="T10" fmla="*/ 173 w 191"/>
                <a:gd name="T11" fmla="*/ 28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888">
                  <a:moveTo>
                    <a:pt x="173" y="28"/>
                  </a:moveTo>
                  <a:cubicBezTo>
                    <a:pt x="173" y="28"/>
                    <a:pt x="191" y="485"/>
                    <a:pt x="98" y="873"/>
                  </a:cubicBezTo>
                  <a:cubicBezTo>
                    <a:pt x="98" y="873"/>
                    <a:pt x="44" y="888"/>
                    <a:pt x="0" y="863"/>
                  </a:cubicBezTo>
                  <a:cubicBezTo>
                    <a:pt x="0" y="863"/>
                    <a:pt x="20" y="436"/>
                    <a:pt x="20" y="356"/>
                  </a:cubicBezTo>
                  <a:cubicBezTo>
                    <a:pt x="20" y="276"/>
                    <a:pt x="45" y="64"/>
                    <a:pt x="52" y="45"/>
                  </a:cubicBezTo>
                  <a:cubicBezTo>
                    <a:pt x="60" y="26"/>
                    <a:pt x="127" y="0"/>
                    <a:pt x="173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7192963" y="4556125"/>
              <a:ext cx="131763" cy="1338262"/>
            </a:xfrm>
            <a:custGeom>
              <a:avLst/>
              <a:gdLst>
                <a:gd name="T0" fmla="*/ 71 w 71"/>
                <a:gd name="T1" fmla="*/ 0 h 715"/>
                <a:gd name="T2" fmla="*/ 47 w 71"/>
                <a:gd name="T3" fmla="*/ 99 h 715"/>
                <a:gd name="T4" fmla="*/ 0 w 71"/>
                <a:gd name="T5" fmla="*/ 715 h 715"/>
                <a:gd name="T6" fmla="*/ 36 w 71"/>
                <a:gd name="T7" fmla="*/ 103 h 715"/>
                <a:gd name="T8" fmla="*/ 71 w 71"/>
                <a:gd name="T9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5">
                  <a:moveTo>
                    <a:pt x="71" y="0"/>
                  </a:moveTo>
                  <a:cubicBezTo>
                    <a:pt x="71" y="0"/>
                    <a:pt x="50" y="30"/>
                    <a:pt x="47" y="99"/>
                  </a:cubicBezTo>
                  <a:cubicBezTo>
                    <a:pt x="43" y="169"/>
                    <a:pt x="16" y="606"/>
                    <a:pt x="0" y="715"/>
                  </a:cubicBezTo>
                  <a:cubicBezTo>
                    <a:pt x="0" y="715"/>
                    <a:pt x="38" y="156"/>
                    <a:pt x="36" y="103"/>
                  </a:cubicBezTo>
                  <a:cubicBezTo>
                    <a:pt x="34" y="51"/>
                    <a:pt x="63" y="13"/>
                    <a:pt x="71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6443663" y="3440113"/>
              <a:ext cx="1073150" cy="1185862"/>
            </a:xfrm>
            <a:custGeom>
              <a:avLst/>
              <a:gdLst>
                <a:gd name="T0" fmla="*/ 127 w 573"/>
                <a:gd name="T1" fmla="*/ 11 h 634"/>
                <a:gd name="T2" fmla="*/ 19 w 573"/>
                <a:gd name="T3" fmla="*/ 35 h 634"/>
                <a:gd name="T4" fmla="*/ 85 w 573"/>
                <a:gd name="T5" fmla="*/ 178 h 634"/>
                <a:gd name="T6" fmla="*/ 201 w 573"/>
                <a:gd name="T7" fmla="*/ 634 h 634"/>
                <a:gd name="T8" fmla="*/ 458 w 573"/>
                <a:gd name="T9" fmla="*/ 578 h 634"/>
                <a:gd name="T10" fmla="*/ 458 w 573"/>
                <a:gd name="T11" fmla="*/ 539 h 634"/>
                <a:gd name="T12" fmla="*/ 475 w 573"/>
                <a:gd name="T13" fmla="*/ 573 h 634"/>
                <a:gd name="T14" fmla="*/ 573 w 573"/>
                <a:gd name="T15" fmla="*/ 573 h 634"/>
                <a:gd name="T16" fmla="*/ 310 w 573"/>
                <a:gd name="T17" fmla="*/ 0 h 634"/>
                <a:gd name="T18" fmla="*/ 127 w 573"/>
                <a:gd name="T19" fmla="*/ 1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3" h="634">
                  <a:moveTo>
                    <a:pt x="127" y="11"/>
                  </a:moveTo>
                  <a:cubicBezTo>
                    <a:pt x="127" y="11"/>
                    <a:pt x="38" y="30"/>
                    <a:pt x="19" y="35"/>
                  </a:cubicBezTo>
                  <a:cubicBezTo>
                    <a:pt x="0" y="41"/>
                    <a:pt x="56" y="114"/>
                    <a:pt x="85" y="178"/>
                  </a:cubicBezTo>
                  <a:cubicBezTo>
                    <a:pt x="113" y="242"/>
                    <a:pt x="193" y="537"/>
                    <a:pt x="201" y="634"/>
                  </a:cubicBezTo>
                  <a:cubicBezTo>
                    <a:pt x="201" y="634"/>
                    <a:pt x="421" y="578"/>
                    <a:pt x="458" y="578"/>
                  </a:cubicBezTo>
                  <a:cubicBezTo>
                    <a:pt x="458" y="539"/>
                    <a:pt x="458" y="539"/>
                    <a:pt x="458" y="539"/>
                  </a:cubicBezTo>
                  <a:cubicBezTo>
                    <a:pt x="458" y="539"/>
                    <a:pt x="469" y="557"/>
                    <a:pt x="475" y="573"/>
                  </a:cubicBezTo>
                  <a:cubicBezTo>
                    <a:pt x="475" y="573"/>
                    <a:pt x="550" y="571"/>
                    <a:pt x="573" y="573"/>
                  </a:cubicBezTo>
                  <a:cubicBezTo>
                    <a:pt x="573" y="573"/>
                    <a:pt x="382" y="116"/>
                    <a:pt x="310" y="0"/>
                  </a:cubicBezTo>
                  <a:cubicBezTo>
                    <a:pt x="310" y="0"/>
                    <a:pt x="174" y="0"/>
                    <a:pt x="127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6721476" y="3271838"/>
              <a:ext cx="204788" cy="414337"/>
            </a:xfrm>
            <a:custGeom>
              <a:avLst/>
              <a:gdLst>
                <a:gd name="T0" fmla="*/ 55 w 110"/>
                <a:gd name="T1" fmla="*/ 28 h 222"/>
                <a:gd name="T2" fmla="*/ 100 w 110"/>
                <a:gd name="T3" fmla="*/ 99 h 222"/>
                <a:gd name="T4" fmla="*/ 32 w 110"/>
                <a:gd name="T5" fmla="*/ 114 h 222"/>
                <a:gd name="T6" fmla="*/ 6 w 110"/>
                <a:gd name="T7" fmla="*/ 28 h 222"/>
                <a:gd name="T8" fmla="*/ 55 w 110"/>
                <a:gd name="T9" fmla="*/ 28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222">
                  <a:moveTo>
                    <a:pt x="55" y="28"/>
                  </a:moveTo>
                  <a:cubicBezTo>
                    <a:pt x="55" y="28"/>
                    <a:pt x="88" y="90"/>
                    <a:pt x="100" y="99"/>
                  </a:cubicBezTo>
                  <a:cubicBezTo>
                    <a:pt x="110" y="222"/>
                    <a:pt x="32" y="114"/>
                    <a:pt x="32" y="114"/>
                  </a:cubicBezTo>
                  <a:cubicBezTo>
                    <a:pt x="32" y="114"/>
                    <a:pt x="12" y="56"/>
                    <a:pt x="6" y="28"/>
                  </a:cubicBezTo>
                  <a:cubicBezTo>
                    <a:pt x="0" y="0"/>
                    <a:pt x="55" y="28"/>
                    <a:pt x="55" y="2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6681788" y="3440113"/>
              <a:ext cx="430213" cy="536575"/>
            </a:xfrm>
            <a:custGeom>
              <a:avLst/>
              <a:gdLst>
                <a:gd name="T0" fmla="*/ 74 w 230"/>
                <a:gd name="T1" fmla="*/ 0 h 287"/>
                <a:gd name="T2" fmla="*/ 112 w 230"/>
                <a:gd name="T3" fmla="*/ 62 h 287"/>
                <a:gd name="T4" fmla="*/ 96 w 230"/>
                <a:gd name="T5" fmla="*/ 0 h 287"/>
                <a:gd name="T6" fmla="*/ 144 w 230"/>
                <a:gd name="T7" fmla="*/ 0 h 287"/>
                <a:gd name="T8" fmla="*/ 230 w 230"/>
                <a:gd name="T9" fmla="*/ 287 h 287"/>
                <a:gd name="T10" fmla="*/ 0 w 230"/>
                <a:gd name="T11" fmla="*/ 38 h 287"/>
                <a:gd name="T12" fmla="*/ 74 w 230"/>
                <a:gd name="T13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87">
                  <a:moveTo>
                    <a:pt x="74" y="0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221" y="197"/>
                    <a:pt x="230" y="287"/>
                  </a:cubicBezTo>
                  <a:cubicBezTo>
                    <a:pt x="230" y="287"/>
                    <a:pt x="46" y="72"/>
                    <a:pt x="0" y="38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665913" y="3414713"/>
              <a:ext cx="153988" cy="141287"/>
            </a:xfrm>
            <a:custGeom>
              <a:avLst/>
              <a:gdLst>
                <a:gd name="T0" fmla="*/ 0 w 82"/>
                <a:gd name="T1" fmla="*/ 0 h 75"/>
                <a:gd name="T2" fmla="*/ 82 w 82"/>
                <a:gd name="T3" fmla="*/ 13 h 75"/>
                <a:gd name="T4" fmla="*/ 82 w 82"/>
                <a:gd name="T5" fmla="*/ 75 h 75"/>
                <a:gd name="T6" fmla="*/ 0 w 82"/>
                <a:gd name="T7" fmla="*/ 47 h 75"/>
                <a:gd name="T8" fmla="*/ 0 w 82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5">
                  <a:moveTo>
                    <a:pt x="0" y="0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4" y="52"/>
                    <a:pt x="0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6843713" y="3530600"/>
              <a:ext cx="123825" cy="93662"/>
            </a:xfrm>
            <a:custGeom>
              <a:avLst/>
              <a:gdLst>
                <a:gd name="T0" fmla="*/ 0 w 66"/>
                <a:gd name="T1" fmla="*/ 22 h 50"/>
                <a:gd name="T2" fmla="*/ 54 w 66"/>
                <a:gd name="T3" fmla="*/ 5 h 50"/>
                <a:gd name="T4" fmla="*/ 66 w 66"/>
                <a:gd name="T5" fmla="*/ 37 h 50"/>
                <a:gd name="T6" fmla="*/ 39 w 66"/>
                <a:gd name="T7" fmla="*/ 50 h 50"/>
                <a:gd name="T8" fmla="*/ 0 w 66"/>
                <a:gd name="T9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0">
                  <a:moveTo>
                    <a:pt x="0" y="22"/>
                  </a:moveTo>
                  <a:cubicBezTo>
                    <a:pt x="0" y="22"/>
                    <a:pt x="29" y="0"/>
                    <a:pt x="54" y="5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39" y="50"/>
                    <a:pt x="39" y="50"/>
                    <a:pt x="39" y="50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6916738" y="3600450"/>
              <a:ext cx="212725" cy="396875"/>
            </a:xfrm>
            <a:custGeom>
              <a:avLst/>
              <a:gdLst>
                <a:gd name="T0" fmla="*/ 11 w 113"/>
                <a:gd name="T1" fmla="*/ 95 h 212"/>
                <a:gd name="T2" fmla="*/ 0 w 113"/>
                <a:gd name="T3" fmla="*/ 13 h 212"/>
                <a:gd name="T4" fmla="*/ 27 w 113"/>
                <a:gd name="T5" fmla="*/ 0 h 212"/>
                <a:gd name="T6" fmla="*/ 94 w 113"/>
                <a:gd name="T7" fmla="*/ 109 h 212"/>
                <a:gd name="T8" fmla="*/ 113 w 113"/>
                <a:gd name="T9" fmla="*/ 212 h 212"/>
                <a:gd name="T10" fmla="*/ 11 w 113"/>
                <a:gd name="T11" fmla="*/ 9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212">
                  <a:moveTo>
                    <a:pt x="11" y="95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79" y="86"/>
                    <a:pt x="94" y="109"/>
                  </a:cubicBezTo>
                  <a:cubicBezTo>
                    <a:pt x="113" y="212"/>
                    <a:pt x="113" y="212"/>
                    <a:pt x="113" y="212"/>
                  </a:cubicBezTo>
                  <a:lnTo>
                    <a:pt x="11" y="95"/>
                  </a:ln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6602413" y="3440113"/>
              <a:ext cx="527050" cy="557212"/>
            </a:xfrm>
            <a:custGeom>
              <a:avLst/>
              <a:gdLst>
                <a:gd name="T0" fmla="*/ 34 w 281"/>
                <a:gd name="T1" fmla="*/ 0 h 298"/>
                <a:gd name="T2" fmla="*/ 0 w 281"/>
                <a:gd name="T3" fmla="*/ 99 h 298"/>
                <a:gd name="T4" fmla="*/ 102 w 281"/>
                <a:gd name="T5" fmla="*/ 122 h 298"/>
                <a:gd name="T6" fmla="*/ 84 w 281"/>
                <a:gd name="T7" fmla="*/ 221 h 298"/>
                <a:gd name="T8" fmla="*/ 281 w 281"/>
                <a:gd name="T9" fmla="*/ 298 h 298"/>
                <a:gd name="T10" fmla="*/ 42 w 281"/>
                <a:gd name="T11" fmla="*/ 35 h 298"/>
                <a:gd name="T12" fmla="*/ 34 w 281"/>
                <a:gd name="T13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1" h="298">
                  <a:moveTo>
                    <a:pt x="34" y="0"/>
                  </a:moveTo>
                  <a:cubicBezTo>
                    <a:pt x="34" y="0"/>
                    <a:pt x="11" y="60"/>
                    <a:pt x="0" y="99"/>
                  </a:cubicBezTo>
                  <a:cubicBezTo>
                    <a:pt x="0" y="99"/>
                    <a:pt x="47" y="116"/>
                    <a:pt x="102" y="122"/>
                  </a:cubicBezTo>
                  <a:cubicBezTo>
                    <a:pt x="102" y="122"/>
                    <a:pt x="81" y="214"/>
                    <a:pt x="84" y="221"/>
                  </a:cubicBezTo>
                  <a:cubicBezTo>
                    <a:pt x="84" y="221"/>
                    <a:pt x="221" y="265"/>
                    <a:pt x="281" y="298"/>
                  </a:cubicBezTo>
                  <a:cubicBezTo>
                    <a:pt x="241" y="251"/>
                    <a:pt x="82" y="73"/>
                    <a:pt x="42" y="35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937376" y="3409950"/>
              <a:ext cx="244475" cy="587375"/>
            </a:xfrm>
            <a:custGeom>
              <a:avLst/>
              <a:gdLst>
                <a:gd name="T0" fmla="*/ 0 w 130"/>
                <a:gd name="T1" fmla="*/ 0 h 314"/>
                <a:gd name="T2" fmla="*/ 73 w 130"/>
                <a:gd name="T3" fmla="*/ 53 h 314"/>
                <a:gd name="T4" fmla="*/ 55 w 130"/>
                <a:gd name="T5" fmla="*/ 102 h 314"/>
                <a:gd name="T6" fmla="*/ 130 w 130"/>
                <a:gd name="T7" fmla="*/ 159 h 314"/>
                <a:gd name="T8" fmla="*/ 102 w 130"/>
                <a:gd name="T9" fmla="*/ 314 h 314"/>
                <a:gd name="T10" fmla="*/ 0 w 130"/>
                <a:gd name="T1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314">
                  <a:moveTo>
                    <a:pt x="0" y="0"/>
                  </a:moveTo>
                  <a:cubicBezTo>
                    <a:pt x="0" y="0"/>
                    <a:pt x="39" y="36"/>
                    <a:pt x="73" y="53"/>
                  </a:cubicBezTo>
                  <a:cubicBezTo>
                    <a:pt x="73" y="53"/>
                    <a:pt x="66" y="84"/>
                    <a:pt x="55" y="102"/>
                  </a:cubicBezTo>
                  <a:cubicBezTo>
                    <a:pt x="55" y="102"/>
                    <a:pt x="108" y="138"/>
                    <a:pt x="130" y="159"/>
                  </a:cubicBezTo>
                  <a:cubicBezTo>
                    <a:pt x="130" y="159"/>
                    <a:pt x="102" y="239"/>
                    <a:pt x="102" y="314"/>
                  </a:cubicBezTo>
                  <a:cubicBezTo>
                    <a:pt x="102" y="314"/>
                    <a:pt x="20" y="3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7135813" y="4019550"/>
              <a:ext cx="161925" cy="400050"/>
            </a:xfrm>
            <a:custGeom>
              <a:avLst/>
              <a:gdLst>
                <a:gd name="T0" fmla="*/ 0 w 86"/>
                <a:gd name="T1" fmla="*/ 0 h 214"/>
                <a:gd name="T2" fmla="*/ 86 w 86"/>
                <a:gd name="T3" fmla="*/ 214 h 214"/>
                <a:gd name="T4" fmla="*/ 0 w 86"/>
                <a:gd name="T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214">
                  <a:moveTo>
                    <a:pt x="0" y="0"/>
                  </a:moveTo>
                  <a:cubicBezTo>
                    <a:pt x="0" y="0"/>
                    <a:pt x="75" y="154"/>
                    <a:pt x="86" y="214"/>
                  </a:cubicBezTo>
                  <a:cubicBezTo>
                    <a:pt x="86" y="214"/>
                    <a:pt x="9" y="35"/>
                    <a:pt x="0" y="0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7164388" y="4302125"/>
              <a:ext cx="55563" cy="60325"/>
            </a:xfrm>
            <a:custGeom>
              <a:avLst/>
              <a:gdLst>
                <a:gd name="T0" fmla="*/ 27 w 30"/>
                <a:gd name="T1" fmla="*/ 11 h 32"/>
                <a:gd name="T2" fmla="*/ 21 w 30"/>
                <a:gd name="T3" fmla="*/ 30 h 32"/>
                <a:gd name="T4" fmla="*/ 3 w 30"/>
                <a:gd name="T5" fmla="*/ 21 h 32"/>
                <a:gd name="T6" fmla="*/ 9 w 30"/>
                <a:gd name="T7" fmla="*/ 2 h 32"/>
                <a:gd name="T8" fmla="*/ 27 w 30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2"/>
                    <a:pt x="6" y="29"/>
                    <a:pt x="3" y="21"/>
                  </a:cubicBezTo>
                  <a:cubicBezTo>
                    <a:pt x="0" y="14"/>
                    <a:pt x="3" y="5"/>
                    <a:pt x="9" y="2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7100888" y="4111625"/>
              <a:ext cx="55563" cy="61912"/>
            </a:xfrm>
            <a:custGeom>
              <a:avLst/>
              <a:gdLst>
                <a:gd name="T0" fmla="*/ 27 w 30"/>
                <a:gd name="T1" fmla="*/ 11 h 33"/>
                <a:gd name="T2" fmla="*/ 21 w 30"/>
                <a:gd name="T3" fmla="*/ 30 h 33"/>
                <a:gd name="T4" fmla="*/ 3 w 30"/>
                <a:gd name="T5" fmla="*/ 21 h 33"/>
                <a:gd name="T6" fmla="*/ 10 w 30"/>
                <a:gd name="T7" fmla="*/ 3 h 33"/>
                <a:gd name="T8" fmla="*/ 27 w 30"/>
                <a:gd name="T9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7" y="11"/>
                  </a:moveTo>
                  <a:cubicBezTo>
                    <a:pt x="30" y="19"/>
                    <a:pt x="27" y="27"/>
                    <a:pt x="21" y="30"/>
                  </a:cubicBezTo>
                  <a:cubicBezTo>
                    <a:pt x="14" y="33"/>
                    <a:pt x="6" y="29"/>
                    <a:pt x="3" y="21"/>
                  </a:cubicBezTo>
                  <a:cubicBezTo>
                    <a:pt x="0" y="14"/>
                    <a:pt x="3" y="6"/>
                    <a:pt x="10" y="3"/>
                  </a:cubicBezTo>
                  <a:cubicBezTo>
                    <a:pt x="16" y="0"/>
                    <a:pt x="24" y="4"/>
                    <a:pt x="27" y="11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6861176" y="3381375"/>
              <a:ext cx="96838" cy="146050"/>
            </a:xfrm>
            <a:custGeom>
              <a:avLst/>
              <a:gdLst>
                <a:gd name="T0" fmla="*/ 0 w 52"/>
                <a:gd name="T1" fmla="*/ 31 h 78"/>
                <a:gd name="T2" fmla="*/ 45 w 52"/>
                <a:gd name="T3" fmla="*/ 78 h 78"/>
                <a:gd name="T4" fmla="*/ 48 w 52"/>
                <a:gd name="T5" fmla="*/ 18 h 78"/>
                <a:gd name="T6" fmla="*/ 25 w 52"/>
                <a:gd name="T7" fmla="*/ 0 h 78"/>
                <a:gd name="T8" fmla="*/ 0 w 52"/>
                <a:gd name="T9" fmla="*/ 3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8">
                  <a:moveTo>
                    <a:pt x="0" y="31"/>
                  </a:moveTo>
                  <a:cubicBezTo>
                    <a:pt x="45" y="78"/>
                    <a:pt x="45" y="78"/>
                    <a:pt x="45" y="78"/>
                  </a:cubicBezTo>
                  <a:cubicBezTo>
                    <a:pt x="45" y="78"/>
                    <a:pt x="52" y="31"/>
                    <a:pt x="48" y="1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6937376" y="4435475"/>
              <a:ext cx="563563" cy="161925"/>
            </a:xfrm>
            <a:custGeom>
              <a:avLst/>
              <a:gdLst>
                <a:gd name="T0" fmla="*/ 0 w 301"/>
                <a:gd name="T1" fmla="*/ 87 h 87"/>
                <a:gd name="T2" fmla="*/ 188 w 301"/>
                <a:gd name="T3" fmla="*/ 43 h 87"/>
                <a:gd name="T4" fmla="*/ 194 w 301"/>
                <a:gd name="T5" fmla="*/ 0 h 87"/>
                <a:gd name="T6" fmla="*/ 211 w 301"/>
                <a:gd name="T7" fmla="*/ 41 h 87"/>
                <a:gd name="T8" fmla="*/ 301 w 301"/>
                <a:gd name="T9" fmla="*/ 40 h 87"/>
                <a:gd name="T10" fmla="*/ 207 w 301"/>
                <a:gd name="T11" fmla="*/ 49 h 87"/>
                <a:gd name="T12" fmla="*/ 200 w 301"/>
                <a:gd name="T13" fmla="*/ 32 h 87"/>
                <a:gd name="T14" fmla="*/ 197 w 301"/>
                <a:gd name="T15" fmla="*/ 52 h 87"/>
                <a:gd name="T16" fmla="*/ 0 w 301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87">
                  <a:moveTo>
                    <a:pt x="0" y="87"/>
                  </a:moveTo>
                  <a:cubicBezTo>
                    <a:pt x="0" y="87"/>
                    <a:pt x="85" y="58"/>
                    <a:pt x="188" y="43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206" y="28"/>
                    <a:pt x="211" y="41"/>
                  </a:cubicBezTo>
                  <a:cubicBezTo>
                    <a:pt x="211" y="41"/>
                    <a:pt x="283" y="38"/>
                    <a:pt x="301" y="40"/>
                  </a:cubicBezTo>
                  <a:cubicBezTo>
                    <a:pt x="301" y="40"/>
                    <a:pt x="217" y="47"/>
                    <a:pt x="207" y="49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0" y="32"/>
                    <a:pt x="198" y="46"/>
                    <a:pt x="197" y="52"/>
                  </a:cubicBezTo>
                  <a:cubicBezTo>
                    <a:pt x="194" y="55"/>
                    <a:pt x="45" y="67"/>
                    <a:pt x="0" y="87"/>
                  </a:cubicBezTo>
                  <a:close/>
                </a:path>
              </a:pathLst>
            </a:custGeom>
            <a:solidFill>
              <a:srgbClr val="23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6065838" y="3473450"/>
              <a:ext cx="650875" cy="979487"/>
            </a:xfrm>
            <a:custGeom>
              <a:avLst/>
              <a:gdLst>
                <a:gd name="T0" fmla="*/ 221 w 348"/>
                <a:gd name="T1" fmla="*/ 17 h 524"/>
                <a:gd name="T2" fmla="*/ 20 w 348"/>
                <a:gd name="T3" fmla="*/ 356 h 524"/>
                <a:gd name="T4" fmla="*/ 289 w 348"/>
                <a:gd name="T5" fmla="*/ 456 h 524"/>
                <a:gd name="T6" fmla="*/ 306 w 348"/>
                <a:gd name="T7" fmla="*/ 356 h 524"/>
                <a:gd name="T8" fmla="*/ 116 w 348"/>
                <a:gd name="T9" fmla="*/ 380 h 524"/>
                <a:gd name="T10" fmla="*/ 257 w 348"/>
                <a:gd name="T11" fmla="*/ 104 h 524"/>
                <a:gd name="T12" fmla="*/ 221 w 348"/>
                <a:gd name="T13" fmla="*/ 1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8" h="524">
                  <a:moveTo>
                    <a:pt x="221" y="17"/>
                  </a:moveTo>
                  <a:cubicBezTo>
                    <a:pt x="221" y="17"/>
                    <a:pt x="39" y="246"/>
                    <a:pt x="20" y="356"/>
                  </a:cubicBezTo>
                  <a:cubicBezTo>
                    <a:pt x="0" y="466"/>
                    <a:pt x="68" y="524"/>
                    <a:pt x="289" y="456"/>
                  </a:cubicBezTo>
                  <a:cubicBezTo>
                    <a:pt x="289" y="456"/>
                    <a:pt x="348" y="383"/>
                    <a:pt x="306" y="356"/>
                  </a:cubicBezTo>
                  <a:cubicBezTo>
                    <a:pt x="306" y="356"/>
                    <a:pt x="153" y="448"/>
                    <a:pt x="116" y="380"/>
                  </a:cubicBezTo>
                  <a:cubicBezTo>
                    <a:pt x="78" y="313"/>
                    <a:pt x="186" y="215"/>
                    <a:pt x="257" y="104"/>
                  </a:cubicBezTo>
                  <a:cubicBezTo>
                    <a:pt x="257" y="104"/>
                    <a:pt x="296" y="0"/>
                    <a:pt x="22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6445251" y="3949700"/>
              <a:ext cx="457200" cy="385762"/>
            </a:xfrm>
            <a:custGeom>
              <a:avLst/>
              <a:gdLst>
                <a:gd name="T0" fmla="*/ 134 w 244"/>
                <a:gd name="T1" fmla="*/ 188 h 206"/>
                <a:gd name="T2" fmla="*/ 36 w 244"/>
                <a:gd name="T3" fmla="*/ 162 h 206"/>
                <a:gd name="T4" fmla="*/ 26 w 244"/>
                <a:gd name="T5" fmla="*/ 46 h 206"/>
                <a:gd name="T6" fmla="*/ 48 w 244"/>
                <a:gd name="T7" fmla="*/ 80 h 206"/>
                <a:gd name="T8" fmla="*/ 65 w 244"/>
                <a:gd name="T9" fmla="*/ 109 h 206"/>
                <a:gd name="T10" fmla="*/ 73 w 244"/>
                <a:gd name="T11" fmla="*/ 21 h 206"/>
                <a:gd name="T12" fmla="*/ 107 w 244"/>
                <a:gd name="T13" fmla="*/ 30 h 206"/>
                <a:gd name="T14" fmla="*/ 113 w 244"/>
                <a:gd name="T15" fmla="*/ 103 h 206"/>
                <a:gd name="T16" fmla="*/ 138 w 244"/>
                <a:gd name="T17" fmla="*/ 34 h 206"/>
                <a:gd name="T18" fmla="*/ 164 w 244"/>
                <a:gd name="T19" fmla="*/ 52 h 206"/>
                <a:gd name="T20" fmla="*/ 149 w 244"/>
                <a:gd name="T21" fmla="*/ 103 h 206"/>
                <a:gd name="T22" fmla="*/ 172 w 244"/>
                <a:gd name="T23" fmla="*/ 129 h 206"/>
                <a:gd name="T24" fmla="*/ 228 w 244"/>
                <a:gd name="T25" fmla="*/ 111 h 206"/>
                <a:gd name="T26" fmla="*/ 244 w 244"/>
                <a:gd name="T27" fmla="*/ 139 h 206"/>
                <a:gd name="T28" fmla="*/ 187 w 244"/>
                <a:gd name="T29" fmla="*/ 166 h 206"/>
                <a:gd name="T30" fmla="*/ 134 w 244"/>
                <a:gd name="T31" fmla="*/ 18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4" h="206">
                  <a:moveTo>
                    <a:pt x="134" y="188"/>
                  </a:moveTo>
                  <a:cubicBezTo>
                    <a:pt x="109" y="197"/>
                    <a:pt x="71" y="206"/>
                    <a:pt x="36" y="162"/>
                  </a:cubicBezTo>
                  <a:cubicBezTo>
                    <a:pt x="0" y="119"/>
                    <a:pt x="0" y="60"/>
                    <a:pt x="26" y="46"/>
                  </a:cubicBezTo>
                  <a:cubicBezTo>
                    <a:pt x="43" y="37"/>
                    <a:pt x="47" y="51"/>
                    <a:pt x="48" y="80"/>
                  </a:cubicBezTo>
                  <a:cubicBezTo>
                    <a:pt x="48" y="108"/>
                    <a:pt x="65" y="109"/>
                    <a:pt x="65" y="109"/>
                  </a:cubicBezTo>
                  <a:cubicBezTo>
                    <a:pt x="65" y="109"/>
                    <a:pt x="53" y="45"/>
                    <a:pt x="73" y="21"/>
                  </a:cubicBezTo>
                  <a:cubicBezTo>
                    <a:pt x="90" y="0"/>
                    <a:pt x="117" y="11"/>
                    <a:pt x="107" y="30"/>
                  </a:cubicBezTo>
                  <a:cubicBezTo>
                    <a:pt x="98" y="48"/>
                    <a:pt x="110" y="93"/>
                    <a:pt x="113" y="103"/>
                  </a:cubicBezTo>
                  <a:cubicBezTo>
                    <a:pt x="113" y="103"/>
                    <a:pt x="115" y="43"/>
                    <a:pt x="138" y="34"/>
                  </a:cubicBezTo>
                  <a:cubicBezTo>
                    <a:pt x="158" y="26"/>
                    <a:pt x="165" y="41"/>
                    <a:pt x="164" y="52"/>
                  </a:cubicBezTo>
                  <a:cubicBezTo>
                    <a:pt x="162" y="62"/>
                    <a:pt x="153" y="67"/>
                    <a:pt x="149" y="103"/>
                  </a:cubicBezTo>
                  <a:cubicBezTo>
                    <a:pt x="146" y="140"/>
                    <a:pt x="169" y="134"/>
                    <a:pt x="172" y="129"/>
                  </a:cubicBezTo>
                  <a:cubicBezTo>
                    <a:pt x="176" y="124"/>
                    <a:pt x="215" y="103"/>
                    <a:pt x="228" y="111"/>
                  </a:cubicBezTo>
                  <a:cubicBezTo>
                    <a:pt x="240" y="118"/>
                    <a:pt x="244" y="139"/>
                    <a:pt x="244" y="139"/>
                  </a:cubicBezTo>
                  <a:cubicBezTo>
                    <a:pt x="244" y="139"/>
                    <a:pt x="206" y="156"/>
                    <a:pt x="187" y="166"/>
                  </a:cubicBezTo>
                  <a:cubicBezTo>
                    <a:pt x="167" y="176"/>
                    <a:pt x="151" y="181"/>
                    <a:pt x="134" y="188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6600826" y="4165600"/>
              <a:ext cx="85725" cy="112712"/>
            </a:xfrm>
            <a:custGeom>
              <a:avLst/>
              <a:gdLst>
                <a:gd name="T0" fmla="*/ 0 w 46"/>
                <a:gd name="T1" fmla="*/ 24 h 60"/>
                <a:gd name="T2" fmla="*/ 45 w 46"/>
                <a:gd name="T3" fmla="*/ 60 h 60"/>
                <a:gd name="T4" fmla="*/ 0 w 46"/>
                <a:gd name="T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0">
                  <a:moveTo>
                    <a:pt x="0" y="24"/>
                  </a:moveTo>
                  <a:cubicBezTo>
                    <a:pt x="0" y="24"/>
                    <a:pt x="40" y="12"/>
                    <a:pt x="45" y="60"/>
                  </a:cubicBezTo>
                  <a:cubicBezTo>
                    <a:pt x="45" y="60"/>
                    <a:pt x="46" y="0"/>
                    <a:pt x="0" y="24"/>
                  </a:cubicBezTo>
                  <a:close/>
                </a:path>
              </a:pathLst>
            </a:custGeom>
            <a:solidFill>
              <a:srgbClr val="CB8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70" name="图片 7">
            <a:extLst>
              <a:ext uri="{FF2B5EF4-FFF2-40B4-BE49-F238E27FC236}">
                <a16:creationId xmlns:a16="http://schemas.microsoft.com/office/drawing/2014/main" id="{0CF8BA44-21CC-452E-890F-8959C2E2C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127" y="2251302"/>
            <a:ext cx="3879262" cy="2844053"/>
          </a:xfrm>
          <a:prstGeom prst="rect">
            <a:avLst/>
          </a:prstGeom>
        </p:spPr>
      </p:pic>
      <p:sp>
        <p:nvSpPr>
          <p:cNvPr id="71" name="矩形 15">
            <a:extLst>
              <a:ext uri="{FF2B5EF4-FFF2-40B4-BE49-F238E27FC236}">
                <a16:creationId xmlns:a16="http://schemas.microsoft.com/office/drawing/2014/main" id="{52A6A365-6B43-47EE-A8D3-7BDBB7E5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676" y="793909"/>
            <a:ext cx="3563937" cy="176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476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Củng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cố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và</a:t>
            </a:r>
            <a:endParaRPr lang="en-US" altLang="zh-CN" sz="4800" b="1" dirty="0">
              <a:solidFill>
                <a:srgbClr val="FF000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dặn</a:t>
            </a:r>
            <a:r>
              <a:rPr lang="en-US" altLang="zh-CN" sz="4800" b="1" dirty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dò</a:t>
            </a:r>
            <a:endParaRPr lang="zh-CN" altLang="en-US" sz="4800" b="1" dirty="0">
              <a:solidFill>
                <a:srgbClr val="FF000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</p:txBody>
      </p:sp>
    </p:spTree>
    <p:extLst>
      <p:ext uri="{BB962C8B-B14F-4D97-AF65-F5344CB8AC3E}">
        <p14:creationId xmlns:p14="http://schemas.microsoft.com/office/powerpoint/2010/main" val="244961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 animBg="1"/>
      <p:bldP spid="11" grpId="0" animBg="1"/>
      <p:bldP spid="12" grpId="0" animBg="1"/>
      <p:bldP spid="13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糖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2" y="257176"/>
            <a:ext cx="799624" cy="690086"/>
          </a:xfrm>
          <a:prstGeom prst="rect">
            <a:avLst/>
          </a:prstGeom>
        </p:spPr>
      </p:pic>
      <p:pic>
        <p:nvPicPr>
          <p:cNvPr id="10" name="图片 9" descr="波浪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" y="666750"/>
            <a:ext cx="3822383" cy="306705"/>
          </a:xfrm>
          <a:prstGeom prst="rect">
            <a:avLst/>
          </a:prstGeom>
        </p:spPr>
      </p:pic>
      <p:pic>
        <p:nvPicPr>
          <p:cNvPr id="21" name="图片 20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52" y="973455"/>
            <a:ext cx="4192157" cy="4192157"/>
          </a:xfrm>
          <a:prstGeom prst="rect">
            <a:avLst/>
          </a:prstGeom>
        </p:spPr>
      </p:pic>
      <p:sp>
        <p:nvSpPr>
          <p:cNvPr id="14" name="文本框 34">
            <a:extLst>
              <a:ext uri="{FF2B5EF4-FFF2-40B4-BE49-F238E27FC236}">
                <a16:creationId xmlns:a16="http://schemas.microsoft.com/office/drawing/2014/main" id="{72937486-E66D-4673-8560-2EC21D29C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962150"/>
            <a:ext cx="46193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Tạm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biệt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và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hẹn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gặp</a:t>
            </a:r>
            <a:r>
              <a:rPr lang="en-US" altLang="zh-CN" sz="5400" b="1" dirty="0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Arial-Rounded" panose="020B0500000000000000" pitchFamily="34" charset="0"/>
                <a:cs typeface="字魂59号-创粗黑"/>
                <a:sym typeface="Century Gothic" panose="020B0502020202020204" pitchFamily="34" charset="0"/>
              </a:rPr>
              <a:t>lại</a:t>
            </a:r>
            <a:endParaRPr lang="zh-CN" altLang="en-US" sz="5400" b="1" dirty="0">
              <a:solidFill>
                <a:srgbClr val="FF0000"/>
              </a:solidFill>
              <a:latin typeface="Arial-Rounded" panose="020B0500000000000000" pitchFamily="34" charset="0"/>
              <a:cs typeface="字魂59号-创粗黑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94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264</Words>
  <Application>Microsoft Office PowerPoint</Application>
  <PresentationFormat>On-screen Show (16:9)</PresentationFormat>
  <Paragraphs>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Century Gothic</vt:lpstr>
      <vt:lpstr>等线</vt:lpstr>
      <vt:lpstr>HP001 4 hàng</vt:lpstr>
      <vt:lpstr>Times New Roman</vt:lpstr>
      <vt:lpstr>Yu Mincho Light</vt:lpstr>
      <vt:lpstr>字魂59号-创粗黑</vt:lpstr>
      <vt:lpstr>Office Theme</vt:lpstr>
      <vt:lpstr>1_Office 主题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HP</cp:lastModifiedBy>
  <cp:revision>14</cp:revision>
  <dcterms:created xsi:type="dcterms:W3CDTF">2022-01-09T09:29:51Z</dcterms:created>
  <dcterms:modified xsi:type="dcterms:W3CDTF">2022-04-16T03:45:53Z</dcterms:modified>
</cp:coreProperties>
</file>