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49" autoAdjust="0"/>
    <p:restoredTop sz="94660"/>
  </p:normalViewPr>
  <p:slideViewPr>
    <p:cSldViewPr snapToGrid="0">
      <p:cViewPr>
        <p:scale>
          <a:sx n="81" d="100"/>
          <a:sy n="81" d="100"/>
        </p:scale>
        <p:origin x="-624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02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46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7840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49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2675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80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35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1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4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9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1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53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6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8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4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85C5-344F-403C-ACFB-CA9FB32164F1}" type="datetimeFigureOut">
              <a:rPr lang="en-US" smtClean="0"/>
              <a:t>9/16/2022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B9CB00-1905-4425-8DE1-5D6C15716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8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288983"/>
              </p:ext>
            </p:extLst>
          </p:nvPr>
        </p:nvGraphicFramePr>
        <p:xfrm>
          <a:off x="478246" y="858683"/>
          <a:ext cx="11213735" cy="632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169">
                  <a:extLst>
                    <a:ext uri="{9D8B030D-6E8A-4147-A177-3AD203B41FA5}">
                      <a16:colId xmlns="" xmlns:a16="http://schemas.microsoft.com/office/drawing/2014/main" val="2680853801"/>
                    </a:ext>
                  </a:extLst>
                </a:gridCol>
                <a:gridCol w="1394265">
                  <a:extLst>
                    <a:ext uri="{9D8B030D-6E8A-4147-A177-3AD203B41FA5}">
                      <a16:colId xmlns="" xmlns:a16="http://schemas.microsoft.com/office/drawing/2014/main" val="373992202"/>
                    </a:ext>
                  </a:extLst>
                </a:gridCol>
                <a:gridCol w="1401717">
                  <a:extLst>
                    <a:ext uri="{9D8B030D-6E8A-4147-A177-3AD203B41FA5}">
                      <a16:colId xmlns="" xmlns:a16="http://schemas.microsoft.com/office/drawing/2014/main" val="2103837356"/>
                    </a:ext>
                  </a:extLst>
                </a:gridCol>
                <a:gridCol w="1401717">
                  <a:extLst>
                    <a:ext uri="{9D8B030D-6E8A-4147-A177-3AD203B41FA5}">
                      <a16:colId xmlns="" xmlns:a16="http://schemas.microsoft.com/office/drawing/2014/main" val="4043083756"/>
                    </a:ext>
                  </a:extLst>
                </a:gridCol>
                <a:gridCol w="2233115">
                  <a:extLst>
                    <a:ext uri="{9D8B030D-6E8A-4147-A177-3AD203B41FA5}">
                      <a16:colId xmlns="" xmlns:a16="http://schemas.microsoft.com/office/drawing/2014/main" val="1288927781"/>
                    </a:ext>
                  </a:extLst>
                </a:gridCol>
                <a:gridCol w="1053465">
                  <a:extLst>
                    <a:ext uri="{9D8B030D-6E8A-4147-A177-3AD203B41FA5}">
                      <a16:colId xmlns="" xmlns:a16="http://schemas.microsoft.com/office/drawing/2014/main" val="1516355160"/>
                    </a:ext>
                  </a:extLst>
                </a:gridCol>
                <a:gridCol w="986790">
                  <a:extLst>
                    <a:ext uri="{9D8B030D-6E8A-4147-A177-3AD203B41FA5}">
                      <a16:colId xmlns="" xmlns:a16="http://schemas.microsoft.com/office/drawing/2014/main" val="3853278981"/>
                    </a:ext>
                  </a:extLst>
                </a:gridCol>
                <a:gridCol w="1333497">
                  <a:extLst>
                    <a:ext uri="{9D8B030D-6E8A-4147-A177-3AD203B41FA5}">
                      <a16:colId xmlns="" xmlns:a16="http://schemas.microsoft.com/office/drawing/2014/main" val="2187568514"/>
                    </a:ext>
                  </a:extLst>
                </a:gridCol>
              </a:tblGrid>
              <a:tr h="31386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NGÀY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THÁNG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BỮA</a:t>
                      </a:r>
                      <a:r>
                        <a:rPr lang="en-US" sz="1600" baseline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SÁNG</a:t>
                      </a:r>
                      <a:endParaRPr lang="en-US" sz="160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BỮA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TRƯA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Định</a:t>
                      </a:r>
                      <a:r>
                        <a:rPr lang="en-US" sz="1600" baseline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lượng TP (gram)</a:t>
                      </a:r>
                      <a:endParaRPr lang="en-US" sz="160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QUÀ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CHIỀU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546186882"/>
                  </a:ext>
                </a:extLst>
              </a:tr>
              <a:tr h="313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Thực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đơn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Thực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đơn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Thực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đơn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160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Sống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Chín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63227842"/>
                  </a:ext>
                </a:extLst>
              </a:tr>
              <a:tr h="93464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HAI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19.9.2022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Phở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Cháo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băm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lộn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nướng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BBQ</a:t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Đậu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cà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chua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Bắp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cải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cải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nấu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ngao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gạo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dẻo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miệng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Dưa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hấu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80g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+ 13g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85g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35-40g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250-300ml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200-250g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Vinamilk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78406543"/>
                  </a:ext>
                </a:extLst>
              </a:tr>
              <a:tr h="791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20.9.2022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Bún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mọc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Xôi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ngũ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liễu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Khoai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tây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Rau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muống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nấu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gạo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dẻo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miệng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Long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47g+0.01g 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2g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120g</a:t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72g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38-42g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35-40g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250-300ml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200-250g</a:t>
                      </a:r>
                    </a:p>
                    <a:p>
                      <a:pPr marL="0" algn="ctr" defTabSz="457200" rtl="0" eaLnBrk="1" latinLnBrk="0" hangingPunct="1"/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Caramen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69995829"/>
                  </a:ext>
                </a:extLst>
              </a:tr>
              <a:tr h="93464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TƯ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21.9.2022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Cháo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Bún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riêu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lộn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hầm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dừa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Giò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rim</a:t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Cải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ngọt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bí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nấu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tôm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gạo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dẻo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miệng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Dưa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hấu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20g + 1g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tôm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120g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85g 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38-42g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25-27g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250-300ml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200-250g</a:t>
                      </a:r>
                    </a:p>
                    <a:p>
                      <a:pPr marL="0" algn="ctr" defTabSz="457200" rtl="0" eaLnBrk="1" latinLnBrk="0" hangingPunct="1"/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uống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Hanoi Milk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59273676"/>
                  </a:ext>
                </a:extLst>
              </a:tr>
              <a:tr h="7918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NĂM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22.9.2022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Phở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Bún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mọc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Xôi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Teppi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băm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rim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tôm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Trứng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chưng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cà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chua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ngót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nấu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Cơm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gạo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dẻo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miệng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Thanh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Long</a:t>
                      </a:r>
                      <a:endParaRPr lang="en-US" sz="1100" kern="1200" baseline="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45g +0.01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30g + 3g </a:t>
                      </a: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120g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72g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38-42g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27-32g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35-40g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250-300ml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200-250g</a:t>
                      </a:r>
                    </a:p>
                    <a:p>
                      <a:pPr marL="0" algn="ctr" defTabSz="457200" rtl="0" eaLnBrk="1" latinLnBrk="0" hangingPunct="1"/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bông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nho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99910762"/>
                  </a:ext>
                </a:extLst>
              </a:tr>
              <a:tr h="6277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SÁU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23.9.2022</a:t>
                      </a:r>
                      <a:endParaRPr lang="en-US" sz="16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Súp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thập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cẩm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lộn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nhân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tươi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Bánh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mỳ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dâu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Bò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lợn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xay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Đậu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tẩm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hành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Bí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xanh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xào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tỏi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Canh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mống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tơi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nấu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tôm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Cơm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gạo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dẻo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thơm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miệng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Dưa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hấu</a:t>
                      </a:r>
                      <a:endParaRPr lang="en-US" sz="1100" kern="120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0.65g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0.02g+1g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120g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85g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38-42g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45-50g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250-300ml</a:t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200-250g</a:t>
                      </a:r>
                    </a:p>
                    <a:p>
                      <a:pPr marL="0" algn="ctr" defTabSz="457200" rtl="0" eaLnBrk="1" latinLnBrk="0" hangingPunct="1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1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1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Sữa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dinh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dưỡng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trái</a:t>
                      </a:r>
                      <a:r>
                        <a:rPr lang="en-US" sz="11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cây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1667317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332922" y="107789"/>
            <a:ext cx="100669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THỰC ĐƠN TUẦN </a:t>
            </a:r>
            <a:r>
              <a:rPr lang="en-US" sz="2800" b="0" cap="none" spc="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en-US" sz="2800" b="0" cap="none" spc="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 THÁNG 9/2022</a:t>
            </a:r>
          </a:p>
          <a:p>
            <a:pPr algn="ctr"/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cân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dinh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dưỡng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dục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1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16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Viện</a:t>
            </a:r>
            <a:r>
              <a:rPr lang="en-US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Dinh</a:t>
            </a:r>
            <a:r>
              <a:rPr lang="en-US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Dưỡng</a:t>
            </a:r>
            <a:r>
              <a:rPr lang="en-US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1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endParaRPr lang="en-US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Vector Vegetable PNG Transparent Background, Free Download #25345 -  FreeIcons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535" y="5510554"/>
            <a:ext cx="1480457" cy="690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ownload PNG Tomato, vegetables, food - Free Transparent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3315" y="-606304"/>
            <a:ext cx="1414183" cy="141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09" y="20888"/>
            <a:ext cx="786991" cy="78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0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1192</TotalTime>
  <Words>183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Administrator</cp:lastModifiedBy>
  <cp:revision>19</cp:revision>
  <cp:lastPrinted>2022-09-16T09:25:06Z</cp:lastPrinted>
  <dcterms:created xsi:type="dcterms:W3CDTF">2022-09-13T04:35:38Z</dcterms:created>
  <dcterms:modified xsi:type="dcterms:W3CDTF">2022-09-17T03:12:20Z</dcterms:modified>
</cp:coreProperties>
</file>