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73" r:id="rId4"/>
    <p:sldId id="272" r:id="rId5"/>
    <p:sldId id="256" r:id="rId6"/>
    <p:sldId id="257" r:id="rId7"/>
    <p:sldId id="267" r:id="rId8"/>
    <p:sldId id="264" r:id="rId9"/>
    <p:sldId id="260" r:id="rId10"/>
    <p:sldId id="261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9" autoAdjust="0"/>
  </p:normalViewPr>
  <p:slideViewPr>
    <p:cSldViewPr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11A5-39A4-4957-9A1D-1DD798D56AA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6FA6DE-4421-4D9E-8E5E-383A6BC2DDE5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ao_dien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4"/>
          <p:cNvSpPr txBox="1"/>
          <p:nvPr/>
        </p:nvSpPr>
        <p:spPr>
          <a:xfrm>
            <a:off x="3491865" y="2996565"/>
            <a:ext cx="2343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1</a:t>
            </a:r>
            <a:endParaRPr lang="en-US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90600" y="990600"/>
            <a:ext cx="624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9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u sac 10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404664"/>
            <a:ext cx="7776864" cy="59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u sac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332656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439652" y="1124744"/>
            <a:ext cx="6804756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2267989" y="2636670"/>
            <a:ext cx="4668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GB" sz="48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CJ004OXW8BC cop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6629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vi-VN" sz="3200">
              <a:latin typeface=".VnTime" panose="020B7200000000000000" pitchFamily="34" charset="0"/>
            </a:endParaRPr>
          </a:p>
        </p:txBody>
      </p:sp>
      <p:pic>
        <p:nvPicPr>
          <p:cNvPr id="4" name="Picture 11" descr="RBWDBL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38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200400"/>
            <a:ext cx="1714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natures1%20(1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natures1%20(1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6482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/>
        </p:nvSpPr>
        <p:spPr>
          <a:xfrm>
            <a:off x="381980" y="15573"/>
            <a:ext cx="8380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         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457200" y="14478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Chủ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đề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6: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MÀU CƠ BẢN TRONG MĨ THUẬT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apchicongthuong.vn/images/20/1/3/mau-do-vang-xanh-duon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9712" y="1468507"/>
            <a:ext cx="4752528" cy="4752528"/>
          </a:xfrm>
          <a:prstGeom prst="rect">
            <a:avLst/>
          </a:prstGeom>
          <a:noFill/>
        </p:spPr>
      </p:pic>
      <p:sp>
        <p:nvSpPr>
          <p:cNvPr id="5" name="Pie 4"/>
          <p:cNvSpPr/>
          <p:nvPr/>
        </p:nvSpPr>
        <p:spPr>
          <a:xfrm rot="6989888">
            <a:off x="2253691" y="1718230"/>
            <a:ext cx="4158954" cy="4253081"/>
          </a:xfrm>
          <a:prstGeom prst="pie">
            <a:avLst>
              <a:gd name="adj1" fmla="val 5545090"/>
              <a:gd name="adj2" fmla="val 12769167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4233894">
            <a:off x="1980132" y="1717906"/>
            <a:ext cx="4748104" cy="4079606"/>
          </a:xfrm>
          <a:prstGeom prst="pie">
            <a:avLst>
              <a:gd name="adj1" fmla="val 5545090"/>
              <a:gd name="adj2" fmla="val 12769167"/>
            </a:avLst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21427912">
            <a:off x="2264229" y="1672013"/>
            <a:ext cx="4179909" cy="4426765"/>
          </a:xfrm>
          <a:prstGeom prst="pie">
            <a:avLst>
              <a:gd name="adj1" fmla="val 5654554"/>
              <a:gd name="adj2" fmla="val 12769167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11560" y="472752"/>
            <a:ext cx="4579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611560" y="1014496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bản</a:t>
            </a:r>
            <a:endParaRPr lang="en-US" altLang="en-US" sz="3600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414_20200527100512_wm_shs---mi-thuat---kntt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1680" y="260648"/>
            <a:ext cx="64807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l="10114" r="8081" b="1370"/>
          <a:stretch>
            <a:fillRect/>
          </a:stretch>
        </p:blipFill>
        <p:spPr bwMode="auto">
          <a:xfrm>
            <a:off x="683568" y="1447072"/>
            <a:ext cx="7704856" cy="491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c tranh ve trung thu dep nhat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548680"/>
            <a:ext cx="773963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vi/2/2e/Nhannghia.embe-om-co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620688"/>
            <a:ext cx="3600400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s://upload.wikimedia.org/wikipedia/commons/9/97/Dong_Ho_painting_-_Ly_Ngu_vong_nguy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538324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oạn mĩ thuật lớp 8 Bài 31: Vẽ theo mẫu – Xé dán giấy lọ hoa và quả | Âm  nhạc và mỹ thuật lớp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476672"/>
            <a:ext cx="3816424" cy="555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s://scontent-sin6-1.xx.fbcdn.net/v/t1.0-9/13256142_1027090804046170_3669436532031904216_n.jpg?_nc_cat=106&amp;ccb=2&amp;_nc_sid=cdbe9c&amp;_nc_ohc=51qh3RtyUwoAX8bZph2&amp;_nc_ht=scontent-sin6-1.xx&amp;oh=365bc8ee95cbc21a40e7ae5528c47def&amp;oe=5FCEFB37"/>
          <p:cNvPicPr>
            <a:picLocks noChangeAspect="1" noChangeArrowheads="1"/>
          </p:cNvPicPr>
          <p:nvPr/>
        </p:nvPicPr>
        <p:blipFill>
          <a:blip r:embed="rId2" cstate="print"/>
          <a:srcRect l="7735" t="6867" r="8280" b="11869"/>
          <a:stretch>
            <a:fillRect/>
          </a:stretch>
        </p:blipFill>
        <p:spPr bwMode="auto">
          <a:xfrm>
            <a:off x="4788024" y="476672"/>
            <a:ext cx="3960440" cy="556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Mặt kim cương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97</Words>
  <Application>WPS Presentation</Application>
  <PresentationFormat>Trình chiếu Trên màn hình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Times New Roman</vt:lpstr>
      <vt:lpstr>.VnTime</vt:lpstr>
      <vt:lpstr>Trebuchet MS</vt:lpstr>
      <vt:lpstr>Microsoft YaHei</vt:lpstr>
      <vt:lpstr>Arial Unicode MS</vt:lpstr>
      <vt:lpstr>Tahoma</vt:lpstr>
      <vt:lpstr>Calibri</vt:lpstr>
      <vt:lpstr>Mặt kim cương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THU AN</cp:lastModifiedBy>
  <cp:revision>44</cp:revision>
  <dcterms:created xsi:type="dcterms:W3CDTF">2020-11-09T05:01:00Z</dcterms:created>
  <dcterms:modified xsi:type="dcterms:W3CDTF">2021-09-03T04:36:38Z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8418F01BF63B47CF855E2AF7EA20B870</vt:lpwstr>
  </property>
  <property fmtid="{D5CDD505-2E9C-101B-9397-08002B2CF9AE}" pid="3" name="KSOProductBuildVer">
    <vt:lpwstr>1033-11.2.0.10258</vt:lpwstr>
  </property>
</Properties>
</file>