
<file path=[Content_Types].xml><?xml version="1.0" encoding="utf-8"?>
<Types xmlns="http://schemas.openxmlformats.org/package/2006/content-types"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63" r:id="rId5"/>
    <p:sldId id="264" r:id="rId6"/>
    <p:sldId id="258" r:id="rId7"/>
    <p:sldId id="259" r:id="rId8"/>
    <p:sldId id="262" r:id="rId9"/>
    <p:sldId id="265" r:id="rId10"/>
    <p:sldId id="269" r:id="rId11"/>
    <p:sldId id="270" r:id="rId12"/>
    <p:sldId id="266" r:id="rId13"/>
    <p:sldId id="260" r:id="rId14"/>
    <p:sldId id="26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1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GB"/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GB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4D7CC-1039-44BF-8196-3C94B849E51E}" type="datetimeFigureOut">
              <a:rPr lang="en-GB" smtClean="0"/>
            </a:fld>
            <a:endParaRPr lang="en-GB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5422-5C45-47F6-AA9D-B44E059CE709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GB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GB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4D7CC-1039-44BF-8196-3C94B849E51E}" type="datetimeFigureOut">
              <a:rPr lang="en-GB" smtClean="0"/>
            </a:fld>
            <a:endParaRPr lang="en-GB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5422-5C45-47F6-AA9D-B44E059CE709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GB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GB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4D7CC-1039-44BF-8196-3C94B849E51E}" type="datetimeFigureOut">
              <a:rPr lang="en-GB" smtClean="0"/>
            </a:fld>
            <a:endParaRPr lang="en-GB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5422-5C45-47F6-AA9D-B44E059CE709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GB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GB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4D7CC-1039-44BF-8196-3C94B849E51E}" type="datetimeFigureOut">
              <a:rPr lang="en-GB" smtClean="0"/>
            </a:fld>
            <a:endParaRPr lang="en-GB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5422-5C45-47F6-AA9D-B44E059CE709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GB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4D7CC-1039-44BF-8196-3C94B849E51E}" type="datetimeFigureOut">
              <a:rPr lang="en-GB" smtClean="0"/>
            </a:fld>
            <a:endParaRPr lang="en-GB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5422-5C45-47F6-AA9D-B44E059CE709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GB"/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GB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GB"/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4D7CC-1039-44BF-8196-3C94B849E51E}" type="datetimeFigureOut">
              <a:rPr lang="en-GB" smtClean="0"/>
            </a:fld>
            <a:endParaRPr lang="en-GB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5422-5C45-47F6-AA9D-B44E059CE709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GB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GB"/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GB"/>
          </a:p>
        </p:txBody>
      </p:sp>
      <p:sp>
        <p:nvSpPr>
          <p:cNvPr id="7" name="Chỗ dành sẵn cho Ngày tháng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4D7CC-1039-44BF-8196-3C94B849E51E}" type="datetimeFigureOut">
              <a:rPr lang="en-GB" smtClean="0"/>
            </a:fld>
            <a:endParaRPr lang="en-GB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Chỗ dành sẵn cho Số hiệu Bản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5422-5C45-47F6-AA9D-B44E059CE709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GB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4D7CC-1039-44BF-8196-3C94B849E51E}" type="datetimeFigureOut">
              <a:rPr lang="en-GB" smtClean="0"/>
            </a:fld>
            <a:endParaRPr lang="en-GB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Chỗ dành sẵn cho Số hiệu Bản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5422-5C45-47F6-AA9D-B44E059CE709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4D7CC-1039-44BF-8196-3C94B849E51E}" type="datetimeFigureOut">
              <a:rPr lang="en-GB" smtClean="0"/>
            </a:fld>
            <a:endParaRPr lang="en-GB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5422-5C45-47F6-AA9D-B44E059CE709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GB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GB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4D7CC-1039-44BF-8196-3C94B849E51E}" type="datetimeFigureOut">
              <a:rPr lang="en-GB" smtClean="0"/>
            </a:fld>
            <a:endParaRPr lang="en-GB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5422-5C45-47F6-AA9D-B44E059CE709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GB"/>
          </a:p>
        </p:txBody>
      </p:sp>
      <p:sp>
        <p:nvSpPr>
          <p:cNvPr id="3" name="Chỗ dành sẵn cho Hình ảnh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4D7CC-1039-44BF-8196-3C94B849E51E}" type="datetimeFigureOut">
              <a:rPr lang="en-GB" smtClean="0"/>
            </a:fld>
            <a:endParaRPr lang="en-GB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5422-5C45-47F6-AA9D-B44E059CE709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GB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GB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E4D7CC-1039-44BF-8196-3C94B849E51E}" type="datetimeFigureOut">
              <a:rPr lang="en-GB" smtClean="0"/>
            </a:fld>
            <a:endParaRPr lang="en-GB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E55422-5C45-47F6-AA9D-B44E059CE709}" type="slidenum">
              <a:rPr lang="en-GB" smtClean="0"/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12.jpeg"/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1524000" y="1508125"/>
            <a:ext cx="9144000" cy="2843530"/>
          </a:xfrm>
        </p:spPr>
        <p:txBody>
          <a:bodyPr>
            <a:normAutofit fontScale="90000"/>
          </a:bodyPr>
          <a:lstStyle/>
          <a:p>
            <a:b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 lớp 1</a:t>
            </a:r>
            <a:b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dirty="0"/>
            </a:b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GB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785" y="923290"/>
            <a:ext cx="4027805" cy="501142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Hình ảnh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00" y="803910"/>
            <a:ext cx="4077970" cy="52324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ỗ dành sẵn cho Nội dung 4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82" y="331674"/>
            <a:ext cx="4877530" cy="640397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pic>
        <p:nvPicPr>
          <p:cNvPr id="12" name="Hình ảnh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790" y="115910"/>
            <a:ext cx="5293614" cy="67420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GB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hỗ dành sẵn cho Nội dung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7931" y="2024520"/>
            <a:ext cx="4901060" cy="4035650"/>
          </a:xfrm>
        </p:spPr>
      </p:pic>
      <p:pic>
        <p:nvPicPr>
          <p:cNvPr id="7" name="Hình ảnh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87287" y="2024521"/>
            <a:ext cx="4901060" cy="40356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hỗ dành sẵn cho Nội dung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325" y="3344545"/>
            <a:ext cx="3498850" cy="2528570"/>
          </a:xfrm>
        </p:spPr>
      </p:pic>
      <p:pic>
        <p:nvPicPr>
          <p:cNvPr id="7" name="Hình ảnh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680" y="434975"/>
            <a:ext cx="3161030" cy="2630170"/>
          </a:xfrm>
          <a:prstGeom prst="rect">
            <a:avLst/>
          </a:prstGeom>
        </p:spPr>
      </p:pic>
      <p:pic>
        <p:nvPicPr>
          <p:cNvPr id="3" name="Chỗ dành sẵn cho Nội dung 4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980" y="1825625"/>
            <a:ext cx="3181985" cy="435165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16</a:t>
            </a:r>
            <a:endParaRPr lang="en-GB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hỗ dành sẵn cho Nội dung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01234"/>
            <a:ext cx="4687911" cy="4013199"/>
          </a:xfrm>
        </p:spPr>
      </p:pic>
      <p:pic>
        <p:nvPicPr>
          <p:cNvPr id="7" name="Hình ảnh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681" y="2001234"/>
            <a:ext cx="5503572" cy="41276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hỗ dành sẵn cho Nội dung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772" y="1287887"/>
            <a:ext cx="4706977" cy="5184573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GB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hỗ dành sẵn cho Nội dung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896" y="1690688"/>
            <a:ext cx="3555263" cy="47403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Hình ảnh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19687" y="2177646"/>
            <a:ext cx="4740349" cy="35552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>
          <a:xfrm>
            <a:off x="838200" y="2704563"/>
            <a:ext cx="10250510" cy="3472400"/>
          </a:xfrm>
        </p:spPr>
        <p:txBody>
          <a:bodyPr>
            <a:normAutofit fontScale="92500"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GB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GB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GB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GB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ình chữ nhật: Góc Tròn 5"/>
          <p:cNvSpPr/>
          <p:nvPr/>
        </p:nvSpPr>
        <p:spPr>
          <a:xfrm>
            <a:off x="2060619" y="476519"/>
            <a:ext cx="6529589" cy="186743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GB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>
          <a:xfrm>
            <a:off x="2136140" y="2484120"/>
            <a:ext cx="8234045" cy="3448685"/>
          </a:xfrm>
        </p:spPr>
        <p:txBody>
          <a:bodyPr/>
          <a:lstStyle/>
          <a:p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Nét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xuất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hiện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nhiều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xung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quanh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chúng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ta.</a:t>
            </a:r>
            <a:endParaRPr lang="en-GB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-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Trong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mĩ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thuật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,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có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nhiều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loại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nét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khác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nhau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: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Nét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thẳng,nét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cong,nét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uốn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lượn,nét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thanh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nét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đậm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…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2. </a:t>
            </a:r>
            <a:r>
              <a:rPr lang="en-US" dirty="0" err="1">
                <a:solidFill>
                  <a:srgbClr val="FF0000"/>
                </a:solidFill>
              </a:rPr>
              <a:t>Cách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hiện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7" name="Chỗ dành sẵn cho Nội dung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B1: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Chuẩn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sẵn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giấy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trắng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sáp</a:t>
            </a:r>
            <a:endParaRPr lang="en-GB" sz="4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B2: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Lấy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tùy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nét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sang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tờ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giấy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trắng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.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thêm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nét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GB" sz="4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705117" y="99360"/>
            <a:ext cx="10515600" cy="1325563"/>
          </a:xfrm>
        </p:spPr>
        <p:txBody>
          <a:bodyPr/>
          <a:lstStyle/>
          <a:p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endParaRPr lang="en-GB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hỗ dành sẵn cho Nội dung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266825"/>
            <a:ext cx="3725545" cy="5095240"/>
          </a:xfrm>
        </p:spPr>
      </p:pic>
      <p:pic>
        <p:nvPicPr>
          <p:cNvPr id="7" name="Hình ảnh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10555" y="1918335"/>
            <a:ext cx="5103495" cy="382841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295" y="312420"/>
            <a:ext cx="4378325" cy="6232525"/>
          </a:xfrm>
          <a:prstGeom prst="rect">
            <a:avLst/>
          </a:prstGeom>
        </p:spPr>
      </p:pic>
      <p:pic>
        <p:nvPicPr>
          <p:cNvPr id="7" name="Hình ảnh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950" y="426085"/>
            <a:ext cx="4513580" cy="60058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664</Words>
  <Application>WPS Presentation</Application>
  <PresentationFormat>Màn hình rộng</PresentationFormat>
  <Paragraphs>28</Paragraphs>
  <Slides>13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22" baseType="lpstr">
      <vt:lpstr>Arial</vt:lpstr>
      <vt:lpstr>SimSun</vt:lpstr>
      <vt:lpstr>Wingdings</vt:lpstr>
      <vt:lpstr>Times New Roman</vt:lpstr>
      <vt:lpstr>Calibri</vt:lpstr>
      <vt:lpstr>Calibri Light</vt:lpstr>
      <vt:lpstr>Microsoft YaHei</vt:lpstr>
      <vt:lpstr>Arial Unicode MS</vt:lpstr>
      <vt:lpstr>Chủ đề Office</vt:lpstr>
      <vt:lpstr>Thứ ba, ngày 13 tháng 10 năm 2020 Mĩ Thuật Chủ đề 3: Nét vẽ của em</vt:lpstr>
      <vt:lpstr>1. Tìm hiểu bài Quan sát tranh sgk trang 16</vt:lpstr>
      <vt:lpstr>PowerPoint 演示文稿</vt:lpstr>
      <vt:lpstr>Nét trong mĩ thuật</vt:lpstr>
      <vt:lpstr>PowerPoint 演示文稿</vt:lpstr>
      <vt:lpstr>PowerPoint 演示文稿</vt:lpstr>
      <vt:lpstr>2. Cách thực hiện</vt:lpstr>
      <vt:lpstr>Tranh tham khảo</vt:lpstr>
      <vt:lpstr>PowerPoint 演示文稿</vt:lpstr>
      <vt:lpstr>PowerPoint 演示文稿</vt:lpstr>
      <vt:lpstr>PowerPoint 演示文稿</vt:lpstr>
      <vt:lpstr>3. Thực hành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Thứ ba, ngày 13 tháng 10 năm 2020 Mĩ Thuật Chủ đề 3: Nét vẽ của em</dc:title>
  <dc:creator>narita</dc:creator>
  <cp:lastModifiedBy>THU AN</cp:lastModifiedBy>
  <cp:revision>15</cp:revision>
  <dcterms:created xsi:type="dcterms:W3CDTF">2020-10-13T00:41:00Z</dcterms:created>
  <dcterms:modified xsi:type="dcterms:W3CDTF">2021-09-03T04:34:21Z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6BAC2AFC96674551BCF78F1DC0AD9603</vt:lpwstr>
  </property>
  <property fmtid="{D5CDD505-2E9C-101B-9397-08002B2CF9AE}" pid="3" name="KSOProductBuildVer">
    <vt:lpwstr>1033-11.2.0.10258</vt:lpwstr>
  </property>
</Properties>
</file>