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9" r:id="rId2"/>
    <p:sldId id="257" r:id="rId3"/>
    <p:sldId id="258" r:id="rId4"/>
    <p:sldId id="259" r:id="rId5"/>
    <p:sldId id="263" r:id="rId6"/>
    <p:sldId id="260" r:id="rId7"/>
    <p:sldId id="268" r:id="rId8"/>
    <p:sldId id="261" r:id="rId9"/>
    <p:sldId id="262" r:id="rId10"/>
    <p:sldId id="264" r:id="rId11"/>
    <p:sldId id="265" r:id="rId12"/>
    <p:sldId id="266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009644"/>
    <a:srgbClr val="5B9BD5"/>
    <a:srgbClr val="66DC69"/>
    <a:srgbClr val="C0EE82"/>
    <a:srgbClr val="16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1" d="100"/>
          <a:sy n="51" d="100"/>
        </p:scale>
        <p:origin x="-1938" y="-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97C67-6D9C-4B1A-B7D9-BF231FC075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9B7B238-9CC2-46DF-B70E-AC0EE25C394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1B826-3779-4E08-BE63-CA80C86850BB}" type="par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8A95506-5FB9-49B1-8ED2-30FFF8966DC7}" type="sib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F2AB3FF-C7C6-4D68-9A6C-496BCB1D877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46EE9-8F9B-4EA1-BB8A-EF5F783B34F9}" type="par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C908EAE-769D-4FA4-96F2-606C1BFE5492}" type="sib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2E9E6C9-9DAB-4B3D-B79D-C83FB02996A2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FB188-9C89-4FFB-846A-E01B8C6480A4}" type="par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A0E0E12-A68C-4133-8DF7-EFC46CCA0D7A}" type="sib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3D74C4A-094B-47AC-9219-ACF4803CF216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44840-0A74-4F66-BD35-4253B2E9FA40}" type="par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C20C2A7-B1BA-4516-B45A-32D783BF7F6E}" type="sib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30E7CB8-4212-4FA9-A0A5-FAA2EBF56F5E}" type="pres">
      <dgm:prSet presAssocID="{56C97C67-6D9C-4B1A-B7D9-BF231FC075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F6C4208-0C76-4C3D-BAA4-AA30335C8819}" type="pres">
      <dgm:prSet presAssocID="{56C97C67-6D9C-4B1A-B7D9-BF231FC07536}" presName="Name1" presStyleCnt="0"/>
      <dgm:spPr/>
    </dgm:pt>
    <dgm:pt modelId="{F2F7B997-0913-491B-B68A-AD7A8D54C24F}" type="pres">
      <dgm:prSet presAssocID="{56C97C67-6D9C-4B1A-B7D9-BF231FC07536}" presName="cycle" presStyleCnt="0"/>
      <dgm:spPr/>
    </dgm:pt>
    <dgm:pt modelId="{168A3F2F-2AD9-461F-8EB4-9FD210C210A6}" type="pres">
      <dgm:prSet presAssocID="{56C97C67-6D9C-4B1A-B7D9-BF231FC07536}" presName="srcNode" presStyleLbl="node1" presStyleIdx="0" presStyleCnt="4"/>
      <dgm:spPr/>
    </dgm:pt>
    <dgm:pt modelId="{D3ACD7BF-D43D-48FA-ADBA-0E107AFC0158}" type="pres">
      <dgm:prSet presAssocID="{56C97C67-6D9C-4B1A-B7D9-BF231FC07536}" presName="conn" presStyleLbl="parChTrans1D2" presStyleIdx="0" presStyleCnt="1"/>
      <dgm:spPr/>
      <dgm:t>
        <a:bodyPr/>
        <a:lstStyle/>
        <a:p>
          <a:endParaRPr lang="en-US"/>
        </a:p>
      </dgm:t>
    </dgm:pt>
    <dgm:pt modelId="{873FDC93-E0A4-4EF4-B718-4E2370F08D74}" type="pres">
      <dgm:prSet presAssocID="{56C97C67-6D9C-4B1A-B7D9-BF231FC07536}" presName="extraNode" presStyleLbl="node1" presStyleIdx="0" presStyleCnt="4"/>
      <dgm:spPr/>
    </dgm:pt>
    <dgm:pt modelId="{8CA2DD88-D3F9-4AE4-BFE6-C96D5FFF46FC}" type="pres">
      <dgm:prSet presAssocID="{56C97C67-6D9C-4B1A-B7D9-BF231FC07536}" presName="dstNode" presStyleLbl="node1" presStyleIdx="0" presStyleCnt="4"/>
      <dgm:spPr/>
    </dgm:pt>
    <dgm:pt modelId="{A598070D-CEB2-47F0-A756-71CEE4BB20FC}" type="pres">
      <dgm:prSet presAssocID="{D9B7B238-9CC2-46DF-B70E-AC0EE25C394B}" presName="text_1" presStyleLbl="node1" presStyleIdx="0" presStyleCnt="4" custScaleX="100519" custScaleY="79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F9F33-42D1-4ED9-8BEC-44DB2FE8167C}" type="pres">
      <dgm:prSet presAssocID="{D9B7B238-9CC2-46DF-B70E-AC0EE25C394B}" presName="accent_1" presStyleCnt="0"/>
      <dgm:spPr/>
    </dgm:pt>
    <dgm:pt modelId="{8162822C-904D-4D38-8B5E-02F1C3D26E6E}" type="pres">
      <dgm:prSet presAssocID="{D9B7B238-9CC2-46DF-B70E-AC0EE25C394B}" presName="accentRepeatNode" presStyleLbl="solidFgAcc1" presStyleIdx="0" presStyleCnt="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999DA1B1-352C-40B2-9F16-A392D8F5A21F}" type="pres">
      <dgm:prSet presAssocID="{1F2AB3FF-C7C6-4D68-9A6C-496BCB1D877D}" presName="text_2" presStyleLbl="node1" presStyleIdx="1" presStyleCnt="4" custLinFactNeighborX="-7483" custLinFactNeighborY="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40AA6-8BD9-45A8-9B34-D4172FF25BB1}" type="pres">
      <dgm:prSet presAssocID="{1F2AB3FF-C7C6-4D68-9A6C-496BCB1D877D}" presName="accent_2" presStyleCnt="0"/>
      <dgm:spPr/>
    </dgm:pt>
    <dgm:pt modelId="{B8702EC3-3D42-4788-81AB-6FF376C2979F}" type="pres">
      <dgm:prSet presAssocID="{1F2AB3FF-C7C6-4D68-9A6C-496BCB1D877D}" presName="accentRepeatNode" presStyleLbl="solidFgAcc1" presStyleIdx="1" presStyleCnt="4" custLinFactNeighborX="-69708" custLinFactNeighborY="-8294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D404A997-534B-4AB5-9373-B466D7D7EC97}" type="pres">
      <dgm:prSet presAssocID="{C2E9E6C9-9DAB-4B3D-B79D-C83FB02996A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FE0DB-DEC7-459B-8EB7-80AB0412773A}" type="pres">
      <dgm:prSet presAssocID="{C2E9E6C9-9DAB-4B3D-B79D-C83FB02996A2}" presName="accent_3" presStyleCnt="0"/>
      <dgm:spPr/>
    </dgm:pt>
    <dgm:pt modelId="{DBC4B42C-F192-49F8-B811-F46E70396523}" type="pres">
      <dgm:prSet presAssocID="{C2E9E6C9-9DAB-4B3D-B79D-C83FB02996A2}" presName="accentRepeatNode" presStyleLbl="solidFgAcc1" presStyleIdx="2" presStyleCnt="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9E7156FA-2D0A-4DBE-A17A-2724EB075112}" type="pres">
      <dgm:prSet presAssocID="{B3D74C4A-094B-47AC-9219-ACF4803CF216}" presName="text_4" presStyleLbl="node1" presStyleIdx="3" presStyleCnt="4" custLinFactNeighborX="1930" custLinFactNeighborY="-102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15FB6-A6E4-46C2-8F08-ABF665C8F8B8}" type="pres">
      <dgm:prSet presAssocID="{B3D74C4A-094B-47AC-9219-ACF4803CF216}" presName="accent_4" presStyleCnt="0"/>
      <dgm:spPr/>
    </dgm:pt>
    <dgm:pt modelId="{79A5EA47-12F6-4A64-BE68-79401A411977}" type="pres">
      <dgm:prSet presAssocID="{B3D74C4A-094B-47AC-9219-ACF4803CF216}" presName="accentRepeatNode" presStyleLbl="solidFgAcc1" presStyleIdx="3" presStyleCnt="4"/>
      <dgm:spPr/>
    </dgm:pt>
  </dgm:ptLst>
  <dgm:cxnLst>
    <dgm:cxn modelId="{609E5792-05F3-4215-A9D9-532CA6FE3E0C}" type="presOf" srcId="{D9B7B238-9CC2-46DF-B70E-AC0EE25C394B}" destId="{A598070D-CEB2-47F0-A756-71CEE4BB20FC}" srcOrd="0" destOrd="0" presId="urn:microsoft.com/office/officeart/2008/layout/VerticalCurvedList"/>
    <dgm:cxn modelId="{8DA48694-9DB0-48ED-BDA1-C8D7B92B55C3}" type="presOf" srcId="{B3D74C4A-094B-47AC-9219-ACF4803CF216}" destId="{9E7156FA-2D0A-4DBE-A17A-2724EB075112}" srcOrd="0" destOrd="0" presId="urn:microsoft.com/office/officeart/2008/layout/VerticalCurvedList"/>
    <dgm:cxn modelId="{CD5A6E09-2113-4AF7-851E-4BB53787681E}" type="presOf" srcId="{F8A95506-5FB9-49B1-8ED2-30FFF8966DC7}" destId="{D3ACD7BF-D43D-48FA-ADBA-0E107AFC0158}" srcOrd="0" destOrd="0" presId="urn:microsoft.com/office/officeart/2008/layout/VerticalCurvedList"/>
    <dgm:cxn modelId="{2F24C681-4DBD-4490-A1E6-D30A745ECD20}" srcId="{56C97C67-6D9C-4B1A-B7D9-BF231FC07536}" destId="{C2E9E6C9-9DAB-4B3D-B79D-C83FB02996A2}" srcOrd="2" destOrd="0" parTransId="{CE5FB188-9C89-4FFB-846A-E01B8C6480A4}" sibTransId="{DA0E0E12-A68C-4133-8DF7-EFC46CCA0D7A}"/>
    <dgm:cxn modelId="{9FAE49E7-BC55-468B-A83C-CE40E41E8BF9}" type="presOf" srcId="{C2E9E6C9-9DAB-4B3D-B79D-C83FB02996A2}" destId="{D404A997-534B-4AB5-9373-B466D7D7EC97}" srcOrd="0" destOrd="0" presId="urn:microsoft.com/office/officeart/2008/layout/VerticalCurvedList"/>
    <dgm:cxn modelId="{21F8E411-EC34-4309-ADD1-58DD163895AA}" srcId="{56C97C67-6D9C-4B1A-B7D9-BF231FC07536}" destId="{1F2AB3FF-C7C6-4D68-9A6C-496BCB1D877D}" srcOrd="1" destOrd="0" parTransId="{22546EE9-8F9B-4EA1-BB8A-EF5F783B34F9}" sibTransId="{FC908EAE-769D-4FA4-96F2-606C1BFE5492}"/>
    <dgm:cxn modelId="{743520A8-813D-40B0-9D8A-4188E86AF0AA}" type="presOf" srcId="{56C97C67-6D9C-4B1A-B7D9-BF231FC07536}" destId="{630E7CB8-4212-4FA9-A0A5-FAA2EBF56F5E}" srcOrd="0" destOrd="0" presId="urn:microsoft.com/office/officeart/2008/layout/VerticalCurvedList"/>
    <dgm:cxn modelId="{E17AFB80-741A-4091-9FCD-262F43A7739C}" srcId="{56C97C67-6D9C-4B1A-B7D9-BF231FC07536}" destId="{B3D74C4A-094B-47AC-9219-ACF4803CF216}" srcOrd="3" destOrd="0" parTransId="{13644840-0A74-4F66-BD35-4253B2E9FA40}" sibTransId="{1C20C2A7-B1BA-4516-B45A-32D783BF7F6E}"/>
    <dgm:cxn modelId="{FC11C411-9FE3-4AA1-B73A-A83F330FAC97}" srcId="{56C97C67-6D9C-4B1A-B7D9-BF231FC07536}" destId="{D9B7B238-9CC2-46DF-B70E-AC0EE25C394B}" srcOrd="0" destOrd="0" parTransId="{05C1B826-3779-4E08-BE63-CA80C86850BB}" sibTransId="{F8A95506-5FB9-49B1-8ED2-30FFF8966DC7}"/>
    <dgm:cxn modelId="{88A72CA3-B180-4FAE-9348-28E5300DF30A}" type="presOf" srcId="{1F2AB3FF-C7C6-4D68-9A6C-496BCB1D877D}" destId="{999DA1B1-352C-40B2-9F16-A392D8F5A21F}" srcOrd="0" destOrd="0" presId="urn:microsoft.com/office/officeart/2008/layout/VerticalCurvedList"/>
    <dgm:cxn modelId="{EEAC3F13-75A0-4B3A-A066-4A21733EA947}" type="presParOf" srcId="{630E7CB8-4212-4FA9-A0A5-FAA2EBF56F5E}" destId="{6F6C4208-0C76-4C3D-BAA4-AA30335C8819}" srcOrd="0" destOrd="0" presId="urn:microsoft.com/office/officeart/2008/layout/VerticalCurvedList"/>
    <dgm:cxn modelId="{F2041BC8-B0ED-4186-9C47-EEE33A579EC7}" type="presParOf" srcId="{6F6C4208-0C76-4C3D-BAA4-AA30335C8819}" destId="{F2F7B997-0913-491B-B68A-AD7A8D54C24F}" srcOrd="0" destOrd="0" presId="urn:microsoft.com/office/officeart/2008/layout/VerticalCurvedList"/>
    <dgm:cxn modelId="{CC5141F7-633A-4ECE-82CB-9DF4D65F7569}" type="presParOf" srcId="{F2F7B997-0913-491B-B68A-AD7A8D54C24F}" destId="{168A3F2F-2AD9-461F-8EB4-9FD210C210A6}" srcOrd="0" destOrd="0" presId="urn:microsoft.com/office/officeart/2008/layout/VerticalCurvedList"/>
    <dgm:cxn modelId="{F06FC969-34E0-42A5-8675-31430986F089}" type="presParOf" srcId="{F2F7B997-0913-491B-B68A-AD7A8D54C24F}" destId="{D3ACD7BF-D43D-48FA-ADBA-0E107AFC0158}" srcOrd="1" destOrd="0" presId="urn:microsoft.com/office/officeart/2008/layout/VerticalCurvedList"/>
    <dgm:cxn modelId="{8955D23A-E5EA-433B-A41E-C84A820EA5F9}" type="presParOf" srcId="{F2F7B997-0913-491B-B68A-AD7A8D54C24F}" destId="{873FDC93-E0A4-4EF4-B718-4E2370F08D74}" srcOrd="2" destOrd="0" presId="urn:microsoft.com/office/officeart/2008/layout/VerticalCurvedList"/>
    <dgm:cxn modelId="{9DA970FA-D85C-4B58-BD13-586BC3FBAC0B}" type="presParOf" srcId="{F2F7B997-0913-491B-B68A-AD7A8D54C24F}" destId="{8CA2DD88-D3F9-4AE4-BFE6-C96D5FFF46FC}" srcOrd="3" destOrd="0" presId="urn:microsoft.com/office/officeart/2008/layout/VerticalCurvedList"/>
    <dgm:cxn modelId="{8CBE72F6-56C9-4B32-8BAF-AECECBA49E08}" type="presParOf" srcId="{6F6C4208-0C76-4C3D-BAA4-AA30335C8819}" destId="{A598070D-CEB2-47F0-A756-71CEE4BB20FC}" srcOrd="1" destOrd="0" presId="urn:microsoft.com/office/officeart/2008/layout/VerticalCurvedList"/>
    <dgm:cxn modelId="{8BA9322A-854B-4817-9741-669220D78708}" type="presParOf" srcId="{6F6C4208-0C76-4C3D-BAA4-AA30335C8819}" destId="{DC3F9F33-42D1-4ED9-8BEC-44DB2FE8167C}" srcOrd="2" destOrd="0" presId="urn:microsoft.com/office/officeart/2008/layout/VerticalCurvedList"/>
    <dgm:cxn modelId="{71CB7D92-0D92-4E2E-B477-F9D4B99EFDB3}" type="presParOf" srcId="{DC3F9F33-42D1-4ED9-8BEC-44DB2FE8167C}" destId="{8162822C-904D-4D38-8B5E-02F1C3D26E6E}" srcOrd="0" destOrd="0" presId="urn:microsoft.com/office/officeart/2008/layout/VerticalCurvedList"/>
    <dgm:cxn modelId="{A2D12703-A542-4113-B458-7ED8AAB4B30E}" type="presParOf" srcId="{6F6C4208-0C76-4C3D-BAA4-AA30335C8819}" destId="{999DA1B1-352C-40B2-9F16-A392D8F5A21F}" srcOrd="3" destOrd="0" presId="urn:microsoft.com/office/officeart/2008/layout/VerticalCurvedList"/>
    <dgm:cxn modelId="{4118A0AC-F786-4360-9C4B-3D4519A54951}" type="presParOf" srcId="{6F6C4208-0C76-4C3D-BAA4-AA30335C8819}" destId="{C3540AA6-8BD9-45A8-9B34-D4172FF25BB1}" srcOrd="4" destOrd="0" presId="urn:microsoft.com/office/officeart/2008/layout/VerticalCurvedList"/>
    <dgm:cxn modelId="{109C88FF-D0B5-4DC7-AF49-55F51A2E9E35}" type="presParOf" srcId="{C3540AA6-8BD9-45A8-9B34-D4172FF25BB1}" destId="{B8702EC3-3D42-4788-81AB-6FF376C2979F}" srcOrd="0" destOrd="0" presId="urn:microsoft.com/office/officeart/2008/layout/VerticalCurvedList"/>
    <dgm:cxn modelId="{7A5B88E9-8EC3-4CDF-BFCC-3231FF4AE044}" type="presParOf" srcId="{6F6C4208-0C76-4C3D-BAA4-AA30335C8819}" destId="{D404A997-534B-4AB5-9373-B466D7D7EC97}" srcOrd="5" destOrd="0" presId="urn:microsoft.com/office/officeart/2008/layout/VerticalCurvedList"/>
    <dgm:cxn modelId="{24837FFA-FA42-4B60-B051-587CC8EEC268}" type="presParOf" srcId="{6F6C4208-0C76-4C3D-BAA4-AA30335C8819}" destId="{580FE0DB-DEC7-459B-8EB7-80AB0412773A}" srcOrd="6" destOrd="0" presId="urn:microsoft.com/office/officeart/2008/layout/VerticalCurvedList"/>
    <dgm:cxn modelId="{93F56CEC-970E-4DAE-96E9-3D49E0E580AE}" type="presParOf" srcId="{580FE0DB-DEC7-459B-8EB7-80AB0412773A}" destId="{DBC4B42C-F192-49F8-B811-F46E70396523}" srcOrd="0" destOrd="0" presId="urn:microsoft.com/office/officeart/2008/layout/VerticalCurvedList"/>
    <dgm:cxn modelId="{554FBA80-E75A-4CC2-A9DC-A0870763954C}" type="presParOf" srcId="{6F6C4208-0C76-4C3D-BAA4-AA30335C8819}" destId="{9E7156FA-2D0A-4DBE-A17A-2724EB075112}" srcOrd="7" destOrd="0" presId="urn:microsoft.com/office/officeart/2008/layout/VerticalCurvedList"/>
    <dgm:cxn modelId="{E83777BC-EB2C-4106-822F-9A72F8868942}" type="presParOf" srcId="{6F6C4208-0C76-4C3D-BAA4-AA30335C8819}" destId="{AFC15FB6-A6E4-46C2-8F08-ABF665C8F8B8}" srcOrd="8" destOrd="0" presId="urn:microsoft.com/office/officeart/2008/layout/VerticalCurvedList"/>
    <dgm:cxn modelId="{331BF8EB-BA2B-4BC0-BE45-2A1930E05066}" type="presParOf" srcId="{AFC15FB6-A6E4-46C2-8F08-ABF665C8F8B8}" destId="{79A5EA47-12F6-4A64-BE68-79401A4119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CD7BF-D43D-48FA-ADBA-0E107AFC0158}">
      <dsp:nvSpPr>
        <dsp:cNvPr id="0" name=""/>
        <dsp:cNvSpPr/>
      </dsp:nvSpPr>
      <dsp:spPr>
        <a:xfrm>
          <a:off x="-3972045" y="-608849"/>
          <a:ext cx="4726128" cy="4726128"/>
        </a:xfrm>
        <a:prstGeom prst="blockArc">
          <a:avLst>
            <a:gd name="adj1" fmla="val 18900000"/>
            <a:gd name="adj2" fmla="val 2700000"/>
            <a:gd name="adj3" fmla="val 45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8070D-CEB2-47F0-A756-71CEE4BB20FC}">
      <dsp:nvSpPr>
        <dsp:cNvPr id="0" name=""/>
        <dsp:cNvSpPr/>
      </dsp:nvSpPr>
      <dsp:spPr>
        <a:xfrm>
          <a:off x="379637" y="325353"/>
          <a:ext cx="4859891" cy="428486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2841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9637" y="325353"/>
        <a:ext cx="4859891" cy="428486"/>
      </dsp:txXfrm>
    </dsp:sp>
    <dsp:sp modelId="{8162822C-904D-4D38-8B5E-02F1C3D26E6E}">
      <dsp:nvSpPr>
        <dsp:cNvPr id="0" name=""/>
        <dsp:cNvSpPr/>
      </dsp:nvSpPr>
      <dsp:spPr>
        <a:xfrm>
          <a:off x="54848" y="202260"/>
          <a:ext cx="674670" cy="674670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999DA1B1-352C-40B2-9F16-A392D8F5A21F}">
      <dsp:nvSpPr>
        <dsp:cNvPr id="0" name=""/>
        <dsp:cNvSpPr/>
      </dsp:nvSpPr>
      <dsp:spPr>
        <a:xfrm>
          <a:off x="362994" y="1079640"/>
          <a:ext cx="4525355" cy="539736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2841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994" y="1079640"/>
        <a:ext cx="4525355" cy="539736"/>
      </dsp:txXfrm>
    </dsp:sp>
    <dsp:sp modelId="{B8702EC3-3D42-4788-81AB-6FF376C2979F}">
      <dsp:nvSpPr>
        <dsp:cNvPr id="0" name=""/>
        <dsp:cNvSpPr/>
      </dsp:nvSpPr>
      <dsp:spPr>
        <a:xfrm>
          <a:off x="0" y="956049"/>
          <a:ext cx="674670" cy="674670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404A997-534B-4AB5-9373-B466D7D7EC97}">
      <dsp:nvSpPr>
        <dsp:cNvPr id="0" name=""/>
        <dsp:cNvSpPr/>
      </dsp:nvSpPr>
      <dsp:spPr>
        <a:xfrm>
          <a:off x="701627" y="1889218"/>
          <a:ext cx="4525355" cy="539736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2841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627" y="1889218"/>
        <a:ext cx="4525355" cy="539736"/>
      </dsp:txXfrm>
    </dsp:sp>
    <dsp:sp modelId="{DBC4B42C-F192-49F8-B811-F46E70396523}">
      <dsp:nvSpPr>
        <dsp:cNvPr id="0" name=""/>
        <dsp:cNvSpPr/>
      </dsp:nvSpPr>
      <dsp:spPr>
        <a:xfrm>
          <a:off x="364291" y="1821751"/>
          <a:ext cx="674670" cy="674670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9E7156FA-2D0A-4DBE-A17A-2724EB075112}">
      <dsp:nvSpPr>
        <dsp:cNvPr id="0" name=""/>
        <dsp:cNvSpPr/>
      </dsp:nvSpPr>
      <dsp:spPr>
        <a:xfrm>
          <a:off x="444868" y="2643554"/>
          <a:ext cx="4834799" cy="539736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2841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868" y="2643554"/>
        <a:ext cx="4834799" cy="539736"/>
      </dsp:txXfrm>
    </dsp:sp>
    <dsp:sp modelId="{79A5EA47-12F6-4A64-BE68-79401A411977}">
      <dsp:nvSpPr>
        <dsp:cNvPr id="0" name=""/>
        <dsp:cNvSpPr/>
      </dsp:nvSpPr>
      <dsp:spPr>
        <a:xfrm>
          <a:off x="54848" y="2631497"/>
          <a:ext cx="674670" cy="674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FA23-4001-4C31-BCE4-9BDF47F693B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2351" y="773022"/>
            <a:ext cx="70726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DỤC LỚP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ĐỘI HÌNH ĐỘI NGŨ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sz="20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CHUYỂN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ĐỘI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HÀNG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NGANG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THÀNH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ĐỘI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HÀNG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NGANG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THÀNH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ĐỘI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VÒNG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NGƯỢC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LẠI</a:t>
            </a:r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800" b="1" i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1)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868955" y="45044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</a:rPr>
              <a:t>Giáo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viên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  <a:r>
              <a:rPr lang="en-US" sz="1800" b="1" dirty="0" err="1">
                <a:solidFill>
                  <a:schemeClr val="bg1"/>
                </a:solidFill>
              </a:rPr>
              <a:t>Nguyễn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Văn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Thắng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 err="1">
                <a:solidFill>
                  <a:schemeClr val="bg1"/>
                </a:solidFill>
              </a:rPr>
              <a:t>Trường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Tiểu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học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Đoàn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Khuê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0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524" y="1003468"/>
            <a:ext cx="3274709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THẢ LỎNG</a:t>
            </a:r>
            <a:endParaRPr lang="en-US" sz="45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2" y="-104115"/>
            <a:ext cx="951521" cy="1339178"/>
          </a:xfrm>
          <a:prstGeom prst="rect">
            <a:avLst/>
          </a:prstGeom>
        </p:spPr>
      </p:pic>
      <p:pic>
        <p:nvPicPr>
          <p:cNvPr id="4" name="Thả lỏ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1501" y="720252"/>
            <a:ext cx="2127088" cy="37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2460" y="597750"/>
            <a:ext cx="2928938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VẬN DỤNG</a:t>
            </a:r>
            <a:endParaRPr lang="en-US" sz="33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471558" y="1194318"/>
            <a:ext cx="4134516" cy="1156996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600" b="1" dirty="0" smtClean="0">
              <a:latin typeface="+mj-lt"/>
            </a:endParaRPr>
          </a:p>
          <a:p>
            <a:pPr algn="ctr"/>
            <a:r>
              <a:rPr lang="en-US" sz="1600" b="1" dirty="0" err="1" smtClean="0">
                <a:latin typeface="+mj-lt"/>
              </a:rPr>
              <a:t>Chuyển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đội</a:t>
            </a:r>
            <a:r>
              <a:rPr lang="en-US" sz="1600" b="1" dirty="0" smtClean="0">
                <a:latin typeface="+mj-lt"/>
              </a:rPr>
              <a:t>  </a:t>
            </a:r>
            <a:r>
              <a:rPr lang="en-US" sz="1600" b="1" dirty="0" err="1" smtClean="0">
                <a:latin typeface="+mj-lt"/>
              </a:rPr>
              <a:t>hình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hàng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ngang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thành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đội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hình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vòng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tròn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và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ngược</a:t>
            </a:r>
            <a:r>
              <a:rPr lang="en-US" sz="1600" b="1" dirty="0" smtClean="0">
                <a:latin typeface="+mj-lt"/>
              </a:rPr>
              <a:t>  </a:t>
            </a:r>
            <a:r>
              <a:rPr lang="en-US" sz="1600" b="1" dirty="0" err="1" smtClean="0">
                <a:latin typeface="+mj-lt"/>
              </a:rPr>
              <a:t>lại</a:t>
            </a:r>
            <a:endParaRPr lang="en-US" sz="1600" b="1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36" r="-4103"/>
          <a:stretch/>
        </p:blipFill>
        <p:spPr>
          <a:xfrm>
            <a:off x="2134305" y="2098577"/>
            <a:ext cx="5405048" cy="320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922675" y="750229"/>
            <a:ext cx="472052" cy="4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207292" y="598285"/>
            <a:ext cx="3206760" cy="3467258"/>
          </a:xfrm>
          <a:prstGeom prst="foldedCorne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just">
              <a:buFontTx/>
              <a:buChar char="-"/>
            </a:pP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Ghi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nhớ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1500" dirty="0">
                <a:solidFill>
                  <a:srgbClr val="002060"/>
                </a:solidFill>
                <a:cs typeface="Arial" panose="020B0604020202020204" pitchFamily="34" charset="0"/>
              </a:rPr>
              <a:t>khẩu lệnh, cách thực hiện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chuyển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thành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vòng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tròn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ngược</a:t>
            </a: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endParaRPr lang="en-US" sz="15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14313" indent="-214313" algn="just">
              <a:buFontTx/>
              <a:buChar char="-"/>
            </a:pPr>
            <a:endParaRPr lang="en-US" sz="15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en-US" sz="1500" dirty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vi-VN" sz="1500" dirty="0">
                <a:solidFill>
                  <a:srgbClr val="002060"/>
                </a:solidFill>
                <a:cs typeface="Arial" panose="020B0604020202020204" pitchFamily="34" charset="0"/>
              </a:rPr>
              <a:t>ệ sinh sân tập, thực hiện vệ sinh cá nhân để đảm bảo an toàn trong tập luyện. </a:t>
            </a:r>
            <a:endParaRPr lang="en-US" sz="15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endParaRPr lang="en-US" sz="15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5338" y="332828"/>
            <a:ext cx="211455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DẶN DÒ</a:t>
            </a:r>
            <a:endParaRPr lang="en-US" sz="3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5773" r="52757" b="46965"/>
          <a:stretch/>
        </p:blipFill>
        <p:spPr>
          <a:xfrm>
            <a:off x="4161453" y="2850576"/>
            <a:ext cx="1672160" cy="1016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8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8000" y="457200"/>
            <a:ext cx="8235950" cy="9906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68580" tIns="34290" rIns="68580" bIns="34290" rtlCol="0" anchor="ctr">
            <a:norm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  <a:endParaRPr lang="en-US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000" y="1486232"/>
            <a:ext cx="2329457" cy="309291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7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17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kết, nghiêm túc, tích cực tập luyện trong hoạt động tập thể.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tham gia các trò chơi vận động, có trách nhiệm trong khi chơi trò chơi và hình thành thói quen tập luyện TDTT.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9689" y="1486231"/>
            <a:ext cx="2329457" cy="340723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7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7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7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7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17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5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dóng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71378" y="1486231"/>
            <a:ext cx="2255950" cy="30929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7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7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17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4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19100"/>
            <a:ext cx="9144000" cy="51435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vi-VN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NỘI DUNG BÀI HỌC</a:t>
            </a:r>
            <a:endParaRPr lang="en-US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92836451"/>
              </p:ext>
            </p:extLst>
          </p:nvPr>
        </p:nvGraphicFramePr>
        <p:xfrm>
          <a:off x="3044257" y="1136850"/>
          <a:ext cx="5279668" cy="350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r="55105" b="66517"/>
          <a:stretch/>
        </p:blipFill>
        <p:spPr>
          <a:xfrm>
            <a:off x="3275587" y="3020961"/>
            <a:ext cx="774590" cy="58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169533" y="2159527"/>
            <a:ext cx="531814" cy="587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3044257" y="1415071"/>
            <a:ext cx="728230" cy="721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3085685" y="3631040"/>
            <a:ext cx="708336" cy="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92869" y="1"/>
            <a:ext cx="585788" cy="5803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8657" y="290194"/>
            <a:ext cx="1607344" cy="56229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3000" b="1" dirty="0" err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</a:t>
            </a:r>
            <a:r>
              <a:rPr lang="en-US" sz="3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endParaRPr lang="en-US" sz="3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338" y="1285875"/>
            <a:ext cx="3600451" cy="8309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  <p:pic>
        <p:nvPicPr>
          <p:cNvPr id="2050" name="Picture 2" descr="tap the duc - Gia đinh ngày n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3825551"/>
            <a:ext cx="2026875" cy="9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ởi độ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7029" y="580389"/>
            <a:ext cx="2283959" cy="403051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8730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07193" y="136440"/>
            <a:ext cx="585788" cy="5803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39391" y="263738"/>
            <a:ext cx="5286375" cy="32579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 fontScale="90000"/>
            <a:sp3d extrusionH="57150">
              <a:bevelT w="38100" h="38100"/>
            </a:sp3d>
          </a:bodyPr>
          <a:lstStyle/>
          <a:p>
            <a:pPr algn="ctr"/>
            <a:r>
              <a:rPr lang="en-US" sz="3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 ĐẦU</a:t>
            </a:r>
            <a:endParaRPr lang="en-US" sz="3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5887" y="716827"/>
            <a:ext cx="692943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 TRÒ </a:t>
            </a:r>
            <a:r>
              <a:rPr lang="en-US" sz="3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“ </a:t>
            </a:r>
            <a:r>
              <a:rPr lang="en-US" sz="3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”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2943225" y="4872038"/>
            <a:ext cx="285750" cy="20716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TC kết b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646807"/>
            <a:ext cx="4038897" cy="283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4900" y="511544"/>
            <a:ext cx="4734264" cy="5309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KIẾN THỨC MỚI</a:t>
            </a:r>
            <a:endParaRPr lang="en-US" sz="3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 descr="hàng 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26" y="2064623"/>
            <a:ext cx="2874748" cy="1536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9" name="Picture 1" descr="chuyển hàng ngang thành vòng tr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064623"/>
            <a:ext cx="3850481" cy="200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21531" y="900113"/>
            <a:ext cx="7500938" cy="15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hàng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ngang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vòng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tròn</a:t>
            </a:r>
            <a:r>
              <a:rPr lang="en-US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75776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7287" y="642937"/>
            <a:ext cx="647223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/>
              <a:t>CHUYỂN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VÒNG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NGANG</a:t>
            </a:r>
            <a:endParaRPr lang="en-US" sz="2400" b="1" dirty="0"/>
          </a:p>
        </p:txBody>
      </p:sp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65" y="2117575"/>
            <a:ext cx="3410542" cy="22469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vòng tròn về hàng nga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14" y="2117575"/>
            <a:ext cx="3546649" cy="22469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11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6956" y="788536"/>
            <a:ext cx="6665119" cy="7001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LUYỆN TẬP</a:t>
            </a:r>
            <a:endParaRPr lang="en-US" sz="41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74" y="4545848"/>
            <a:ext cx="707672" cy="7108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51" y="4545848"/>
            <a:ext cx="675737" cy="678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16" y="4527253"/>
            <a:ext cx="694248" cy="6973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92954" y="3180589"/>
            <a:ext cx="753934" cy="75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9606" y="675491"/>
            <a:ext cx="687431" cy="69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03734" y="491463"/>
            <a:ext cx="696784" cy="594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03736" y="3233591"/>
            <a:ext cx="696785" cy="59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131" y="1958840"/>
            <a:ext cx="832819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 err="1"/>
              <a:t>Học</a:t>
            </a:r>
            <a:r>
              <a:rPr lang="en-US" sz="3300" dirty="0"/>
              <a:t> </a:t>
            </a:r>
            <a:r>
              <a:rPr lang="en-US" sz="3300" dirty="0" err="1"/>
              <a:t>sinh</a:t>
            </a:r>
            <a:r>
              <a:rPr lang="en-US" sz="3300" dirty="0"/>
              <a:t> </a:t>
            </a:r>
            <a:r>
              <a:rPr lang="en-US" sz="3300" dirty="0" err="1"/>
              <a:t>tập</a:t>
            </a:r>
            <a:r>
              <a:rPr lang="en-US" sz="3300" dirty="0"/>
              <a:t> </a:t>
            </a:r>
            <a:r>
              <a:rPr lang="en-US" sz="3300" dirty="0" err="1"/>
              <a:t>luyện</a:t>
            </a:r>
            <a:r>
              <a:rPr lang="en-US" sz="3300" dirty="0"/>
              <a:t> </a:t>
            </a:r>
            <a:r>
              <a:rPr lang="en-US" sz="3300" dirty="0" err="1"/>
              <a:t>chuyển</a:t>
            </a:r>
            <a:r>
              <a:rPr lang="en-US" sz="3300" dirty="0"/>
              <a:t> </a:t>
            </a:r>
            <a:r>
              <a:rPr lang="en-US" sz="3300" dirty="0" err="1"/>
              <a:t>đội</a:t>
            </a:r>
            <a:r>
              <a:rPr lang="en-US" sz="3300" dirty="0"/>
              <a:t> </a:t>
            </a:r>
            <a:r>
              <a:rPr lang="en-US" sz="3300" dirty="0" err="1"/>
              <a:t>hình</a:t>
            </a:r>
            <a:r>
              <a:rPr lang="en-US" sz="3300" dirty="0"/>
              <a:t> </a:t>
            </a:r>
            <a:r>
              <a:rPr lang="en-US" sz="3300" dirty="0" err="1"/>
              <a:t>hàng</a:t>
            </a:r>
            <a:r>
              <a:rPr lang="en-US" sz="3300" dirty="0"/>
              <a:t> </a:t>
            </a:r>
            <a:r>
              <a:rPr lang="en-US" sz="3300" dirty="0" err="1"/>
              <a:t>ngang</a:t>
            </a:r>
            <a:r>
              <a:rPr lang="en-US" sz="3300" dirty="0"/>
              <a:t> </a:t>
            </a:r>
            <a:r>
              <a:rPr lang="en-US" sz="3300" dirty="0" err="1"/>
              <a:t>thành</a:t>
            </a:r>
            <a:r>
              <a:rPr lang="en-US" sz="3300" dirty="0"/>
              <a:t> </a:t>
            </a:r>
            <a:r>
              <a:rPr lang="en-US" sz="3300" dirty="0" err="1"/>
              <a:t>đội</a:t>
            </a:r>
            <a:r>
              <a:rPr lang="en-US" sz="3300" dirty="0"/>
              <a:t> </a:t>
            </a:r>
            <a:r>
              <a:rPr lang="en-US" sz="3300" dirty="0" err="1"/>
              <a:t>hình</a:t>
            </a:r>
            <a:r>
              <a:rPr lang="en-US" sz="3300" dirty="0"/>
              <a:t> </a:t>
            </a:r>
            <a:r>
              <a:rPr lang="en-US" sz="3300" dirty="0" err="1"/>
              <a:t>vòng</a:t>
            </a:r>
            <a:r>
              <a:rPr lang="en-US" sz="3300" dirty="0"/>
              <a:t> </a:t>
            </a:r>
            <a:r>
              <a:rPr lang="en-US" sz="3300" dirty="0" err="1"/>
              <a:t>tròn</a:t>
            </a:r>
            <a:r>
              <a:rPr lang="en-US" sz="3300" dirty="0"/>
              <a:t> </a:t>
            </a:r>
            <a:r>
              <a:rPr lang="en-US" sz="3300" dirty="0" err="1"/>
              <a:t>và</a:t>
            </a:r>
            <a:r>
              <a:rPr lang="en-US" sz="3300" dirty="0"/>
              <a:t> </a:t>
            </a:r>
            <a:r>
              <a:rPr lang="en-US" sz="3300" dirty="0" err="1"/>
              <a:t>ngược</a:t>
            </a:r>
            <a:r>
              <a:rPr lang="en-US" sz="3300" dirty="0"/>
              <a:t> </a:t>
            </a:r>
            <a:r>
              <a:rPr lang="en-US" sz="3300" dirty="0" err="1"/>
              <a:t>lại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6164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" y="428604"/>
            <a:ext cx="899233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CHƠI TRÒ </a:t>
            </a:r>
            <a:r>
              <a:rPr lang="en-US" sz="3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CHƠI</a:t>
            </a:r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“ </a:t>
            </a:r>
            <a:r>
              <a:rPr lang="en-US" sz="3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BỊT</a:t>
            </a:r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MẮT</a:t>
            </a:r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BẮT</a:t>
            </a:r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DÊ</a:t>
            </a:r>
            <a:r>
              <a:rPr lang="en-US" sz="3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”</a:t>
            </a:r>
            <a:endParaRPr lang="en-US" sz="3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98" name="Picture 2" descr="bịt mắt bắt d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24" y="1216683"/>
            <a:ext cx="4658963" cy="324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6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297</Words>
  <Application>Microsoft Office PowerPoint</Application>
  <PresentationFormat>On-screen Show (16:9)</PresentationFormat>
  <Paragraphs>43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NỘI DUNG BÀI HỌC</vt:lpstr>
      <vt:lpstr>MỞ ĐẦU</vt:lpstr>
      <vt:lpstr>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 THỂ DỤC LỚP 2  CHỦ ĐỀ 1: ĐỘI HÌNH ĐỘI NGŨ</dc:title>
  <dc:creator>Admin</dc:creator>
  <cp:lastModifiedBy>user</cp:lastModifiedBy>
  <cp:revision>38</cp:revision>
  <dcterms:created xsi:type="dcterms:W3CDTF">2021-08-26T03:58:03Z</dcterms:created>
  <dcterms:modified xsi:type="dcterms:W3CDTF">2021-09-03T12:39:40Z</dcterms:modified>
</cp:coreProperties>
</file>