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"/>
  </p:notesMasterIdLst>
  <p:sldIdLst>
    <p:sldId id="302" r:id="rId3"/>
    <p:sldId id="307" r:id="rId4"/>
    <p:sldId id="256" r:id="rId5"/>
    <p:sldId id="270" r:id="rId7"/>
    <p:sldId id="258" r:id="rId8"/>
    <p:sldId id="303" r:id="rId9"/>
    <p:sldId id="304" r:id="rId10"/>
    <p:sldId id="305" r:id="rId11"/>
    <p:sldId id="257" r:id="rId12"/>
    <p:sldId id="259" r:id="rId13"/>
    <p:sldId id="261" r:id="rId14"/>
    <p:sldId id="306" r:id="rId15"/>
    <p:sldId id="264" r:id="rId16"/>
    <p:sldId id="268" r:id="rId17"/>
  </p:sldIdLst>
  <p:sldSz cx="9144000" cy="5143500" type="screen16x9"/>
  <p:notesSz cx="6858000" cy="9144000"/>
  <p:embeddedFontLst>
    <p:embeddedFont>
      <p:font typeface="Concert One"/>
      <p:regular r:id="rId21"/>
    </p:embeddedFont>
    <p:embeddedFont>
      <p:font typeface="Roboto Mono Regular" panose="00000009000000000000"/>
      <p:regular r:id="rId22"/>
    </p:embeddedFont>
    <p:embeddedFont>
      <p:font typeface="Anonymous Pro" panose="02060609030202000504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1356"/>
  </p:normalViewPr>
  <p:slideViewPr>
    <p:cSldViewPr snapToGrid="0" snapToObjects="1">
      <p:cViewPr varScale="1">
        <p:scale>
          <a:sx n="96" d="100"/>
          <a:sy n="96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853034354b_0_24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853034354b_0_24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853034354b_0_24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853034354b_0_24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/>
          <a:srcRect r="1545" b="6838"/>
          <a:stretch>
            <a:fillRect/>
          </a:stretch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0" cy="378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4912396"/>
            <a:ext cx="534426" cy="204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 userDrawn="1"/>
        </p:nvSpPr>
        <p:spPr>
          <a:xfrm>
            <a:off x="24732" y="4904279"/>
            <a:ext cx="1435008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aseline="0" dirty="0" err="1">
                <a:solidFill>
                  <a:schemeClr val="bg1"/>
                </a:solidFill>
              </a:rPr>
              <a:t>i</a:t>
            </a:r>
            <a:r>
              <a:rPr lang="en-US" sz="1050" baseline="0" dirty="0">
                <a:solidFill>
                  <a:schemeClr val="bg1"/>
                </a:solidFill>
              </a:rPr>
              <a:t>-Learn Smart Start 1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5" y="4744255"/>
            <a:ext cx="529389" cy="397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5" y="4940053"/>
            <a:ext cx="126915" cy="143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9" y="4940053"/>
            <a:ext cx="126915" cy="143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378619"/>
          </a:xfrm>
          <a:prstGeom prst="rect">
            <a:avLst/>
          </a:prstGeom>
        </p:spPr>
      </p:pic>
      <p:sp>
        <p:nvSpPr>
          <p:cNvPr id="12" name="TextBox 9"/>
          <p:cNvSpPr txBox="1"/>
          <p:nvPr userDrawn="1"/>
        </p:nvSpPr>
        <p:spPr>
          <a:xfrm>
            <a:off x="115065" y="0"/>
            <a:ext cx="665567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Unit 7</a:t>
            </a:r>
            <a:endParaRPr lang="en-US" sz="13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3786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4882"/>
            <a:ext cx="9144000" cy="378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4912396"/>
            <a:ext cx="534426" cy="204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24732" y="4904279"/>
            <a:ext cx="1435008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baseline="0" dirty="0" err="1">
                <a:solidFill>
                  <a:schemeClr val="bg1"/>
                </a:solidFill>
              </a:rPr>
              <a:t>i</a:t>
            </a:r>
            <a:r>
              <a:rPr lang="en-US" sz="1050" baseline="0" dirty="0">
                <a:solidFill>
                  <a:schemeClr val="bg1"/>
                </a:solidFill>
              </a:rPr>
              <a:t>-Learn Smart Start 1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5" y="4744255"/>
            <a:ext cx="529389" cy="3970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5" y="4940053"/>
            <a:ext cx="126915" cy="143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9" y="4940053"/>
            <a:ext cx="126915" cy="1439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/>
          <p:nvPr userDrawn="1"/>
        </p:nvSpPr>
        <p:spPr>
          <a:xfrm>
            <a:off x="115065" y="0"/>
            <a:ext cx="665567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Unit 7</a:t>
            </a:r>
            <a:endParaRPr lang="en-US" sz="13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74151" y="447699"/>
            <a:ext cx="5395700" cy="4248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330735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 panose="02000000000000000000"/>
              <a:buNone/>
              <a:defRPr sz="1800" b="1">
                <a:solidFill>
                  <a:srgbClr val="0B5394"/>
                </a:solidFill>
                <a:latin typeface="Coming Soon" panose="02000000000000000000"/>
                <a:ea typeface="Coming Soon" panose="02000000000000000000"/>
                <a:cs typeface="Coming Soon" panose="02000000000000000000"/>
                <a:sym typeface="Coming Soon" panose="02000000000000000000"/>
              </a:defRPr>
            </a:lvl9pPr>
          </a:lstStyle>
          <a:p/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None/>
              <a:defRPr sz="4800" b="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4748475" y="48065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5339025" y="5954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/>
          <a:srcRect b="7123"/>
          <a:stretch>
            <a:fillRect/>
          </a:stretch>
        </p:blipFill>
        <p:spPr>
          <a:xfrm>
            <a:off x="1974100" y="324738"/>
            <a:ext cx="5195775" cy="44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838275" y="1645347"/>
            <a:ext cx="4001700" cy="11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335675" y="3062950"/>
            <a:ext cx="30069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36858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3685874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6013614" y="838400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6013614" y="1199352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6013603" y="2104924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6013601" y="2465876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6013618" y="3371448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6013615" y="3732400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650175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1262550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/>
          <a:srcRect r="1545" b="6838"/>
          <a:stretch>
            <a:fillRect/>
          </a:stretch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353863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 panose="02060609030202000504"/>
              <a:buNone/>
              <a:defRPr sz="1600" b="0">
                <a:solidFill>
                  <a:schemeClr val="dk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/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269487"/>
            <a:ext cx="3439500" cy="21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 panose="00000009000000000000"/>
              <a:buChar char="●"/>
              <a:defRPr sz="1800"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 panose="00000009000000000000"/>
              <a:buChar char="○"/>
              <a:defRPr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 panose="00000009000000000000"/>
              <a:buChar char="■"/>
              <a:defRPr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 panose="00000009000000000000"/>
              <a:buChar char="●"/>
              <a:defRPr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 panose="00000009000000000000"/>
              <a:buChar char="○"/>
              <a:defRPr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 panose="00000009000000000000"/>
              <a:buChar char="■"/>
              <a:defRPr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 panose="00000009000000000000"/>
              <a:buChar char="●"/>
              <a:defRPr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 panose="00000009000000000000"/>
              <a:buChar char="○"/>
              <a:defRPr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 panose="00000009000000000000"/>
              <a:buChar char="■"/>
              <a:defRPr>
                <a:solidFill>
                  <a:schemeClr val="accent2"/>
                </a:solidFill>
                <a:latin typeface="Roboto Mono Regular" panose="00000009000000000000"/>
                <a:ea typeface="Roboto Mono Regular" panose="00000009000000000000"/>
                <a:cs typeface="Roboto Mono Regular" panose="00000009000000000000"/>
                <a:sym typeface="Roboto Mono Regular" panose="00000009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4.jpe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2180844" y="1890718"/>
            <a:ext cx="4782312" cy="681032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Let’s warm up together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2"/>
          <p:cNvPicPr preferRelativeResize="0"/>
          <p:nvPr/>
        </p:nvPicPr>
        <p:blipFill rotWithShape="1">
          <a:blip r:embed="rId1"/>
          <a:srcRect t="16970" r="8892" b="21025"/>
          <a:stretch>
            <a:fillRect/>
          </a:stretch>
        </p:blipFill>
        <p:spPr>
          <a:xfrm rot="10800000">
            <a:off x="833700" y="122560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2"/>
          <a:srcRect t="16734" r="8892" b="18300"/>
          <a:stretch>
            <a:fillRect/>
          </a:stretch>
        </p:blipFill>
        <p:spPr>
          <a:xfrm rot="10800000">
            <a:off x="448012" y="1678915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2507297" y="1827906"/>
            <a:ext cx="4268601" cy="1252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can we write number 1,2,3?</a:t>
            </a:r>
            <a:endParaRPr dirty="0"/>
          </a:p>
        </p:txBody>
      </p:sp>
      <p:pic>
        <p:nvPicPr>
          <p:cNvPr id="10" name="Google Shape;413;p43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729280">
            <a:off x="3854593" y="999580"/>
            <a:ext cx="1505220" cy="786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963462" y="1138778"/>
            <a:ext cx="128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oncert One"/>
                <a:sym typeface="Concert One"/>
              </a:rPr>
              <a:t>Step 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532" y="3207820"/>
            <a:ext cx="1788188" cy="1788188"/>
          </a:xfrm>
          <a:prstGeom prst="rect">
            <a:avLst/>
          </a:prstGeom>
        </p:spPr>
      </p:pic>
      <p:grpSp>
        <p:nvGrpSpPr>
          <p:cNvPr id="8" name="Google Shape;9255;p66"/>
          <p:cNvGrpSpPr/>
          <p:nvPr/>
        </p:nvGrpSpPr>
        <p:grpSpPr>
          <a:xfrm>
            <a:off x="6088788" y="1189057"/>
            <a:ext cx="362223" cy="361108"/>
            <a:chOff x="3513010" y="3816134"/>
            <a:chExt cx="362223" cy="361108"/>
          </a:xfrm>
        </p:grpSpPr>
        <p:sp>
          <p:nvSpPr>
            <p:cNvPr id="9" name="Google Shape;9256;p66"/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9257;p66"/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9258;p66"/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9259;p66"/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" name="Google Shape;9388;p66"/>
          <p:cNvGrpSpPr/>
          <p:nvPr/>
        </p:nvGrpSpPr>
        <p:grpSpPr>
          <a:xfrm>
            <a:off x="2808337" y="3393884"/>
            <a:ext cx="284847" cy="373627"/>
            <a:chOff x="1805901" y="1960358"/>
            <a:chExt cx="284847" cy="373627"/>
          </a:xfrm>
        </p:grpSpPr>
        <p:sp>
          <p:nvSpPr>
            <p:cNvPr id="16" name="Google Shape;9389;p66"/>
            <p:cNvSpPr/>
            <p:nvPr/>
          </p:nvSpPr>
          <p:spPr>
            <a:xfrm>
              <a:off x="1805901" y="1960358"/>
              <a:ext cx="284847" cy="373627"/>
            </a:xfrm>
            <a:custGeom>
              <a:avLst/>
              <a:gdLst/>
              <a:ahLst/>
              <a:cxnLst/>
              <a:rect l="l" t="t" r="r" b="b"/>
              <a:pathLst>
                <a:path w="8942" h="11729" extrusionOk="0">
                  <a:moveTo>
                    <a:pt x="8525" y="9395"/>
                  </a:moveTo>
                  <a:lnTo>
                    <a:pt x="8525" y="9764"/>
                  </a:lnTo>
                  <a:lnTo>
                    <a:pt x="3358" y="9764"/>
                  </a:lnTo>
                  <a:cubicBezTo>
                    <a:pt x="3239" y="9764"/>
                    <a:pt x="3155" y="9859"/>
                    <a:pt x="3155" y="9978"/>
                  </a:cubicBezTo>
                  <a:cubicBezTo>
                    <a:pt x="3155" y="10097"/>
                    <a:pt x="3239" y="10180"/>
                    <a:pt x="3358" y="10180"/>
                  </a:cubicBezTo>
                  <a:lnTo>
                    <a:pt x="8525" y="10180"/>
                  </a:lnTo>
                  <a:lnTo>
                    <a:pt x="8525" y="10490"/>
                  </a:lnTo>
                  <a:lnTo>
                    <a:pt x="6775" y="10490"/>
                  </a:lnTo>
                  <a:cubicBezTo>
                    <a:pt x="6656" y="10490"/>
                    <a:pt x="6561" y="10585"/>
                    <a:pt x="6561" y="10704"/>
                  </a:cubicBezTo>
                  <a:cubicBezTo>
                    <a:pt x="6561" y="10823"/>
                    <a:pt x="6656" y="10907"/>
                    <a:pt x="6775" y="10907"/>
                  </a:cubicBezTo>
                  <a:lnTo>
                    <a:pt x="8525" y="10907"/>
                  </a:lnTo>
                  <a:lnTo>
                    <a:pt x="8525" y="11264"/>
                  </a:lnTo>
                  <a:lnTo>
                    <a:pt x="1381" y="11264"/>
                  </a:lnTo>
                  <a:cubicBezTo>
                    <a:pt x="857" y="11264"/>
                    <a:pt x="441" y="10847"/>
                    <a:pt x="441" y="10335"/>
                  </a:cubicBezTo>
                  <a:cubicBezTo>
                    <a:pt x="441" y="10073"/>
                    <a:pt x="548" y="9835"/>
                    <a:pt x="715" y="9657"/>
                  </a:cubicBezTo>
                  <a:cubicBezTo>
                    <a:pt x="893" y="9478"/>
                    <a:pt x="1131" y="9395"/>
                    <a:pt x="1381" y="9395"/>
                  </a:cubicBezTo>
                  <a:close/>
                  <a:moveTo>
                    <a:pt x="1369" y="1"/>
                  </a:moveTo>
                  <a:cubicBezTo>
                    <a:pt x="619" y="1"/>
                    <a:pt x="0" y="620"/>
                    <a:pt x="0" y="1370"/>
                  </a:cubicBezTo>
                  <a:lnTo>
                    <a:pt x="0" y="10359"/>
                  </a:lnTo>
                  <a:cubicBezTo>
                    <a:pt x="0" y="11109"/>
                    <a:pt x="607" y="11728"/>
                    <a:pt x="1369" y="11728"/>
                  </a:cubicBezTo>
                  <a:lnTo>
                    <a:pt x="8739" y="11728"/>
                  </a:lnTo>
                  <a:cubicBezTo>
                    <a:pt x="8858" y="11728"/>
                    <a:pt x="8942" y="11645"/>
                    <a:pt x="8942" y="11526"/>
                  </a:cubicBezTo>
                  <a:lnTo>
                    <a:pt x="8942" y="2191"/>
                  </a:lnTo>
                  <a:cubicBezTo>
                    <a:pt x="8942" y="2072"/>
                    <a:pt x="8858" y="1989"/>
                    <a:pt x="8739" y="1989"/>
                  </a:cubicBezTo>
                  <a:cubicBezTo>
                    <a:pt x="8620" y="1989"/>
                    <a:pt x="8525" y="2072"/>
                    <a:pt x="8525" y="2191"/>
                  </a:cubicBezTo>
                  <a:lnTo>
                    <a:pt x="8525" y="8990"/>
                  </a:lnTo>
                  <a:lnTo>
                    <a:pt x="1596" y="8990"/>
                  </a:lnTo>
                  <a:lnTo>
                    <a:pt x="1596" y="7787"/>
                  </a:lnTo>
                  <a:cubicBezTo>
                    <a:pt x="1596" y="7668"/>
                    <a:pt x="1500" y="7585"/>
                    <a:pt x="1381" y="7585"/>
                  </a:cubicBezTo>
                  <a:cubicBezTo>
                    <a:pt x="1262" y="7585"/>
                    <a:pt x="1179" y="7668"/>
                    <a:pt x="1179" y="7787"/>
                  </a:cubicBezTo>
                  <a:lnTo>
                    <a:pt x="1179" y="9002"/>
                  </a:lnTo>
                  <a:cubicBezTo>
                    <a:pt x="905" y="9049"/>
                    <a:pt x="655" y="9168"/>
                    <a:pt x="441" y="9359"/>
                  </a:cubicBezTo>
                  <a:lnTo>
                    <a:pt x="441" y="1370"/>
                  </a:lnTo>
                  <a:cubicBezTo>
                    <a:pt x="441" y="929"/>
                    <a:pt x="762" y="548"/>
                    <a:pt x="1179" y="465"/>
                  </a:cubicBezTo>
                  <a:lnTo>
                    <a:pt x="1179" y="7109"/>
                  </a:lnTo>
                  <a:cubicBezTo>
                    <a:pt x="1179" y="7228"/>
                    <a:pt x="1262" y="7311"/>
                    <a:pt x="1381" y="7311"/>
                  </a:cubicBezTo>
                  <a:cubicBezTo>
                    <a:pt x="1500" y="7311"/>
                    <a:pt x="1596" y="7216"/>
                    <a:pt x="1596" y="7109"/>
                  </a:cubicBezTo>
                  <a:lnTo>
                    <a:pt x="1596" y="441"/>
                  </a:lnTo>
                  <a:lnTo>
                    <a:pt x="8525" y="441"/>
                  </a:lnTo>
                  <a:lnTo>
                    <a:pt x="8525" y="1489"/>
                  </a:lnTo>
                  <a:cubicBezTo>
                    <a:pt x="8525" y="1608"/>
                    <a:pt x="8620" y="1703"/>
                    <a:pt x="8739" y="1703"/>
                  </a:cubicBezTo>
                  <a:cubicBezTo>
                    <a:pt x="8847" y="1703"/>
                    <a:pt x="8942" y="1608"/>
                    <a:pt x="8942" y="1489"/>
                  </a:cubicBezTo>
                  <a:lnTo>
                    <a:pt x="8942" y="215"/>
                  </a:lnTo>
                  <a:cubicBezTo>
                    <a:pt x="8942" y="96"/>
                    <a:pt x="8847" y="1"/>
                    <a:pt x="87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9390;p66"/>
            <p:cNvSpPr/>
            <p:nvPr/>
          </p:nvSpPr>
          <p:spPr>
            <a:xfrm>
              <a:off x="1841929" y="2295249"/>
              <a:ext cx="165773" cy="13315"/>
            </a:xfrm>
            <a:custGeom>
              <a:avLst/>
              <a:gdLst/>
              <a:ahLst/>
              <a:cxnLst/>
              <a:rect l="l" t="t" r="r" b="b"/>
              <a:pathLst>
                <a:path w="5204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8"/>
                    <a:pt x="203" y="418"/>
                  </a:cubicBezTo>
                  <a:lnTo>
                    <a:pt x="5001" y="418"/>
                  </a:lnTo>
                  <a:cubicBezTo>
                    <a:pt x="5120" y="418"/>
                    <a:pt x="5203" y="322"/>
                    <a:pt x="5203" y="203"/>
                  </a:cubicBezTo>
                  <a:cubicBezTo>
                    <a:pt x="5203" y="84"/>
                    <a:pt x="5120" y="1"/>
                    <a:pt x="50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" name="Google Shape;9495;p66"/>
          <p:cNvSpPr/>
          <p:nvPr/>
        </p:nvSpPr>
        <p:spPr>
          <a:xfrm>
            <a:off x="2339243" y="3065454"/>
            <a:ext cx="371366" cy="372353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9501;p66"/>
          <p:cNvSpPr/>
          <p:nvPr/>
        </p:nvSpPr>
        <p:spPr>
          <a:xfrm>
            <a:off x="3680331" y="1626050"/>
            <a:ext cx="381209" cy="312466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9511;p66"/>
          <p:cNvSpPr/>
          <p:nvPr/>
        </p:nvSpPr>
        <p:spPr>
          <a:xfrm>
            <a:off x="3196200" y="1113000"/>
            <a:ext cx="365632" cy="363561"/>
          </a:xfrm>
          <a:custGeom>
            <a:avLst/>
            <a:gdLst/>
            <a:ahLst/>
            <a:cxnLst/>
            <a:rect l="l" t="t" r="r" b="b"/>
            <a:pathLst>
              <a:path w="11478" h="11413" extrusionOk="0">
                <a:moveTo>
                  <a:pt x="1401" y="515"/>
                </a:moveTo>
                <a:cubicBezTo>
                  <a:pt x="1616" y="515"/>
                  <a:pt x="1834" y="595"/>
                  <a:pt x="2000" y="756"/>
                </a:cubicBezTo>
                <a:lnTo>
                  <a:pt x="2548" y="1304"/>
                </a:lnTo>
                <a:lnTo>
                  <a:pt x="1358" y="2494"/>
                </a:lnTo>
                <a:lnTo>
                  <a:pt x="810" y="1947"/>
                </a:lnTo>
                <a:cubicBezTo>
                  <a:pt x="476" y="1625"/>
                  <a:pt x="476" y="1078"/>
                  <a:pt x="810" y="756"/>
                </a:cubicBezTo>
                <a:cubicBezTo>
                  <a:pt x="971" y="595"/>
                  <a:pt x="1185" y="515"/>
                  <a:pt x="1401" y="515"/>
                </a:cubicBezTo>
                <a:close/>
                <a:moveTo>
                  <a:pt x="2798" y="1566"/>
                </a:moveTo>
                <a:lnTo>
                  <a:pt x="3251" y="2006"/>
                </a:lnTo>
                <a:lnTo>
                  <a:pt x="2655" y="2602"/>
                </a:lnTo>
                <a:lnTo>
                  <a:pt x="2060" y="3197"/>
                </a:lnTo>
                <a:lnTo>
                  <a:pt x="1608" y="2756"/>
                </a:lnTo>
                <a:lnTo>
                  <a:pt x="2798" y="1566"/>
                </a:lnTo>
                <a:close/>
                <a:moveTo>
                  <a:pt x="10132" y="9031"/>
                </a:moveTo>
                <a:lnTo>
                  <a:pt x="10811" y="10757"/>
                </a:lnTo>
                <a:lnTo>
                  <a:pt x="9085" y="10091"/>
                </a:lnTo>
                <a:lnTo>
                  <a:pt x="10132" y="9031"/>
                </a:lnTo>
                <a:close/>
                <a:moveTo>
                  <a:pt x="4036" y="5685"/>
                </a:moveTo>
                <a:lnTo>
                  <a:pt x="5763" y="7412"/>
                </a:lnTo>
                <a:lnTo>
                  <a:pt x="5418" y="7757"/>
                </a:lnTo>
                <a:lnTo>
                  <a:pt x="5001" y="7340"/>
                </a:lnTo>
                <a:cubicBezTo>
                  <a:pt x="4965" y="7299"/>
                  <a:pt x="4920" y="7278"/>
                  <a:pt x="4876" y="7278"/>
                </a:cubicBezTo>
                <a:cubicBezTo>
                  <a:pt x="4831" y="7278"/>
                  <a:pt x="4787" y="7299"/>
                  <a:pt x="4751" y="7340"/>
                </a:cubicBezTo>
                <a:cubicBezTo>
                  <a:pt x="4679" y="7412"/>
                  <a:pt x="4679" y="7519"/>
                  <a:pt x="4751" y="7590"/>
                </a:cubicBezTo>
                <a:lnTo>
                  <a:pt x="5168" y="8007"/>
                </a:lnTo>
                <a:lnTo>
                  <a:pt x="4763" y="8412"/>
                </a:lnTo>
                <a:lnTo>
                  <a:pt x="3822" y="7471"/>
                </a:lnTo>
                <a:cubicBezTo>
                  <a:pt x="3786" y="7436"/>
                  <a:pt x="3742" y="7418"/>
                  <a:pt x="3697" y="7418"/>
                </a:cubicBezTo>
                <a:cubicBezTo>
                  <a:pt x="3652" y="7418"/>
                  <a:pt x="3608" y="7436"/>
                  <a:pt x="3572" y="7471"/>
                </a:cubicBezTo>
                <a:cubicBezTo>
                  <a:pt x="3501" y="7543"/>
                  <a:pt x="3501" y="7650"/>
                  <a:pt x="3572" y="7721"/>
                </a:cubicBezTo>
                <a:lnTo>
                  <a:pt x="4513" y="8662"/>
                </a:lnTo>
                <a:lnTo>
                  <a:pt x="4108" y="9067"/>
                </a:lnTo>
                <a:lnTo>
                  <a:pt x="3691" y="8638"/>
                </a:lnTo>
                <a:cubicBezTo>
                  <a:pt x="3655" y="8602"/>
                  <a:pt x="3611" y="8584"/>
                  <a:pt x="3566" y="8584"/>
                </a:cubicBezTo>
                <a:cubicBezTo>
                  <a:pt x="3521" y="8584"/>
                  <a:pt x="3477" y="8602"/>
                  <a:pt x="3441" y="8638"/>
                </a:cubicBezTo>
                <a:cubicBezTo>
                  <a:pt x="3358" y="8721"/>
                  <a:pt x="3358" y="8817"/>
                  <a:pt x="3441" y="8900"/>
                </a:cubicBezTo>
                <a:lnTo>
                  <a:pt x="3858" y="9317"/>
                </a:lnTo>
                <a:lnTo>
                  <a:pt x="3453" y="9710"/>
                </a:lnTo>
                <a:lnTo>
                  <a:pt x="3036" y="9293"/>
                </a:lnTo>
                <a:cubicBezTo>
                  <a:pt x="3001" y="9257"/>
                  <a:pt x="2956" y="9239"/>
                  <a:pt x="2911" y="9239"/>
                </a:cubicBezTo>
                <a:cubicBezTo>
                  <a:pt x="2867" y="9239"/>
                  <a:pt x="2822" y="9257"/>
                  <a:pt x="2786" y="9293"/>
                </a:cubicBezTo>
                <a:cubicBezTo>
                  <a:pt x="2703" y="9376"/>
                  <a:pt x="2703" y="9471"/>
                  <a:pt x="2786" y="9555"/>
                </a:cubicBezTo>
                <a:lnTo>
                  <a:pt x="3203" y="9972"/>
                </a:lnTo>
                <a:lnTo>
                  <a:pt x="2798" y="10364"/>
                </a:lnTo>
                <a:lnTo>
                  <a:pt x="1858" y="9436"/>
                </a:lnTo>
                <a:cubicBezTo>
                  <a:pt x="1822" y="9394"/>
                  <a:pt x="1777" y="9373"/>
                  <a:pt x="1733" y="9373"/>
                </a:cubicBezTo>
                <a:cubicBezTo>
                  <a:pt x="1688" y="9373"/>
                  <a:pt x="1643" y="9394"/>
                  <a:pt x="1608" y="9436"/>
                </a:cubicBezTo>
                <a:cubicBezTo>
                  <a:pt x="1536" y="9507"/>
                  <a:pt x="1536" y="9614"/>
                  <a:pt x="1608" y="9686"/>
                </a:cubicBezTo>
                <a:lnTo>
                  <a:pt x="2548" y="10626"/>
                </a:lnTo>
                <a:lnTo>
                  <a:pt x="2191" y="10984"/>
                </a:lnTo>
                <a:cubicBezTo>
                  <a:pt x="2155" y="11007"/>
                  <a:pt x="2096" y="11043"/>
                  <a:pt x="2048" y="11043"/>
                </a:cubicBezTo>
                <a:cubicBezTo>
                  <a:pt x="2012" y="11043"/>
                  <a:pt x="1953" y="11019"/>
                  <a:pt x="1917" y="10984"/>
                </a:cubicBezTo>
                <a:lnTo>
                  <a:pt x="465" y="9519"/>
                </a:lnTo>
                <a:cubicBezTo>
                  <a:pt x="381" y="9448"/>
                  <a:pt x="381" y="9329"/>
                  <a:pt x="465" y="9257"/>
                </a:cubicBezTo>
                <a:lnTo>
                  <a:pt x="4036" y="5685"/>
                </a:lnTo>
                <a:close/>
                <a:moveTo>
                  <a:pt x="9428" y="0"/>
                </a:moveTo>
                <a:cubicBezTo>
                  <a:pt x="9290" y="0"/>
                  <a:pt x="9150" y="54"/>
                  <a:pt x="9037" y="161"/>
                </a:cubicBezTo>
                <a:lnTo>
                  <a:pt x="6299" y="2899"/>
                </a:lnTo>
                <a:cubicBezTo>
                  <a:pt x="6227" y="2971"/>
                  <a:pt x="6227" y="3078"/>
                  <a:pt x="6299" y="3149"/>
                </a:cubicBezTo>
                <a:cubicBezTo>
                  <a:pt x="6334" y="3185"/>
                  <a:pt x="6379" y="3203"/>
                  <a:pt x="6424" y="3203"/>
                </a:cubicBezTo>
                <a:cubicBezTo>
                  <a:pt x="6468" y="3203"/>
                  <a:pt x="6513" y="3185"/>
                  <a:pt x="6549" y="3149"/>
                </a:cubicBezTo>
                <a:lnTo>
                  <a:pt x="9287" y="411"/>
                </a:lnTo>
                <a:cubicBezTo>
                  <a:pt x="9323" y="387"/>
                  <a:pt x="9382" y="351"/>
                  <a:pt x="9418" y="351"/>
                </a:cubicBezTo>
                <a:cubicBezTo>
                  <a:pt x="9466" y="351"/>
                  <a:pt x="9525" y="363"/>
                  <a:pt x="9561" y="411"/>
                </a:cubicBezTo>
                <a:lnTo>
                  <a:pt x="11013" y="1875"/>
                </a:lnTo>
                <a:cubicBezTo>
                  <a:pt x="11049" y="1899"/>
                  <a:pt x="11073" y="1959"/>
                  <a:pt x="11073" y="2006"/>
                </a:cubicBezTo>
                <a:cubicBezTo>
                  <a:pt x="11073" y="2054"/>
                  <a:pt x="11061" y="2113"/>
                  <a:pt x="11013" y="2137"/>
                </a:cubicBezTo>
                <a:lnTo>
                  <a:pt x="10656" y="2494"/>
                </a:lnTo>
                <a:lnTo>
                  <a:pt x="9716" y="1554"/>
                </a:lnTo>
                <a:cubicBezTo>
                  <a:pt x="9680" y="1518"/>
                  <a:pt x="9635" y="1500"/>
                  <a:pt x="9591" y="1500"/>
                </a:cubicBezTo>
                <a:cubicBezTo>
                  <a:pt x="9546" y="1500"/>
                  <a:pt x="9501" y="1518"/>
                  <a:pt x="9466" y="1554"/>
                </a:cubicBezTo>
                <a:cubicBezTo>
                  <a:pt x="9394" y="1637"/>
                  <a:pt x="9394" y="1732"/>
                  <a:pt x="9466" y="1816"/>
                </a:cubicBezTo>
                <a:lnTo>
                  <a:pt x="10406" y="2744"/>
                </a:lnTo>
                <a:lnTo>
                  <a:pt x="10001" y="3149"/>
                </a:lnTo>
                <a:lnTo>
                  <a:pt x="9585" y="2733"/>
                </a:lnTo>
                <a:cubicBezTo>
                  <a:pt x="9549" y="2697"/>
                  <a:pt x="9504" y="2679"/>
                  <a:pt x="9460" y="2679"/>
                </a:cubicBezTo>
                <a:cubicBezTo>
                  <a:pt x="9415" y="2679"/>
                  <a:pt x="9370" y="2697"/>
                  <a:pt x="9335" y="2733"/>
                </a:cubicBezTo>
                <a:cubicBezTo>
                  <a:pt x="9263" y="2804"/>
                  <a:pt x="9263" y="2911"/>
                  <a:pt x="9335" y="2983"/>
                </a:cubicBezTo>
                <a:lnTo>
                  <a:pt x="9751" y="3399"/>
                </a:lnTo>
                <a:lnTo>
                  <a:pt x="9347" y="3804"/>
                </a:lnTo>
                <a:lnTo>
                  <a:pt x="8930" y="3387"/>
                </a:lnTo>
                <a:cubicBezTo>
                  <a:pt x="8894" y="3352"/>
                  <a:pt x="8850" y="3334"/>
                  <a:pt x="8805" y="3334"/>
                </a:cubicBezTo>
                <a:cubicBezTo>
                  <a:pt x="8760" y="3334"/>
                  <a:pt x="8716" y="3352"/>
                  <a:pt x="8680" y="3387"/>
                </a:cubicBezTo>
                <a:cubicBezTo>
                  <a:pt x="8597" y="3459"/>
                  <a:pt x="8597" y="3566"/>
                  <a:pt x="8680" y="3637"/>
                </a:cubicBezTo>
                <a:lnTo>
                  <a:pt x="9097" y="4054"/>
                </a:lnTo>
                <a:lnTo>
                  <a:pt x="8692" y="4459"/>
                </a:lnTo>
                <a:lnTo>
                  <a:pt x="7751" y="3518"/>
                </a:lnTo>
                <a:cubicBezTo>
                  <a:pt x="7715" y="3483"/>
                  <a:pt x="7671" y="3465"/>
                  <a:pt x="7626" y="3465"/>
                </a:cubicBezTo>
                <a:cubicBezTo>
                  <a:pt x="7581" y="3465"/>
                  <a:pt x="7537" y="3483"/>
                  <a:pt x="7501" y="3518"/>
                </a:cubicBezTo>
                <a:cubicBezTo>
                  <a:pt x="7430" y="3602"/>
                  <a:pt x="7430" y="3697"/>
                  <a:pt x="7501" y="3780"/>
                </a:cubicBezTo>
                <a:lnTo>
                  <a:pt x="8442" y="4709"/>
                </a:lnTo>
                <a:lnTo>
                  <a:pt x="8037" y="5114"/>
                </a:lnTo>
                <a:lnTo>
                  <a:pt x="7620" y="4697"/>
                </a:lnTo>
                <a:cubicBezTo>
                  <a:pt x="7584" y="4661"/>
                  <a:pt x="7540" y="4644"/>
                  <a:pt x="7495" y="4644"/>
                </a:cubicBezTo>
                <a:cubicBezTo>
                  <a:pt x="7451" y="4644"/>
                  <a:pt x="7406" y="4661"/>
                  <a:pt x="7370" y="4697"/>
                </a:cubicBezTo>
                <a:cubicBezTo>
                  <a:pt x="7287" y="4769"/>
                  <a:pt x="7287" y="4876"/>
                  <a:pt x="7370" y="4947"/>
                </a:cubicBezTo>
                <a:lnTo>
                  <a:pt x="7787" y="5364"/>
                </a:lnTo>
                <a:lnTo>
                  <a:pt x="7442" y="5709"/>
                </a:lnTo>
                <a:lnTo>
                  <a:pt x="5715" y="3983"/>
                </a:lnTo>
                <a:lnTo>
                  <a:pt x="6037" y="3661"/>
                </a:lnTo>
                <a:cubicBezTo>
                  <a:pt x="6120" y="3578"/>
                  <a:pt x="6120" y="3483"/>
                  <a:pt x="6037" y="3399"/>
                </a:cubicBezTo>
                <a:cubicBezTo>
                  <a:pt x="6001" y="3364"/>
                  <a:pt x="5956" y="3346"/>
                  <a:pt x="5912" y="3346"/>
                </a:cubicBezTo>
                <a:cubicBezTo>
                  <a:pt x="5867" y="3346"/>
                  <a:pt x="5822" y="3364"/>
                  <a:pt x="5787" y="3399"/>
                </a:cubicBezTo>
                <a:lnTo>
                  <a:pt x="5465" y="3733"/>
                </a:lnTo>
                <a:lnTo>
                  <a:pt x="2239" y="506"/>
                </a:lnTo>
                <a:cubicBezTo>
                  <a:pt x="2012" y="280"/>
                  <a:pt x="1715" y="161"/>
                  <a:pt x="1381" y="161"/>
                </a:cubicBezTo>
                <a:cubicBezTo>
                  <a:pt x="1072" y="161"/>
                  <a:pt x="762" y="280"/>
                  <a:pt x="536" y="506"/>
                </a:cubicBezTo>
                <a:cubicBezTo>
                  <a:pt x="310" y="732"/>
                  <a:pt x="191" y="1030"/>
                  <a:pt x="191" y="1351"/>
                </a:cubicBezTo>
                <a:cubicBezTo>
                  <a:pt x="191" y="1661"/>
                  <a:pt x="310" y="1971"/>
                  <a:pt x="536" y="2197"/>
                </a:cubicBezTo>
                <a:lnTo>
                  <a:pt x="3774" y="5447"/>
                </a:lnTo>
                <a:lnTo>
                  <a:pt x="203" y="9019"/>
                </a:lnTo>
                <a:cubicBezTo>
                  <a:pt x="0" y="9221"/>
                  <a:pt x="0" y="9567"/>
                  <a:pt x="203" y="9793"/>
                </a:cubicBezTo>
                <a:lnTo>
                  <a:pt x="1667" y="11246"/>
                </a:lnTo>
                <a:cubicBezTo>
                  <a:pt x="1774" y="11353"/>
                  <a:pt x="1905" y="11412"/>
                  <a:pt x="2048" y="11412"/>
                </a:cubicBezTo>
                <a:cubicBezTo>
                  <a:pt x="2203" y="11412"/>
                  <a:pt x="2334" y="11353"/>
                  <a:pt x="2441" y="11246"/>
                </a:cubicBezTo>
                <a:lnTo>
                  <a:pt x="6013" y="7674"/>
                </a:lnTo>
                <a:lnTo>
                  <a:pt x="6263" y="7924"/>
                </a:lnTo>
                <a:cubicBezTo>
                  <a:pt x="6299" y="7965"/>
                  <a:pt x="6343" y="7986"/>
                  <a:pt x="6389" y="7986"/>
                </a:cubicBezTo>
                <a:cubicBezTo>
                  <a:pt x="6436" y="7986"/>
                  <a:pt x="6483" y="7965"/>
                  <a:pt x="6525" y="7924"/>
                </a:cubicBezTo>
                <a:cubicBezTo>
                  <a:pt x="6596" y="7852"/>
                  <a:pt x="6596" y="7745"/>
                  <a:pt x="6525" y="7674"/>
                </a:cubicBezTo>
                <a:lnTo>
                  <a:pt x="6168" y="7316"/>
                </a:lnTo>
                <a:cubicBezTo>
                  <a:pt x="6168" y="7305"/>
                  <a:pt x="6144" y="7305"/>
                  <a:pt x="6132" y="7293"/>
                </a:cubicBezTo>
                <a:lnTo>
                  <a:pt x="6096" y="7257"/>
                </a:lnTo>
                <a:lnTo>
                  <a:pt x="2310" y="3471"/>
                </a:lnTo>
                <a:lnTo>
                  <a:pt x="2786" y="2995"/>
                </a:lnTo>
                <a:lnTo>
                  <a:pt x="3084" y="3292"/>
                </a:lnTo>
                <a:cubicBezTo>
                  <a:pt x="3108" y="3316"/>
                  <a:pt x="3155" y="3328"/>
                  <a:pt x="3203" y="3328"/>
                </a:cubicBezTo>
                <a:cubicBezTo>
                  <a:pt x="3239" y="3328"/>
                  <a:pt x="3286" y="3316"/>
                  <a:pt x="3322" y="3292"/>
                </a:cubicBezTo>
                <a:cubicBezTo>
                  <a:pt x="3393" y="3209"/>
                  <a:pt x="3393" y="3114"/>
                  <a:pt x="3322" y="3030"/>
                </a:cubicBezTo>
                <a:lnTo>
                  <a:pt x="3024" y="2733"/>
                </a:lnTo>
                <a:lnTo>
                  <a:pt x="3501" y="2256"/>
                </a:lnTo>
                <a:lnTo>
                  <a:pt x="5358" y="4126"/>
                </a:lnTo>
                <a:lnTo>
                  <a:pt x="7311" y="6066"/>
                </a:lnTo>
                <a:lnTo>
                  <a:pt x="7323" y="6090"/>
                </a:lnTo>
                <a:lnTo>
                  <a:pt x="7334" y="6102"/>
                </a:lnTo>
                <a:lnTo>
                  <a:pt x="9942" y="8710"/>
                </a:lnTo>
                <a:lnTo>
                  <a:pt x="9466" y="9186"/>
                </a:lnTo>
                <a:lnTo>
                  <a:pt x="6846" y="6554"/>
                </a:lnTo>
                <a:lnTo>
                  <a:pt x="5810" y="5519"/>
                </a:lnTo>
                <a:lnTo>
                  <a:pt x="3965" y="3673"/>
                </a:lnTo>
                <a:cubicBezTo>
                  <a:pt x="3923" y="3637"/>
                  <a:pt x="3879" y="3620"/>
                  <a:pt x="3834" y="3620"/>
                </a:cubicBezTo>
                <a:cubicBezTo>
                  <a:pt x="3789" y="3620"/>
                  <a:pt x="3745" y="3637"/>
                  <a:pt x="3703" y="3673"/>
                </a:cubicBezTo>
                <a:cubicBezTo>
                  <a:pt x="3632" y="3745"/>
                  <a:pt x="3632" y="3852"/>
                  <a:pt x="3703" y="3923"/>
                </a:cubicBezTo>
                <a:lnTo>
                  <a:pt x="9239" y="9460"/>
                </a:lnTo>
                <a:lnTo>
                  <a:pt x="8763" y="9936"/>
                </a:lnTo>
                <a:lnTo>
                  <a:pt x="7096" y="8269"/>
                </a:lnTo>
                <a:cubicBezTo>
                  <a:pt x="7061" y="8233"/>
                  <a:pt x="7016" y="8215"/>
                  <a:pt x="6971" y="8215"/>
                </a:cubicBezTo>
                <a:cubicBezTo>
                  <a:pt x="6927" y="8215"/>
                  <a:pt x="6882" y="8233"/>
                  <a:pt x="6846" y="8269"/>
                </a:cubicBezTo>
                <a:cubicBezTo>
                  <a:pt x="6775" y="8340"/>
                  <a:pt x="6775" y="8448"/>
                  <a:pt x="6846" y="8519"/>
                </a:cubicBezTo>
                <a:lnTo>
                  <a:pt x="8632" y="10305"/>
                </a:lnTo>
                <a:cubicBezTo>
                  <a:pt x="8644" y="10329"/>
                  <a:pt x="8680" y="10341"/>
                  <a:pt x="8692" y="10353"/>
                </a:cubicBezTo>
                <a:lnTo>
                  <a:pt x="10799" y="11174"/>
                </a:lnTo>
                <a:cubicBezTo>
                  <a:pt x="10835" y="11186"/>
                  <a:pt x="10883" y="11186"/>
                  <a:pt x="10906" y="11186"/>
                </a:cubicBezTo>
                <a:cubicBezTo>
                  <a:pt x="10990" y="11186"/>
                  <a:pt x="11061" y="11162"/>
                  <a:pt x="11121" y="11103"/>
                </a:cubicBezTo>
                <a:cubicBezTo>
                  <a:pt x="11192" y="11019"/>
                  <a:pt x="11228" y="10900"/>
                  <a:pt x="11180" y="10805"/>
                </a:cubicBezTo>
                <a:lnTo>
                  <a:pt x="10359" y="8686"/>
                </a:lnTo>
                <a:cubicBezTo>
                  <a:pt x="10347" y="8662"/>
                  <a:pt x="10323" y="8638"/>
                  <a:pt x="10311" y="8626"/>
                </a:cubicBezTo>
                <a:lnTo>
                  <a:pt x="7692" y="6007"/>
                </a:lnTo>
                <a:lnTo>
                  <a:pt x="11264" y="2435"/>
                </a:lnTo>
                <a:cubicBezTo>
                  <a:pt x="11478" y="2185"/>
                  <a:pt x="11478" y="1840"/>
                  <a:pt x="11264" y="1625"/>
                </a:cubicBezTo>
                <a:lnTo>
                  <a:pt x="9811" y="161"/>
                </a:lnTo>
                <a:cubicBezTo>
                  <a:pt x="9704" y="54"/>
                  <a:pt x="9567" y="0"/>
                  <a:pt x="942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11255;p69"/>
          <p:cNvSpPr/>
          <p:nvPr/>
        </p:nvSpPr>
        <p:spPr>
          <a:xfrm rot="20830375">
            <a:off x="5590664" y="1424947"/>
            <a:ext cx="118537" cy="373518"/>
          </a:xfrm>
          <a:custGeom>
            <a:avLst/>
            <a:gdLst/>
            <a:ahLst/>
            <a:cxnLst/>
            <a:rect l="l" t="t" r="r" b="b"/>
            <a:pathLst>
              <a:path w="3727" h="11744" extrusionOk="0">
                <a:moveTo>
                  <a:pt x="3273" y="1"/>
                </a:moveTo>
                <a:cubicBezTo>
                  <a:pt x="2520" y="1"/>
                  <a:pt x="1832" y="264"/>
                  <a:pt x="1239" y="802"/>
                </a:cubicBezTo>
                <a:cubicBezTo>
                  <a:pt x="762" y="1254"/>
                  <a:pt x="453" y="1790"/>
                  <a:pt x="286" y="2147"/>
                </a:cubicBezTo>
                <a:cubicBezTo>
                  <a:pt x="238" y="2230"/>
                  <a:pt x="286" y="2337"/>
                  <a:pt x="381" y="2385"/>
                </a:cubicBezTo>
                <a:cubicBezTo>
                  <a:pt x="404" y="2398"/>
                  <a:pt x="428" y="2404"/>
                  <a:pt x="452" y="2404"/>
                </a:cubicBezTo>
                <a:cubicBezTo>
                  <a:pt x="518" y="2404"/>
                  <a:pt x="585" y="2360"/>
                  <a:pt x="619" y="2290"/>
                </a:cubicBezTo>
                <a:cubicBezTo>
                  <a:pt x="1148" y="1163"/>
                  <a:pt x="2035" y="349"/>
                  <a:pt x="3314" y="349"/>
                </a:cubicBezTo>
                <a:cubicBezTo>
                  <a:pt x="3333" y="349"/>
                  <a:pt x="3351" y="349"/>
                  <a:pt x="3370" y="349"/>
                </a:cubicBezTo>
                <a:cubicBezTo>
                  <a:pt x="3084" y="694"/>
                  <a:pt x="2858" y="1040"/>
                  <a:pt x="2727" y="1421"/>
                </a:cubicBezTo>
                <a:cubicBezTo>
                  <a:pt x="2489" y="2135"/>
                  <a:pt x="2739" y="2564"/>
                  <a:pt x="2846" y="2814"/>
                </a:cubicBezTo>
                <a:cubicBezTo>
                  <a:pt x="3179" y="3611"/>
                  <a:pt x="2644" y="4540"/>
                  <a:pt x="1786" y="4588"/>
                </a:cubicBezTo>
                <a:cubicBezTo>
                  <a:pt x="1761" y="4588"/>
                  <a:pt x="1725" y="4589"/>
                  <a:pt x="1681" y="4589"/>
                </a:cubicBezTo>
                <a:cubicBezTo>
                  <a:pt x="1560" y="4589"/>
                  <a:pt x="1374" y="4577"/>
                  <a:pt x="1155" y="4481"/>
                </a:cubicBezTo>
                <a:cubicBezTo>
                  <a:pt x="584" y="4231"/>
                  <a:pt x="274" y="3576"/>
                  <a:pt x="393" y="2897"/>
                </a:cubicBezTo>
                <a:cubicBezTo>
                  <a:pt x="405" y="2814"/>
                  <a:pt x="346" y="2718"/>
                  <a:pt x="238" y="2695"/>
                </a:cubicBezTo>
                <a:cubicBezTo>
                  <a:pt x="231" y="2694"/>
                  <a:pt x="224" y="2693"/>
                  <a:pt x="217" y="2693"/>
                </a:cubicBezTo>
                <a:cubicBezTo>
                  <a:pt x="139" y="2693"/>
                  <a:pt x="58" y="2750"/>
                  <a:pt x="36" y="2837"/>
                </a:cubicBezTo>
                <a:cubicBezTo>
                  <a:pt x="24" y="2957"/>
                  <a:pt x="0" y="3064"/>
                  <a:pt x="0" y="3183"/>
                </a:cubicBezTo>
                <a:cubicBezTo>
                  <a:pt x="0" y="3826"/>
                  <a:pt x="298" y="4361"/>
                  <a:pt x="750" y="4659"/>
                </a:cubicBezTo>
                <a:cubicBezTo>
                  <a:pt x="393" y="6921"/>
                  <a:pt x="441" y="9553"/>
                  <a:pt x="1465" y="11612"/>
                </a:cubicBezTo>
                <a:cubicBezTo>
                  <a:pt x="1501" y="11684"/>
                  <a:pt x="1584" y="11743"/>
                  <a:pt x="1667" y="11743"/>
                </a:cubicBezTo>
                <a:cubicBezTo>
                  <a:pt x="1762" y="11743"/>
                  <a:pt x="1834" y="11696"/>
                  <a:pt x="1882" y="11612"/>
                </a:cubicBezTo>
                <a:cubicBezTo>
                  <a:pt x="2143" y="11077"/>
                  <a:pt x="2358" y="10457"/>
                  <a:pt x="2501" y="9803"/>
                </a:cubicBezTo>
                <a:cubicBezTo>
                  <a:pt x="2524" y="9719"/>
                  <a:pt x="2477" y="9612"/>
                  <a:pt x="2370" y="9600"/>
                </a:cubicBezTo>
                <a:cubicBezTo>
                  <a:pt x="2360" y="9599"/>
                  <a:pt x="2349" y="9598"/>
                  <a:pt x="2338" y="9598"/>
                </a:cubicBezTo>
                <a:cubicBezTo>
                  <a:pt x="2262" y="9598"/>
                  <a:pt x="2178" y="9637"/>
                  <a:pt x="2167" y="9731"/>
                </a:cubicBezTo>
                <a:cubicBezTo>
                  <a:pt x="2048" y="10267"/>
                  <a:pt x="1870" y="10779"/>
                  <a:pt x="1667" y="11231"/>
                </a:cubicBezTo>
                <a:cubicBezTo>
                  <a:pt x="1060" y="9862"/>
                  <a:pt x="869" y="8302"/>
                  <a:pt x="893" y="6814"/>
                </a:cubicBezTo>
                <a:lnTo>
                  <a:pt x="1155" y="6814"/>
                </a:lnTo>
                <a:cubicBezTo>
                  <a:pt x="1250" y="6814"/>
                  <a:pt x="1334" y="6743"/>
                  <a:pt x="1334" y="6636"/>
                </a:cubicBezTo>
                <a:cubicBezTo>
                  <a:pt x="1334" y="6552"/>
                  <a:pt x="1250" y="6457"/>
                  <a:pt x="1155" y="6457"/>
                </a:cubicBezTo>
                <a:lnTo>
                  <a:pt x="917" y="6457"/>
                </a:lnTo>
                <a:cubicBezTo>
                  <a:pt x="917" y="6397"/>
                  <a:pt x="929" y="6112"/>
                  <a:pt x="953" y="5838"/>
                </a:cubicBezTo>
                <a:lnTo>
                  <a:pt x="1584" y="5838"/>
                </a:lnTo>
                <a:cubicBezTo>
                  <a:pt x="1691" y="5838"/>
                  <a:pt x="1762" y="5755"/>
                  <a:pt x="1762" y="5659"/>
                </a:cubicBezTo>
                <a:cubicBezTo>
                  <a:pt x="1762" y="5552"/>
                  <a:pt x="1691" y="5481"/>
                  <a:pt x="1584" y="5481"/>
                </a:cubicBezTo>
                <a:lnTo>
                  <a:pt x="989" y="5481"/>
                </a:lnTo>
                <a:cubicBezTo>
                  <a:pt x="1012" y="5243"/>
                  <a:pt x="1048" y="5016"/>
                  <a:pt x="1072" y="4814"/>
                </a:cubicBezTo>
                <a:cubicBezTo>
                  <a:pt x="1250" y="4879"/>
                  <a:pt x="1456" y="4912"/>
                  <a:pt x="1661" y="4912"/>
                </a:cubicBezTo>
                <a:cubicBezTo>
                  <a:pt x="1867" y="4912"/>
                  <a:pt x="2072" y="4879"/>
                  <a:pt x="2251" y="4814"/>
                </a:cubicBezTo>
                <a:cubicBezTo>
                  <a:pt x="2286" y="5016"/>
                  <a:pt x="2310" y="5243"/>
                  <a:pt x="2346" y="5481"/>
                </a:cubicBezTo>
                <a:lnTo>
                  <a:pt x="2286" y="5481"/>
                </a:lnTo>
                <a:cubicBezTo>
                  <a:pt x="2191" y="5481"/>
                  <a:pt x="2108" y="5552"/>
                  <a:pt x="2108" y="5659"/>
                </a:cubicBezTo>
                <a:cubicBezTo>
                  <a:pt x="2108" y="5755"/>
                  <a:pt x="2179" y="5838"/>
                  <a:pt x="2286" y="5838"/>
                </a:cubicBezTo>
                <a:lnTo>
                  <a:pt x="2370" y="5838"/>
                </a:lnTo>
                <a:cubicBezTo>
                  <a:pt x="2382" y="6052"/>
                  <a:pt x="2405" y="6231"/>
                  <a:pt x="2417" y="6457"/>
                </a:cubicBezTo>
                <a:lnTo>
                  <a:pt x="1870" y="6457"/>
                </a:lnTo>
                <a:cubicBezTo>
                  <a:pt x="1774" y="6457"/>
                  <a:pt x="1691" y="6528"/>
                  <a:pt x="1691" y="6636"/>
                </a:cubicBezTo>
                <a:cubicBezTo>
                  <a:pt x="1691" y="6743"/>
                  <a:pt x="1762" y="6814"/>
                  <a:pt x="1870" y="6814"/>
                </a:cubicBezTo>
                <a:lnTo>
                  <a:pt x="2441" y="6814"/>
                </a:lnTo>
                <a:cubicBezTo>
                  <a:pt x="2465" y="7540"/>
                  <a:pt x="2429" y="8314"/>
                  <a:pt x="2310" y="9064"/>
                </a:cubicBezTo>
                <a:cubicBezTo>
                  <a:pt x="2298" y="9160"/>
                  <a:pt x="2358" y="9243"/>
                  <a:pt x="2465" y="9255"/>
                </a:cubicBezTo>
                <a:cubicBezTo>
                  <a:pt x="2476" y="9258"/>
                  <a:pt x="2487" y="9260"/>
                  <a:pt x="2498" y="9260"/>
                </a:cubicBezTo>
                <a:cubicBezTo>
                  <a:pt x="2572" y="9260"/>
                  <a:pt x="2645" y="9195"/>
                  <a:pt x="2655" y="9112"/>
                </a:cubicBezTo>
                <a:cubicBezTo>
                  <a:pt x="2882" y="7671"/>
                  <a:pt x="2834" y="6088"/>
                  <a:pt x="2596" y="4647"/>
                </a:cubicBezTo>
                <a:cubicBezTo>
                  <a:pt x="3191" y="4231"/>
                  <a:pt x="3477" y="3409"/>
                  <a:pt x="3179" y="2659"/>
                </a:cubicBezTo>
                <a:cubicBezTo>
                  <a:pt x="3072" y="2397"/>
                  <a:pt x="2691" y="1849"/>
                  <a:pt x="3417" y="849"/>
                </a:cubicBezTo>
                <a:cubicBezTo>
                  <a:pt x="3667" y="492"/>
                  <a:pt x="3727" y="492"/>
                  <a:pt x="3727" y="325"/>
                </a:cubicBezTo>
                <a:cubicBezTo>
                  <a:pt x="3727" y="147"/>
                  <a:pt x="3596" y="16"/>
                  <a:pt x="3417" y="4"/>
                </a:cubicBezTo>
                <a:cubicBezTo>
                  <a:pt x="3369" y="2"/>
                  <a:pt x="3321" y="1"/>
                  <a:pt x="327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" name="Google Shape;11280;p69"/>
          <p:cNvGrpSpPr/>
          <p:nvPr/>
        </p:nvGrpSpPr>
        <p:grpSpPr>
          <a:xfrm>
            <a:off x="2795407" y="1343095"/>
            <a:ext cx="320022" cy="359778"/>
            <a:chOff x="3567553" y="1499912"/>
            <a:chExt cx="320022" cy="359778"/>
          </a:xfrm>
        </p:grpSpPr>
        <p:sp>
          <p:nvSpPr>
            <p:cNvPr id="23" name="Google Shape;11281;p69"/>
            <p:cNvSpPr/>
            <p:nvPr/>
          </p:nvSpPr>
          <p:spPr>
            <a:xfrm>
              <a:off x="3567553" y="1502933"/>
              <a:ext cx="263218" cy="356757"/>
            </a:xfrm>
            <a:custGeom>
              <a:avLst/>
              <a:gdLst/>
              <a:ahLst/>
              <a:cxnLst/>
              <a:rect l="l" t="t" r="r" b="b"/>
              <a:pathLst>
                <a:path w="8276" h="11217" extrusionOk="0">
                  <a:moveTo>
                    <a:pt x="1738" y="0"/>
                  </a:moveTo>
                  <a:cubicBezTo>
                    <a:pt x="1718" y="0"/>
                    <a:pt x="1698" y="4"/>
                    <a:pt x="1679" y="12"/>
                  </a:cubicBezTo>
                  <a:cubicBezTo>
                    <a:pt x="1227" y="179"/>
                    <a:pt x="905" y="632"/>
                    <a:pt x="905" y="1120"/>
                  </a:cubicBezTo>
                  <a:lnTo>
                    <a:pt x="905" y="8275"/>
                  </a:lnTo>
                  <a:lnTo>
                    <a:pt x="167" y="8275"/>
                  </a:lnTo>
                  <a:cubicBezTo>
                    <a:pt x="72" y="8275"/>
                    <a:pt x="1" y="8359"/>
                    <a:pt x="1" y="8442"/>
                  </a:cubicBezTo>
                  <a:lnTo>
                    <a:pt x="1" y="10145"/>
                  </a:lnTo>
                  <a:cubicBezTo>
                    <a:pt x="1" y="10716"/>
                    <a:pt x="477" y="11216"/>
                    <a:pt x="1072" y="11216"/>
                  </a:cubicBezTo>
                  <a:lnTo>
                    <a:pt x="7156" y="11216"/>
                  </a:lnTo>
                  <a:cubicBezTo>
                    <a:pt x="7775" y="11216"/>
                    <a:pt x="8275" y="10716"/>
                    <a:pt x="8275" y="10097"/>
                  </a:cubicBezTo>
                  <a:lnTo>
                    <a:pt x="8275" y="4930"/>
                  </a:lnTo>
                  <a:cubicBezTo>
                    <a:pt x="8252" y="4835"/>
                    <a:pt x="8168" y="4751"/>
                    <a:pt x="8073" y="4751"/>
                  </a:cubicBezTo>
                  <a:cubicBezTo>
                    <a:pt x="7978" y="4751"/>
                    <a:pt x="7906" y="4835"/>
                    <a:pt x="7906" y="4918"/>
                  </a:cubicBezTo>
                  <a:lnTo>
                    <a:pt x="7906" y="10085"/>
                  </a:lnTo>
                  <a:cubicBezTo>
                    <a:pt x="7906" y="10514"/>
                    <a:pt x="7561" y="10859"/>
                    <a:pt x="7132" y="10859"/>
                  </a:cubicBezTo>
                  <a:lnTo>
                    <a:pt x="7061" y="10859"/>
                  </a:lnTo>
                  <a:cubicBezTo>
                    <a:pt x="6680" y="10811"/>
                    <a:pt x="6406" y="10502"/>
                    <a:pt x="6406" y="10133"/>
                  </a:cubicBezTo>
                  <a:lnTo>
                    <a:pt x="6406" y="9609"/>
                  </a:lnTo>
                  <a:cubicBezTo>
                    <a:pt x="6406" y="9514"/>
                    <a:pt x="6323" y="9442"/>
                    <a:pt x="6239" y="9442"/>
                  </a:cubicBezTo>
                  <a:cubicBezTo>
                    <a:pt x="6144" y="9442"/>
                    <a:pt x="6073" y="9514"/>
                    <a:pt x="6073" y="9609"/>
                  </a:cubicBezTo>
                  <a:lnTo>
                    <a:pt x="6073" y="10133"/>
                  </a:lnTo>
                  <a:cubicBezTo>
                    <a:pt x="6073" y="10407"/>
                    <a:pt x="6180" y="10680"/>
                    <a:pt x="6370" y="10871"/>
                  </a:cubicBezTo>
                  <a:cubicBezTo>
                    <a:pt x="3459" y="10871"/>
                    <a:pt x="2120" y="10874"/>
                    <a:pt x="1492" y="10874"/>
                  </a:cubicBezTo>
                  <a:cubicBezTo>
                    <a:pt x="864" y="10874"/>
                    <a:pt x="947" y="10871"/>
                    <a:pt x="882" y="10859"/>
                  </a:cubicBezTo>
                  <a:cubicBezTo>
                    <a:pt x="548" y="10788"/>
                    <a:pt x="298" y="10490"/>
                    <a:pt x="298" y="10145"/>
                  </a:cubicBezTo>
                  <a:lnTo>
                    <a:pt x="298" y="8609"/>
                  </a:lnTo>
                  <a:lnTo>
                    <a:pt x="6073" y="8609"/>
                  </a:lnTo>
                  <a:lnTo>
                    <a:pt x="6073" y="8954"/>
                  </a:lnTo>
                  <a:cubicBezTo>
                    <a:pt x="6073" y="9037"/>
                    <a:pt x="6144" y="9121"/>
                    <a:pt x="6239" y="9121"/>
                  </a:cubicBezTo>
                  <a:cubicBezTo>
                    <a:pt x="6323" y="9121"/>
                    <a:pt x="6406" y="9037"/>
                    <a:pt x="6406" y="8954"/>
                  </a:cubicBezTo>
                  <a:lnTo>
                    <a:pt x="6406" y="8442"/>
                  </a:lnTo>
                  <a:cubicBezTo>
                    <a:pt x="6406" y="8359"/>
                    <a:pt x="6323" y="8275"/>
                    <a:pt x="6239" y="8275"/>
                  </a:cubicBezTo>
                  <a:lnTo>
                    <a:pt x="1227" y="8275"/>
                  </a:lnTo>
                  <a:lnTo>
                    <a:pt x="1227" y="1120"/>
                  </a:lnTo>
                  <a:cubicBezTo>
                    <a:pt x="1227" y="763"/>
                    <a:pt x="1441" y="441"/>
                    <a:pt x="1786" y="322"/>
                  </a:cubicBezTo>
                  <a:cubicBezTo>
                    <a:pt x="1882" y="286"/>
                    <a:pt x="1917" y="179"/>
                    <a:pt x="1894" y="108"/>
                  </a:cubicBezTo>
                  <a:cubicBezTo>
                    <a:pt x="1866" y="44"/>
                    <a:pt x="1803" y="0"/>
                    <a:pt x="17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1282;p69"/>
            <p:cNvSpPr/>
            <p:nvPr/>
          </p:nvSpPr>
          <p:spPr>
            <a:xfrm>
              <a:off x="3638001" y="1499912"/>
              <a:ext cx="249574" cy="142773"/>
            </a:xfrm>
            <a:custGeom>
              <a:avLst/>
              <a:gdLst/>
              <a:ahLst/>
              <a:cxnLst/>
              <a:rect l="l" t="t" r="r" b="b"/>
              <a:pathLst>
                <a:path w="7847" h="4489" extrusionOk="0">
                  <a:moveTo>
                    <a:pt x="6787" y="322"/>
                  </a:moveTo>
                  <a:cubicBezTo>
                    <a:pt x="7191" y="322"/>
                    <a:pt x="7537" y="655"/>
                    <a:pt x="7537" y="1072"/>
                  </a:cubicBezTo>
                  <a:lnTo>
                    <a:pt x="7525" y="2608"/>
                  </a:lnTo>
                  <a:lnTo>
                    <a:pt x="6037" y="2608"/>
                  </a:lnTo>
                  <a:lnTo>
                    <a:pt x="6037" y="1417"/>
                  </a:lnTo>
                  <a:lnTo>
                    <a:pt x="6037" y="1072"/>
                  </a:lnTo>
                  <a:cubicBezTo>
                    <a:pt x="6037" y="643"/>
                    <a:pt x="6370" y="322"/>
                    <a:pt x="6775" y="322"/>
                  </a:cubicBez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83" y="322"/>
                    <a:pt x="167" y="322"/>
                  </a:cubicBezTo>
                  <a:lnTo>
                    <a:pt x="5989" y="322"/>
                  </a:lnTo>
                  <a:cubicBezTo>
                    <a:pt x="5894" y="417"/>
                    <a:pt x="5810" y="548"/>
                    <a:pt x="5763" y="667"/>
                  </a:cubicBezTo>
                  <a:cubicBezTo>
                    <a:pt x="5715" y="798"/>
                    <a:pt x="5691" y="917"/>
                    <a:pt x="5691" y="1060"/>
                  </a:cubicBezTo>
                  <a:lnTo>
                    <a:pt x="5691" y="1393"/>
                  </a:lnTo>
                  <a:lnTo>
                    <a:pt x="5691" y="4334"/>
                  </a:lnTo>
                  <a:cubicBezTo>
                    <a:pt x="5691" y="4418"/>
                    <a:pt x="5763" y="4489"/>
                    <a:pt x="5858" y="4489"/>
                  </a:cubicBezTo>
                  <a:cubicBezTo>
                    <a:pt x="5941" y="4489"/>
                    <a:pt x="6013" y="4418"/>
                    <a:pt x="6013" y="4334"/>
                  </a:cubicBezTo>
                  <a:lnTo>
                    <a:pt x="6013" y="2929"/>
                  </a:lnTo>
                  <a:lnTo>
                    <a:pt x="7668" y="2929"/>
                  </a:lnTo>
                  <a:cubicBezTo>
                    <a:pt x="7763" y="2929"/>
                    <a:pt x="7834" y="2858"/>
                    <a:pt x="7834" y="2763"/>
                  </a:cubicBezTo>
                  <a:lnTo>
                    <a:pt x="7834" y="1072"/>
                  </a:lnTo>
                  <a:cubicBezTo>
                    <a:pt x="7846" y="488"/>
                    <a:pt x="7370" y="0"/>
                    <a:pt x="677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1283;p69"/>
            <p:cNvSpPr/>
            <p:nvPr/>
          </p:nvSpPr>
          <p:spPr>
            <a:xfrm>
              <a:off x="3641786" y="1594563"/>
              <a:ext cx="141659" cy="10273"/>
            </a:xfrm>
            <a:custGeom>
              <a:avLst/>
              <a:gdLst/>
              <a:ahLst/>
              <a:cxnLst/>
              <a:rect l="l" t="t" r="r" b="b"/>
              <a:pathLst>
                <a:path w="4454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1"/>
                    <a:pt x="4453" y="168"/>
                  </a:cubicBezTo>
                  <a:cubicBezTo>
                    <a:pt x="4453" y="72"/>
                    <a:pt x="4382" y="1"/>
                    <a:pt x="4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1284;p69"/>
            <p:cNvSpPr/>
            <p:nvPr/>
          </p:nvSpPr>
          <p:spPr>
            <a:xfrm>
              <a:off x="3641786" y="1638136"/>
              <a:ext cx="141659" cy="10241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1285;p69"/>
            <p:cNvSpPr/>
            <p:nvPr/>
          </p:nvSpPr>
          <p:spPr>
            <a:xfrm>
              <a:off x="3641786" y="1682059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1286;p69"/>
            <p:cNvSpPr/>
            <p:nvPr/>
          </p:nvSpPr>
          <p:spPr>
            <a:xfrm>
              <a:off x="3641786" y="1725600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" name="Google Shape;11373;p69"/>
          <p:cNvSpPr/>
          <p:nvPr/>
        </p:nvSpPr>
        <p:spPr>
          <a:xfrm>
            <a:off x="4024681" y="3824140"/>
            <a:ext cx="91662" cy="351541"/>
          </a:xfrm>
          <a:custGeom>
            <a:avLst/>
            <a:gdLst/>
            <a:ahLst/>
            <a:cxnLst/>
            <a:rect l="l" t="t" r="r" b="b"/>
            <a:pathLst>
              <a:path w="2882" h="11053" extrusionOk="0">
                <a:moveTo>
                  <a:pt x="2560" y="2778"/>
                </a:moveTo>
                <a:lnTo>
                  <a:pt x="2560" y="3707"/>
                </a:lnTo>
                <a:lnTo>
                  <a:pt x="1810" y="3707"/>
                </a:lnTo>
                <a:cubicBezTo>
                  <a:pt x="1727" y="3707"/>
                  <a:pt x="1655" y="3790"/>
                  <a:pt x="1655" y="3873"/>
                </a:cubicBezTo>
                <a:cubicBezTo>
                  <a:pt x="1655" y="3969"/>
                  <a:pt x="1727" y="4040"/>
                  <a:pt x="1810" y="4040"/>
                </a:cubicBezTo>
                <a:lnTo>
                  <a:pt x="2572" y="4040"/>
                </a:lnTo>
                <a:lnTo>
                  <a:pt x="2572" y="9422"/>
                </a:lnTo>
                <a:lnTo>
                  <a:pt x="346" y="9422"/>
                </a:lnTo>
                <a:lnTo>
                  <a:pt x="346" y="4040"/>
                </a:lnTo>
                <a:lnTo>
                  <a:pt x="1144" y="4040"/>
                </a:lnTo>
                <a:cubicBezTo>
                  <a:pt x="1239" y="4040"/>
                  <a:pt x="1310" y="3969"/>
                  <a:pt x="1310" y="3873"/>
                </a:cubicBezTo>
                <a:cubicBezTo>
                  <a:pt x="1310" y="3790"/>
                  <a:pt x="1239" y="3707"/>
                  <a:pt x="1144" y="3707"/>
                </a:cubicBezTo>
                <a:lnTo>
                  <a:pt x="346" y="3707"/>
                </a:lnTo>
                <a:lnTo>
                  <a:pt x="346" y="2778"/>
                </a:lnTo>
                <a:close/>
                <a:moveTo>
                  <a:pt x="1434" y="1"/>
                </a:moveTo>
                <a:cubicBezTo>
                  <a:pt x="1203" y="1"/>
                  <a:pt x="971" y="117"/>
                  <a:pt x="846" y="349"/>
                </a:cubicBezTo>
                <a:lnTo>
                  <a:pt x="548" y="1075"/>
                </a:lnTo>
                <a:cubicBezTo>
                  <a:pt x="524" y="1171"/>
                  <a:pt x="560" y="1254"/>
                  <a:pt x="655" y="1290"/>
                </a:cubicBezTo>
                <a:cubicBezTo>
                  <a:pt x="670" y="1294"/>
                  <a:pt x="685" y="1296"/>
                  <a:pt x="700" y="1296"/>
                </a:cubicBezTo>
                <a:cubicBezTo>
                  <a:pt x="770" y="1296"/>
                  <a:pt x="838" y="1251"/>
                  <a:pt x="858" y="1183"/>
                </a:cubicBezTo>
                <a:lnTo>
                  <a:pt x="1144" y="492"/>
                </a:lnTo>
                <a:cubicBezTo>
                  <a:pt x="1204" y="377"/>
                  <a:pt x="1319" y="318"/>
                  <a:pt x="1435" y="318"/>
                </a:cubicBezTo>
                <a:cubicBezTo>
                  <a:pt x="1548" y="318"/>
                  <a:pt x="1662" y="375"/>
                  <a:pt x="1727" y="492"/>
                </a:cubicBezTo>
                <a:lnTo>
                  <a:pt x="2453" y="2433"/>
                </a:lnTo>
                <a:lnTo>
                  <a:pt x="429" y="2433"/>
                </a:lnTo>
                <a:cubicBezTo>
                  <a:pt x="465" y="2349"/>
                  <a:pt x="429" y="2433"/>
                  <a:pt x="655" y="1790"/>
                </a:cubicBezTo>
                <a:cubicBezTo>
                  <a:pt x="679" y="1695"/>
                  <a:pt x="643" y="1611"/>
                  <a:pt x="548" y="1587"/>
                </a:cubicBezTo>
                <a:cubicBezTo>
                  <a:pt x="529" y="1579"/>
                  <a:pt x="509" y="1575"/>
                  <a:pt x="490" y="1575"/>
                </a:cubicBezTo>
                <a:cubicBezTo>
                  <a:pt x="425" y="1575"/>
                  <a:pt x="364" y="1618"/>
                  <a:pt x="346" y="1683"/>
                </a:cubicBezTo>
                <a:lnTo>
                  <a:pt x="120" y="2326"/>
                </a:lnTo>
                <a:cubicBezTo>
                  <a:pt x="48" y="2492"/>
                  <a:pt x="1" y="2671"/>
                  <a:pt x="1" y="2849"/>
                </a:cubicBezTo>
                <a:lnTo>
                  <a:pt x="1" y="3873"/>
                </a:lnTo>
                <a:lnTo>
                  <a:pt x="1" y="9588"/>
                </a:lnTo>
                <a:lnTo>
                  <a:pt x="1" y="10124"/>
                </a:lnTo>
                <a:cubicBezTo>
                  <a:pt x="1" y="10446"/>
                  <a:pt x="179" y="10767"/>
                  <a:pt x="465" y="10934"/>
                </a:cubicBezTo>
                <a:cubicBezTo>
                  <a:pt x="487" y="10945"/>
                  <a:pt x="513" y="10950"/>
                  <a:pt x="538" y="10950"/>
                </a:cubicBezTo>
                <a:cubicBezTo>
                  <a:pt x="596" y="10950"/>
                  <a:pt x="655" y="10924"/>
                  <a:pt x="679" y="10874"/>
                </a:cubicBezTo>
                <a:cubicBezTo>
                  <a:pt x="727" y="10791"/>
                  <a:pt x="703" y="10684"/>
                  <a:pt x="620" y="10648"/>
                </a:cubicBezTo>
                <a:cubicBezTo>
                  <a:pt x="441" y="10541"/>
                  <a:pt x="322" y="10350"/>
                  <a:pt x="322" y="10124"/>
                </a:cubicBezTo>
                <a:lnTo>
                  <a:pt x="322" y="9755"/>
                </a:lnTo>
                <a:lnTo>
                  <a:pt x="2548" y="9755"/>
                </a:lnTo>
                <a:lnTo>
                  <a:pt x="2548" y="10124"/>
                </a:lnTo>
                <a:cubicBezTo>
                  <a:pt x="2548" y="10458"/>
                  <a:pt x="2275" y="10719"/>
                  <a:pt x="1953" y="10719"/>
                </a:cubicBezTo>
                <a:lnTo>
                  <a:pt x="1191" y="10719"/>
                </a:lnTo>
                <a:cubicBezTo>
                  <a:pt x="1096" y="10719"/>
                  <a:pt x="1024" y="10791"/>
                  <a:pt x="1024" y="10886"/>
                </a:cubicBezTo>
                <a:cubicBezTo>
                  <a:pt x="1024" y="10970"/>
                  <a:pt x="1096" y="11053"/>
                  <a:pt x="1191" y="11053"/>
                </a:cubicBezTo>
                <a:lnTo>
                  <a:pt x="1953" y="11053"/>
                </a:lnTo>
                <a:cubicBezTo>
                  <a:pt x="2453" y="11053"/>
                  <a:pt x="2870" y="10636"/>
                  <a:pt x="2870" y="10124"/>
                </a:cubicBezTo>
                <a:lnTo>
                  <a:pt x="2870" y="2849"/>
                </a:lnTo>
                <a:cubicBezTo>
                  <a:pt x="2882" y="2719"/>
                  <a:pt x="2739" y="2278"/>
                  <a:pt x="2739" y="2278"/>
                </a:cubicBezTo>
                <a:lnTo>
                  <a:pt x="2013" y="349"/>
                </a:lnTo>
                <a:cubicBezTo>
                  <a:pt x="1894" y="117"/>
                  <a:pt x="1664" y="1"/>
                  <a:pt x="1434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" name="Google Shape;11377;p69"/>
          <p:cNvGrpSpPr/>
          <p:nvPr/>
        </p:nvGrpSpPr>
        <p:grpSpPr>
          <a:xfrm>
            <a:off x="4775651" y="3706122"/>
            <a:ext cx="272696" cy="351827"/>
            <a:chOff x="913012" y="2421970"/>
            <a:chExt cx="272696" cy="351827"/>
          </a:xfrm>
        </p:grpSpPr>
        <p:sp>
          <p:nvSpPr>
            <p:cNvPr id="31" name="Google Shape;11378;p69"/>
            <p:cNvSpPr/>
            <p:nvPr/>
          </p:nvSpPr>
          <p:spPr>
            <a:xfrm>
              <a:off x="913012" y="2421970"/>
              <a:ext cx="272696" cy="351827"/>
            </a:xfrm>
            <a:custGeom>
              <a:avLst/>
              <a:gdLst/>
              <a:ahLst/>
              <a:cxnLst/>
              <a:rect l="l" t="t" r="r" b="b"/>
              <a:pathLst>
                <a:path w="8574" h="11062" extrusionOk="0">
                  <a:moveTo>
                    <a:pt x="3394" y="3656"/>
                  </a:moveTo>
                  <a:cubicBezTo>
                    <a:pt x="3454" y="3716"/>
                    <a:pt x="3525" y="3775"/>
                    <a:pt x="3608" y="3823"/>
                  </a:cubicBezTo>
                  <a:lnTo>
                    <a:pt x="1882" y="7966"/>
                  </a:lnTo>
                  <a:cubicBezTo>
                    <a:pt x="1799" y="7919"/>
                    <a:pt x="1715" y="7883"/>
                    <a:pt x="1644" y="7871"/>
                  </a:cubicBezTo>
                  <a:lnTo>
                    <a:pt x="3394" y="3656"/>
                  </a:lnTo>
                  <a:close/>
                  <a:moveTo>
                    <a:pt x="5192" y="3644"/>
                  </a:moveTo>
                  <a:lnTo>
                    <a:pt x="6954" y="7859"/>
                  </a:lnTo>
                  <a:cubicBezTo>
                    <a:pt x="6883" y="7883"/>
                    <a:pt x="6787" y="7919"/>
                    <a:pt x="6716" y="7966"/>
                  </a:cubicBezTo>
                  <a:lnTo>
                    <a:pt x="4989" y="3811"/>
                  </a:lnTo>
                  <a:cubicBezTo>
                    <a:pt x="5061" y="3763"/>
                    <a:pt x="5132" y="3704"/>
                    <a:pt x="5192" y="3644"/>
                  </a:cubicBezTo>
                  <a:close/>
                  <a:moveTo>
                    <a:pt x="1072" y="9216"/>
                  </a:moveTo>
                  <a:cubicBezTo>
                    <a:pt x="1144" y="9252"/>
                    <a:pt x="1227" y="9300"/>
                    <a:pt x="1310" y="9312"/>
                  </a:cubicBezTo>
                  <a:cubicBezTo>
                    <a:pt x="1299" y="9347"/>
                    <a:pt x="1203" y="9657"/>
                    <a:pt x="870" y="9847"/>
                  </a:cubicBezTo>
                  <a:lnTo>
                    <a:pt x="787" y="9895"/>
                  </a:lnTo>
                  <a:lnTo>
                    <a:pt x="1072" y="9216"/>
                  </a:lnTo>
                  <a:close/>
                  <a:moveTo>
                    <a:pt x="7502" y="9216"/>
                  </a:moveTo>
                  <a:lnTo>
                    <a:pt x="7787" y="9895"/>
                  </a:lnTo>
                  <a:lnTo>
                    <a:pt x="7716" y="9847"/>
                  </a:lnTo>
                  <a:cubicBezTo>
                    <a:pt x="7371" y="9657"/>
                    <a:pt x="7275" y="9335"/>
                    <a:pt x="7264" y="9312"/>
                  </a:cubicBezTo>
                  <a:cubicBezTo>
                    <a:pt x="7359" y="9300"/>
                    <a:pt x="7430" y="9252"/>
                    <a:pt x="7502" y="9216"/>
                  </a:cubicBezTo>
                  <a:close/>
                  <a:moveTo>
                    <a:pt x="4287" y="1"/>
                  </a:moveTo>
                  <a:cubicBezTo>
                    <a:pt x="3882" y="1"/>
                    <a:pt x="3549" y="322"/>
                    <a:pt x="3549" y="739"/>
                  </a:cubicBezTo>
                  <a:lnTo>
                    <a:pt x="3549" y="1620"/>
                  </a:lnTo>
                  <a:cubicBezTo>
                    <a:pt x="3442" y="1692"/>
                    <a:pt x="3346" y="1763"/>
                    <a:pt x="3275" y="1858"/>
                  </a:cubicBezTo>
                  <a:cubicBezTo>
                    <a:pt x="3215" y="1930"/>
                    <a:pt x="3227" y="2037"/>
                    <a:pt x="3287" y="2096"/>
                  </a:cubicBezTo>
                  <a:cubicBezTo>
                    <a:pt x="3324" y="2123"/>
                    <a:pt x="3364" y="2136"/>
                    <a:pt x="3402" y="2136"/>
                  </a:cubicBezTo>
                  <a:cubicBezTo>
                    <a:pt x="3449" y="2136"/>
                    <a:pt x="3492" y="2117"/>
                    <a:pt x="3525" y="2085"/>
                  </a:cubicBezTo>
                  <a:cubicBezTo>
                    <a:pt x="3730" y="1838"/>
                    <a:pt x="3998" y="1731"/>
                    <a:pt x="4262" y="1731"/>
                  </a:cubicBezTo>
                  <a:cubicBezTo>
                    <a:pt x="4842" y="1731"/>
                    <a:pt x="5403" y="2247"/>
                    <a:pt x="5239" y="2942"/>
                  </a:cubicBezTo>
                  <a:cubicBezTo>
                    <a:pt x="5130" y="3422"/>
                    <a:pt x="4708" y="3692"/>
                    <a:pt x="4281" y="3692"/>
                  </a:cubicBezTo>
                  <a:cubicBezTo>
                    <a:pt x="3967" y="3692"/>
                    <a:pt x="3650" y="3546"/>
                    <a:pt x="3454" y="3228"/>
                  </a:cubicBezTo>
                  <a:cubicBezTo>
                    <a:pt x="3334" y="3037"/>
                    <a:pt x="3287" y="2811"/>
                    <a:pt x="3323" y="2585"/>
                  </a:cubicBezTo>
                  <a:cubicBezTo>
                    <a:pt x="3334" y="2501"/>
                    <a:pt x="3263" y="2406"/>
                    <a:pt x="3168" y="2406"/>
                  </a:cubicBezTo>
                  <a:cubicBezTo>
                    <a:pt x="3162" y="2405"/>
                    <a:pt x="3155" y="2405"/>
                    <a:pt x="3149" y="2405"/>
                  </a:cubicBezTo>
                  <a:cubicBezTo>
                    <a:pt x="3071" y="2405"/>
                    <a:pt x="2989" y="2473"/>
                    <a:pt x="2989" y="2561"/>
                  </a:cubicBezTo>
                  <a:cubicBezTo>
                    <a:pt x="2965" y="2858"/>
                    <a:pt x="3025" y="3132"/>
                    <a:pt x="3156" y="3382"/>
                  </a:cubicBezTo>
                  <a:lnTo>
                    <a:pt x="1239" y="7966"/>
                  </a:lnTo>
                  <a:cubicBezTo>
                    <a:pt x="1227" y="7990"/>
                    <a:pt x="1203" y="8038"/>
                    <a:pt x="1227" y="8085"/>
                  </a:cubicBezTo>
                  <a:cubicBezTo>
                    <a:pt x="1238" y="8162"/>
                    <a:pt x="1309" y="8218"/>
                    <a:pt x="1393" y="8218"/>
                  </a:cubicBezTo>
                  <a:cubicBezTo>
                    <a:pt x="1401" y="8218"/>
                    <a:pt x="1409" y="8217"/>
                    <a:pt x="1418" y="8216"/>
                  </a:cubicBezTo>
                  <a:cubicBezTo>
                    <a:pt x="1447" y="8206"/>
                    <a:pt x="1481" y="8201"/>
                    <a:pt x="1515" y="8201"/>
                  </a:cubicBezTo>
                  <a:cubicBezTo>
                    <a:pt x="1564" y="8201"/>
                    <a:pt x="1614" y="8212"/>
                    <a:pt x="1656" y="8240"/>
                  </a:cubicBezTo>
                  <a:cubicBezTo>
                    <a:pt x="2072" y="8419"/>
                    <a:pt x="1941" y="9038"/>
                    <a:pt x="1489" y="9038"/>
                  </a:cubicBezTo>
                  <a:cubicBezTo>
                    <a:pt x="1227" y="9038"/>
                    <a:pt x="1025" y="8776"/>
                    <a:pt x="1084" y="8526"/>
                  </a:cubicBezTo>
                  <a:cubicBezTo>
                    <a:pt x="1108" y="8443"/>
                    <a:pt x="1060" y="8347"/>
                    <a:pt x="965" y="8335"/>
                  </a:cubicBezTo>
                  <a:cubicBezTo>
                    <a:pt x="951" y="8331"/>
                    <a:pt x="936" y="8329"/>
                    <a:pt x="922" y="8329"/>
                  </a:cubicBezTo>
                  <a:cubicBezTo>
                    <a:pt x="852" y="8329"/>
                    <a:pt x="784" y="8376"/>
                    <a:pt x="775" y="8454"/>
                  </a:cubicBezTo>
                  <a:cubicBezTo>
                    <a:pt x="751" y="8621"/>
                    <a:pt x="763" y="8776"/>
                    <a:pt x="834" y="8943"/>
                  </a:cubicBezTo>
                  <a:lnTo>
                    <a:pt x="298" y="10228"/>
                  </a:lnTo>
                  <a:lnTo>
                    <a:pt x="36" y="10836"/>
                  </a:lnTo>
                  <a:cubicBezTo>
                    <a:pt x="1" y="10919"/>
                    <a:pt x="36" y="11014"/>
                    <a:pt x="120" y="11038"/>
                  </a:cubicBezTo>
                  <a:cubicBezTo>
                    <a:pt x="132" y="11062"/>
                    <a:pt x="167" y="11062"/>
                    <a:pt x="179" y="11062"/>
                  </a:cubicBezTo>
                  <a:cubicBezTo>
                    <a:pt x="239" y="11062"/>
                    <a:pt x="298" y="11014"/>
                    <a:pt x="334" y="10955"/>
                  </a:cubicBezTo>
                  <a:lnTo>
                    <a:pt x="572" y="10383"/>
                  </a:lnTo>
                  <a:lnTo>
                    <a:pt x="1013" y="10133"/>
                  </a:lnTo>
                  <a:cubicBezTo>
                    <a:pt x="1501" y="9847"/>
                    <a:pt x="1608" y="9407"/>
                    <a:pt x="1656" y="9312"/>
                  </a:cubicBezTo>
                  <a:cubicBezTo>
                    <a:pt x="2144" y="9193"/>
                    <a:pt x="2382" y="8633"/>
                    <a:pt x="2120" y="8204"/>
                  </a:cubicBezTo>
                  <a:lnTo>
                    <a:pt x="3882" y="3942"/>
                  </a:lnTo>
                  <a:cubicBezTo>
                    <a:pt x="4013" y="3978"/>
                    <a:pt x="4144" y="3996"/>
                    <a:pt x="4277" y="3996"/>
                  </a:cubicBezTo>
                  <a:cubicBezTo>
                    <a:pt x="4409" y="3996"/>
                    <a:pt x="4543" y="3978"/>
                    <a:pt x="4680" y="3942"/>
                  </a:cubicBezTo>
                  <a:lnTo>
                    <a:pt x="6442" y="8204"/>
                  </a:lnTo>
                  <a:cubicBezTo>
                    <a:pt x="6382" y="8300"/>
                    <a:pt x="6347" y="8419"/>
                    <a:pt x="6347" y="8538"/>
                  </a:cubicBezTo>
                  <a:cubicBezTo>
                    <a:pt x="6347" y="8597"/>
                    <a:pt x="6371" y="8681"/>
                    <a:pt x="6430" y="8693"/>
                  </a:cubicBezTo>
                  <a:cubicBezTo>
                    <a:pt x="6457" y="8707"/>
                    <a:pt x="6484" y="8714"/>
                    <a:pt x="6511" y="8714"/>
                  </a:cubicBezTo>
                  <a:cubicBezTo>
                    <a:pt x="6594" y="8714"/>
                    <a:pt x="6668" y="8651"/>
                    <a:pt x="6668" y="8562"/>
                  </a:cubicBezTo>
                  <a:cubicBezTo>
                    <a:pt x="6680" y="8443"/>
                    <a:pt x="6740" y="8323"/>
                    <a:pt x="6835" y="8264"/>
                  </a:cubicBezTo>
                  <a:cubicBezTo>
                    <a:pt x="6915" y="8202"/>
                    <a:pt x="7000" y="8176"/>
                    <a:pt x="7081" y="8176"/>
                  </a:cubicBezTo>
                  <a:cubicBezTo>
                    <a:pt x="7359" y="8176"/>
                    <a:pt x="7590" y="8490"/>
                    <a:pt x="7442" y="8776"/>
                  </a:cubicBezTo>
                  <a:cubicBezTo>
                    <a:pt x="7365" y="8905"/>
                    <a:pt x="7232" y="9002"/>
                    <a:pt x="7079" y="9002"/>
                  </a:cubicBezTo>
                  <a:cubicBezTo>
                    <a:pt x="7020" y="9002"/>
                    <a:pt x="6958" y="8988"/>
                    <a:pt x="6894" y="8954"/>
                  </a:cubicBezTo>
                  <a:cubicBezTo>
                    <a:pt x="6894" y="8954"/>
                    <a:pt x="6856" y="8939"/>
                    <a:pt x="6811" y="8939"/>
                  </a:cubicBezTo>
                  <a:cubicBezTo>
                    <a:pt x="6799" y="8939"/>
                    <a:pt x="6787" y="8940"/>
                    <a:pt x="6775" y="8943"/>
                  </a:cubicBezTo>
                  <a:cubicBezTo>
                    <a:pt x="6644" y="8990"/>
                    <a:pt x="6597" y="9181"/>
                    <a:pt x="6763" y="9252"/>
                  </a:cubicBezTo>
                  <a:cubicBezTo>
                    <a:pt x="6823" y="9288"/>
                    <a:pt x="6883" y="9300"/>
                    <a:pt x="6942" y="9312"/>
                  </a:cubicBezTo>
                  <a:cubicBezTo>
                    <a:pt x="6978" y="9395"/>
                    <a:pt x="7085" y="9847"/>
                    <a:pt x="7573" y="10133"/>
                  </a:cubicBezTo>
                  <a:lnTo>
                    <a:pt x="8026" y="10383"/>
                  </a:lnTo>
                  <a:lnTo>
                    <a:pt x="8264" y="10955"/>
                  </a:lnTo>
                  <a:cubicBezTo>
                    <a:pt x="8281" y="11016"/>
                    <a:pt x="8344" y="11052"/>
                    <a:pt x="8405" y="11052"/>
                  </a:cubicBezTo>
                  <a:cubicBezTo>
                    <a:pt x="8426" y="11052"/>
                    <a:pt x="8447" y="11047"/>
                    <a:pt x="8466" y="11038"/>
                  </a:cubicBezTo>
                  <a:cubicBezTo>
                    <a:pt x="8549" y="11014"/>
                    <a:pt x="8573" y="10907"/>
                    <a:pt x="8549" y="10836"/>
                  </a:cubicBezTo>
                  <a:lnTo>
                    <a:pt x="8276" y="10228"/>
                  </a:lnTo>
                  <a:lnTo>
                    <a:pt x="7740" y="8943"/>
                  </a:lnTo>
                  <a:cubicBezTo>
                    <a:pt x="7930" y="8538"/>
                    <a:pt x="7740" y="8050"/>
                    <a:pt x="7311" y="7919"/>
                  </a:cubicBezTo>
                  <a:lnTo>
                    <a:pt x="5418" y="3382"/>
                  </a:lnTo>
                  <a:cubicBezTo>
                    <a:pt x="5763" y="2799"/>
                    <a:pt x="5597" y="2025"/>
                    <a:pt x="5037" y="1632"/>
                  </a:cubicBezTo>
                  <a:lnTo>
                    <a:pt x="5037" y="1323"/>
                  </a:lnTo>
                  <a:cubicBezTo>
                    <a:pt x="5037" y="1239"/>
                    <a:pt x="4954" y="1156"/>
                    <a:pt x="4870" y="1156"/>
                  </a:cubicBezTo>
                  <a:cubicBezTo>
                    <a:pt x="4775" y="1156"/>
                    <a:pt x="4704" y="1239"/>
                    <a:pt x="4704" y="1323"/>
                  </a:cubicBezTo>
                  <a:lnTo>
                    <a:pt x="4704" y="1477"/>
                  </a:lnTo>
                  <a:cubicBezTo>
                    <a:pt x="4579" y="1430"/>
                    <a:pt x="4442" y="1406"/>
                    <a:pt x="4300" y="1406"/>
                  </a:cubicBezTo>
                  <a:cubicBezTo>
                    <a:pt x="4159" y="1406"/>
                    <a:pt x="4013" y="1430"/>
                    <a:pt x="3870" y="1477"/>
                  </a:cubicBezTo>
                  <a:lnTo>
                    <a:pt x="3870" y="763"/>
                  </a:lnTo>
                  <a:cubicBezTo>
                    <a:pt x="3870" y="537"/>
                    <a:pt x="4049" y="346"/>
                    <a:pt x="4287" y="346"/>
                  </a:cubicBezTo>
                  <a:cubicBezTo>
                    <a:pt x="4477" y="346"/>
                    <a:pt x="4656" y="489"/>
                    <a:pt x="4692" y="680"/>
                  </a:cubicBezTo>
                  <a:cubicBezTo>
                    <a:pt x="4703" y="767"/>
                    <a:pt x="4783" y="824"/>
                    <a:pt x="4861" y="824"/>
                  </a:cubicBezTo>
                  <a:cubicBezTo>
                    <a:pt x="4868" y="824"/>
                    <a:pt x="4875" y="824"/>
                    <a:pt x="4882" y="823"/>
                  </a:cubicBezTo>
                  <a:cubicBezTo>
                    <a:pt x="4978" y="799"/>
                    <a:pt x="5037" y="715"/>
                    <a:pt x="5013" y="620"/>
                  </a:cubicBezTo>
                  <a:cubicBezTo>
                    <a:pt x="4954" y="263"/>
                    <a:pt x="4644" y="1"/>
                    <a:pt x="4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1379;p69"/>
            <p:cNvSpPr/>
            <p:nvPr/>
          </p:nvSpPr>
          <p:spPr>
            <a:xfrm>
              <a:off x="1028146" y="2491719"/>
              <a:ext cx="37880" cy="32918"/>
            </a:xfrm>
            <a:custGeom>
              <a:avLst/>
              <a:gdLst/>
              <a:ahLst/>
              <a:cxnLst/>
              <a:rect l="l" t="t" r="r" b="b"/>
              <a:pathLst>
                <a:path w="1191" h="1035" extrusionOk="0">
                  <a:moveTo>
                    <a:pt x="731" y="0"/>
                  </a:moveTo>
                  <a:cubicBezTo>
                    <a:pt x="646" y="0"/>
                    <a:pt x="578" y="41"/>
                    <a:pt x="560" y="130"/>
                  </a:cubicBezTo>
                  <a:cubicBezTo>
                    <a:pt x="548" y="213"/>
                    <a:pt x="607" y="308"/>
                    <a:pt x="703" y="320"/>
                  </a:cubicBezTo>
                  <a:cubicBezTo>
                    <a:pt x="786" y="332"/>
                    <a:pt x="857" y="415"/>
                    <a:pt x="857" y="511"/>
                  </a:cubicBezTo>
                  <a:cubicBezTo>
                    <a:pt x="857" y="618"/>
                    <a:pt x="774" y="713"/>
                    <a:pt x="667" y="713"/>
                  </a:cubicBezTo>
                  <a:cubicBezTo>
                    <a:pt x="560" y="713"/>
                    <a:pt x="488" y="630"/>
                    <a:pt x="476" y="535"/>
                  </a:cubicBezTo>
                  <a:cubicBezTo>
                    <a:pt x="454" y="446"/>
                    <a:pt x="391" y="378"/>
                    <a:pt x="316" y="378"/>
                  </a:cubicBezTo>
                  <a:cubicBezTo>
                    <a:pt x="310" y="378"/>
                    <a:pt x="304" y="379"/>
                    <a:pt x="298" y="380"/>
                  </a:cubicBezTo>
                  <a:cubicBezTo>
                    <a:pt x="0" y="415"/>
                    <a:pt x="179" y="1035"/>
                    <a:pt x="667" y="1035"/>
                  </a:cubicBezTo>
                  <a:cubicBezTo>
                    <a:pt x="953" y="1035"/>
                    <a:pt x="1191" y="796"/>
                    <a:pt x="1191" y="511"/>
                  </a:cubicBezTo>
                  <a:cubicBezTo>
                    <a:pt x="1191" y="199"/>
                    <a:pt x="920" y="0"/>
                    <a:pt x="7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11380;p69"/>
            <p:cNvSpPr/>
            <p:nvPr/>
          </p:nvSpPr>
          <p:spPr>
            <a:xfrm>
              <a:off x="952769" y="2687447"/>
              <a:ext cx="16316" cy="16316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51" y="0"/>
                  </a:moveTo>
                  <a:cubicBezTo>
                    <a:pt x="120" y="0"/>
                    <a:pt x="1" y="119"/>
                    <a:pt x="1" y="250"/>
                  </a:cubicBezTo>
                  <a:cubicBezTo>
                    <a:pt x="1" y="393"/>
                    <a:pt x="120" y="512"/>
                    <a:pt x="251" y="512"/>
                  </a:cubicBezTo>
                  <a:cubicBezTo>
                    <a:pt x="394" y="512"/>
                    <a:pt x="513" y="393"/>
                    <a:pt x="513" y="250"/>
                  </a:cubicBezTo>
                  <a:cubicBezTo>
                    <a:pt x="513" y="119"/>
                    <a:pt x="394" y="0"/>
                    <a:pt x="25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1381;p69"/>
            <p:cNvSpPr/>
            <p:nvPr/>
          </p:nvSpPr>
          <p:spPr>
            <a:xfrm>
              <a:off x="1130368" y="2687447"/>
              <a:ext cx="15934" cy="16316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1" y="0"/>
                  </a:moveTo>
                  <a:cubicBezTo>
                    <a:pt x="108" y="0"/>
                    <a:pt x="1" y="119"/>
                    <a:pt x="1" y="250"/>
                  </a:cubicBezTo>
                  <a:cubicBezTo>
                    <a:pt x="1" y="393"/>
                    <a:pt x="108" y="512"/>
                    <a:pt x="251" y="512"/>
                  </a:cubicBezTo>
                  <a:cubicBezTo>
                    <a:pt x="394" y="512"/>
                    <a:pt x="501" y="393"/>
                    <a:pt x="501" y="250"/>
                  </a:cubicBezTo>
                  <a:cubicBezTo>
                    <a:pt x="501" y="119"/>
                    <a:pt x="394" y="0"/>
                    <a:pt x="25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" name="Google Shape;11492;p69"/>
          <p:cNvGrpSpPr/>
          <p:nvPr/>
        </p:nvGrpSpPr>
        <p:grpSpPr>
          <a:xfrm>
            <a:off x="2106717" y="2474512"/>
            <a:ext cx="355612" cy="355612"/>
            <a:chOff x="2639038" y="2894942"/>
            <a:chExt cx="355612" cy="355612"/>
          </a:xfrm>
        </p:grpSpPr>
        <p:sp>
          <p:nvSpPr>
            <p:cNvPr id="36" name="Google Shape;11493;p69"/>
            <p:cNvSpPr/>
            <p:nvPr/>
          </p:nvSpPr>
          <p:spPr>
            <a:xfrm>
              <a:off x="2748479" y="2894942"/>
              <a:ext cx="246171" cy="304119"/>
            </a:xfrm>
            <a:custGeom>
              <a:avLst/>
              <a:gdLst/>
              <a:ahLst/>
              <a:cxnLst/>
              <a:rect l="l" t="t" r="r" b="b"/>
              <a:pathLst>
                <a:path w="7740" h="9562" extrusionOk="0">
                  <a:moveTo>
                    <a:pt x="7168" y="1930"/>
                  </a:moveTo>
                  <a:cubicBezTo>
                    <a:pt x="7299" y="1930"/>
                    <a:pt x="7406" y="2037"/>
                    <a:pt x="7406" y="2168"/>
                  </a:cubicBezTo>
                  <a:lnTo>
                    <a:pt x="7418" y="3156"/>
                  </a:lnTo>
                  <a:cubicBezTo>
                    <a:pt x="7418" y="3287"/>
                    <a:pt x="7311" y="3394"/>
                    <a:pt x="7180" y="3394"/>
                  </a:cubicBezTo>
                  <a:lnTo>
                    <a:pt x="6882" y="3394"/>
                  </a:lnTo>
                  <a:lnTo>
                    <a:pt x="6882" y="2715"/>
                  </a:lnTo>
                  <a:cubicBezTo>
                    <a:pt x="6882" y="2632"/>
                    <a:pt x="6811" y="2561"/>
                    <a:pt x="6715" y="2561"/>
                  </a:cubicBezTo>
                  <a:cubicBezTo>
                    <a:pt x="6632" y="2561"/>
                    <a:pt x="6549" y="2632"/>
                    <a:pt x="6549" y="2715"/>
                  </a:cubicBezTo>
                  <a:lnTo>
                    <a:pt x="6549" y="3394"/>
                  </a:lnTo>
                  <a:lnTo>
                    <a:pt x="6096" y="3394"/>
                  </a:lnTo>
                  <a:lnTo>
                    <a:pt x="6096" y="1930"/>
                  </a:lnTo>
                  <a:close/>
                  <a:moveTo>
                    <a:pt x="4549" y="1"/>
                  </a:moveTo>
                  <a:cubicBezTo>
                    <a:pt x="4227" y="1"/>
                    <a:pt x="3965" y="251"/>
                    <a:pt x="3965" y="572"/>
                  </a:cubicBezTo>
                  <a:lnTo>
                    <a:pt x="3965" y="1608"/>
                  </a:lnTo>
                  <a:lnTo>
                    <a:pt x="3239" y="1608"/>
                  </a:lnTo>
                  <a:cubicBezTo>
                    <a:pt x="3144" y="1608"/>
                    <a:pt x="3072" y="1680"/>
                    <a:pt x="3072" y="1763"/>
                  </a:cubicBezTo>
                  <a:cubicBezTo>
                    <a:pt x="3072" y="1858"/>
                    <a:pt x="3144" y="1930"/>
                    <a:pt x="3239" y="1930"/>
                  </a:cubicBezTo>
                  <a:lnTo>
                    <a:pt x="3965" y="1930"/>
                  </a:lnTo>
                  <a:lnTo>
                    <a:pt x="3965" y="3394"/>
                  </a:lnTo>
                  <a:lnTo>
                    <a:pt x="3417" y="3394"/>
                  </a:lnTo>
                  <a:lnTo>
                    <a:pt x="3417" y="3013"/>
                  </a:lnTo>
                  <a:cubicBezTo>
                    <a:pt x="3417" y="2930"/>
                    <a:pt x="3334" y="2858"/>
                    <a:pt x="3251" y="2858"/>
                  </a:cubicBezTo>
                  <a:cubicBezTo>
                    <a:pt x="3155" y="2858"/>
                    <a:pt x="3084" y="2930"/>
                    <a:pt x="3084" y="3013"/>
                  </a:cubicBezTo>
                  <a:lnTo>
                    <a:pt x="3084" y="3394"/>
                  </a:lnTo>
                  <a:lnTo>
                    <a:pt x="2382" y="3394"/>
                  </a:lnTo>
                  <a:lnTo>
                    <a:pt x="2382" y="2715"/>
                  </a:lnTo>
                  <a:cubicBezTo>
                    <a:pt x="2382" y="2632"/>
                    <a:pt x="2310" y="2561"/>
                    <a:pt x="2227" y="2561"/>
                  </a:cubicBezTo>
                  <a:cubicBezTo>
                    <a:pt x="2132" y="2561"/>
                    <a:pt x="2060" y="2632"/>
                    <a:pt x="2060" y="2715"/>
                  </a:cubicBezTo>
                  <a:lnTo>
                    <a:pt x="2060" y="3394"/>
                  </a:lnTo>
                  <a:lnTo>
                    <a:pt x="1358" y="3394"/>
                  </a:lnTo>
                  <a:lnTo>
                    <a:pt x="1358" y="3013"/>
                  </a:lnTo>
                  <a:cubicBezTo>
                    <a:pt x="1358" y="2930"/>
                    <a:pt x="1286" y="2858"/>
                    <a:pt x="1191" y="2858"/>
                  </a:cubicBezTo>
                  <a:cubicBezTo>
                    <a:pt x="1108" y="2858"/>
                    <a:pt x="1036" y="2930"/>
                    <a:pt x="1036" y="3013"/>
                  </a:cubicBezTo>
                  <a:lnTo>
                    <a:pt x="1036" y="3394"/>
                  </a:lnTo>
                  <a:lnTo>
                    <a:pt x="334" y="3394"/>
                  </a:lnTo>
                  <a:lnTo>
                    <a:pt x="334" y="2715"/>
                  </a:lnTo>
                  <a:cubicBezTo>
                    <a:pt x="334" y="2632"/>
                    <a:pt x="262" y="2561"/>
                    <a:pt x="167" y="2561"/>
                  </a:cubicBezTo>
                  <a:cubicBezTo>
                    <a:pt x="84" y="2561"/>
                    <a:pt x="0" y="2632"/>
                    <a:pt x="0" y="2715"/>
                  </a:cubicBezTo>
                  <a:lnTo>
                    <a:pt x="0" y="3549"/>
                  </a:lnTo>
                  <a:lnTo>
                    <a:pt x="0" y="4799"/>
                  </a:lnTo>
                  <a:cubicBezTo>
                    <a:pt x="0" y="4894"/>
                    <a:pt x="84" y="4966"/>
                    <a:pt x="167" y="4966"/>
                  </a:cubicBezTo>
                  <a:cubicBezTo>
                    <a:pt x="262" y="4966"/>
                    <a:pt x="334" y="4894"/>
                    <a:pt x="334" y="4799"/>
                  </a:cubicBezTo>
                  <a:lnTo>
                    <a:pt x="334" y="3716"/>
                  </a:lnTo>
                  <a:lnTo>
                    <a:pt x="3977" y="3716"/>
                  </a:lnTo>
                  <a:lnTo>
                    <a:pt x="3977" y="5692"/>
                  </a:lnTo>
                  <a:cubicBezTo>
                    <a:pt x="3977" y="5787"/>
                    <a:pt x="4048" y="5859"/>
                    <a:pt x="4144" y="5859"/>
                  </a:cubicBezTo>
                  <a:cubicBezTo>
                    <a:pt x="4227" y="5859"/>
                    <a:pt x="4310" y="5787"/>
                    <a:pt x="4310" y="5692"/>
                  </a:cubicBezTo>
                  <a:lnTo>
                    <a:pt x="4310" y="560"/>
                  </a:lnTo>
                  <a:cubicBezTo>
                    <a:pt x="4310" y="429"/>
                    <a:pt x="4406" y="322"/>
                    <a:pt x="4549" y="322"/>
                  </a:cubicBezTo>
                  <a:lnTo>
                    <a:pt x="5525" y="322"/>
                  </a:lnTo>
                  <a:cubicBezTo>
                    <a:pt x="5656" y="322"/>
                    <a:pt x="5763" y="429"/>
                    <a:pt x="5763" y="560"/>
                  </a:cubicBezTo>
                  <a:lnTo>
                    <a:pt x="5763" y="8871"/>
                  </a:lnTo>
                  <a:cubicBezTo>
                    <a:pt x="5763" y="9073"/>
                    <a:pt x="5596" y="9240"/>
                    <a:pt x="5394" y="9240"/>
                  </a:cubicBezTo>
                  <a:lnTo>
                    <a:pt x="1727" y="9240"/>
                  </a:lnTo>
                  <a:cubicBezTo>
                    <a:pt x="1643" y="9240"/>
                    <a:pt x="1572" y="9312"/>
                    <a:pt x="1572" y="9407"/>
                  </a:cubicBezTo>
                  <a:cubicBezTo>
                    <a:pt x="1572" y="9490"/>
                    <a:pt x="1643" y="9562"/>
                    <a:pt x="1727" y="9562"/>
                  </a:cubicBezTo>
                  <a:lnTo>
                    <a:pt x="5394" y="9562"/>
                  </a:lnTo>
                  <a:cubicBezTo>
                    <a:pt x="5787" y="9562"/>
                    <a:pt x="6108" y="9252"/>
                    <a:pt x="6108" y="8847"/>
                  </a:cubicBezTo>
                  <a:lnTo>
                    <a:pt x="6108" y="3704"/>
                  </a:lnTo>
                  <a:lnTo>
                    <a:pt x="7180" y="3704"/>
                  </a:lnTo>
                  <a:cubicBezTo>
                    <a:pt x="7489" y="3704"/>
                    <a:pt x="7739" y="3454"/>
                    <a:pt x="7739" y="3120"/>
                  </a:cubicBezTo>
                  <a:lnTo>
                    <a:pt x="7739" y="2144"/>
                  </a:lnTo>
                  <a:cubicBezTo>
                    <a:pt x="7739" y="1858"/>
                    <a:pt x="7489" y="1608"/>
                    <a:pt x="7180" y="1608"/>
                  </a:cubicBezTo>
                  <a:lnTo>
                    <a:pt x="6108" y="1608"/>
                  </a:lnTo>
                  <a:lnTo>
                    <a:pt x="6108" y="572"/>
                  </a:lnTo>
                  <a:cubicBezTo>
                    <a:pt x="6108" y="263"/>
                    <a:pt x="5858" y="1"/>
                    <a:pt x="5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1494;p69"/>
            <p:cNvSpPr/>
            <p:nvPr/>
          </p:nvSpPr>
          <p:spPr>
            <a:xfrm>
              <a:off x="2639038" y="2945703"/>
              <a:ext cx="246552" cy="304851"/>
            </a:xfrm>
            <a:custGeom>
              <a:avLst/>
              <a:gdLst/>
              <a:ahLst/>
              <a:cxnLst/>
              <a:rect l="l" t="t" r="r" b="b"/>
              <a:pathLst>
                <a:path w="7752" h="9585" extrusionOk="0">
                  <a:moveTo>
                    <a:pt x="3429" y="7989"/>
                  </a:moveTo>
                  <a:lnTo>
                    <a:pt x="3429" y="9013"/>
                  </a:lnTo>
                  <a:cubicBezTo>
                    <a:pt x="3429" y="9144"/>
                    <a:pt x="3322" y="9251"/>
                    <a:pt x="3191" y="9251"/>
                  </a:cubicBezTo>
                  <a:lnTo>
                    <a:pt x="2215" y="9251"/>
                  </a:lnTo>
                  <a:cubicBezTo>
                    <a:pt x="2072" y="9251"/>
                    <a:pt x="1977" y="9144"/>
                    <a:pt x="1977" y="9013"/>
                  </a:cubicBezTo>
                  <a:lnTo>
                    <a:pt x="1977" y="7989"/>
                  </a:lnTo>
                  <a:close/>
                  <a:moveTo>
                    <a:pt x="2358" y="0"/>
                  </a:moveTo>
                  <a:cubicBezTo>
                    <a:pt x="1977" y="0"/>
                    <a:pt x="1643" y="322"/>
                    <a:pt x="1643" y="715"/>
                  </a:cubicBezTo>
                  <a:lnTo>
                    <a:pt x="1643" y="5870"/>
                  </a:lnTo>
                  <a:lnTo>
                    <a:pt x="572" y="5870"/>
                  </a:lnTo>
                  <a:cubicBezTo>
                    <a:pt x="262" y="5870"/>
                    <a:pt x="0" y="6120"/>
                    <a:pt x="0" y="6430"/>
                  </a:cubicBezTo>
                  <a:lnTo>
                    <a:pt x="0" y="7418"/>
                  </a:lnTo>
                  <a:cubicBezTo>
                    <a:pt x="0" y="7727"/>
                    <a:pt x="250" y="7977"/>
                    <a:pt x="572" y="7977"/>
                  </a:cubicBezTo>
                  <a:lnTo>
                    <a:pt x="1643" y="7977"/>
                  </a:lnTo>
                  <a:lnTo>
                    <a:pt x="1643" y="9013"/>
                  </a:lnTo>
                  <a:cubicBezTo>
                    <a:pt x="1643" y="9323"/>
                    <a:pt x="1905" y="9585"/>
                    <a:pt x="2215" y="9585"/>
                  </a:cubicBezTo>
                  <a:lnTo>
                    <a:pt x="3191" y="9585"/>
                  </a:lnTo>
                  <a:cubicBezTo>
                    <a:pt x="3513" y="9585"/>
                    <a:pt x="3763" y="9335"/>
                    <a:pt x="3763" y="9013"/>
                  </a:cubicBezTo>
                  <a:lnTo>
                    <a:pt x="3763" y="7977"/>
                  </a:lnTo>
                  <a:lnTo>
                    <a:pt x="4489" y="7977"/>
                  </a:lnTo>
                  <a:cubicBezTo>
                    <a:pt x="4584" y="7977"/>
                    <a:pt x="4656" y="7906"/>
                    <a:pt x="4656" y="7823"/>
                  </a:cubicBezTo>
                  <a:cubicBezTo>
                    <a:pt x="4656" y="7727"/>
                    <a:pt x="4584" y="7656"/>
                    <a:pt x="4489" y="7656"/>
                  </a:cubicBezTo>
                  <a:lnTo>
                    <a:pt x="560" y="7656"/>
                  </a:lnTo>
                  <a:cubicBezTo>
                    <a:pt x="429" y="7656"/>
                    <a:pt x="322" y="7549"/>
                    <a:pt x="322" y="7418"/>
                  </a:cubicBezTo>
                  <a:lnTo>
                    <a:pt x="322" y="6430"/>
                  </a:lnTo>
                  <a:cubicBezTo>
                    <a:pt x="322" y="6299"/>
                    <a:pt x="429" y="6192"/>
                    <a:pt x="560" y="6192"/>
                  </a:cubicBezTo>
                  <a:lnTo>
                    <a:pt x="1120" y="6192"/>
                  </a:lnTo>
                  <a:lnTo>
                    <a:pt x="1120" y="6870"/>
                  </a:lnTo>
                  <a:cubicBezTo>
                    <a:pt x="1120" y="6954"/>
                    <a:pt x="1203" y="7025"/>
                    <a:pt x="1286" y="7025"/>
                  </a:cubicBezTo>
                  <a:cubicBezTo>
                    <a:pt x="1382" y="7025"/>
                    <a:pt x="1453" y="6954"/>
                    <a:pt x="1453" y="6870"/>
                  </a:cubicBezTo>
                  <a:lnTo>
                    <a:pt x="1453" y="6192"/>
                  </a:lnTo>
                  <a:lnTo>
                    <a:pt x="2155" y="6192"/>
                  </a:lnTo>
                  <a:lnTo>
                    <a:pt x="2155" y="6608"/>
                  </a:lnTo>
                  <a:cubicBezTo>
                    <a:pt x="2155" y="6704"/>
                    <a:pt x="2227" y="6775"/>
                    <a:pt x="2322" y="6775"/>
                  </a:cubicBezTo>
                  <a:cubicBezTo>
                    <a:pt x="2405" y="6775"/>
                    <a:pt x="2477" y="6704"/>
                    <a:pt x="2477" y="6608"/>
                  </a:cubicBezTo>
                  <a:lnTo>
                    <a:pt x="2477" y="6192"/>
                  </a:lnTo>
                  <a:lnTo>
                    <a:pt x="3179" y="6192"/>
                  </a:lnTo>
                  <a:lnTo>
                    <a:pt x="3179" y="6870"/>
                  </a:lnTo>
                  <a:cubicBezTo>
                    <a:pt x="3179" y="6954"/>
                    <a:pt x="3239" y="7013"/>
                    <a:pt x="3334" y="7025"/>
                  </a:cubicBezTo>
                  <a:lnTo>
                    <a:pt x="3358" y="7025"/>
                  </a:lnTo>
                  <a:cubicBezTo>
                    <a:pt x="3453" y="7025"/>
                    <a:pt x="3525" y="6954"/>
                    <a:pt x="3525" y="6870"/>
                  </a:cubicBezTo>
                  <a:lnTo>
                    <a:pt x="3525" y="6192"/>
                  </a:lnTo>
                  <a:lnTo>
                    <a:pt x="4227" y="6192"/>
                  </a:lnTo>
                  <a:lnTo>
                    <a:pt x="4227" y="6608"/>
                  </a:lnTo>
                  <a:cubicBezTo>
                    <a:pt x="4227" y="6704"/>
                    <a:pt x="4299" y="6775"/>
                    <a:pt x="4382" y="6775"/>
                  </a:cubicBezTo>
                  <a:cubicBezTo>
                    <a:pt x="4477" y="6775"/>
                    <a:pt x="4549" y="6704"/>
                    <a:pt x="4549" y="6608"/>
                  </a:cubicBezTo>
                  <a:lnTo>
                    <a:pt x="4549" y="6192"/>
                  </a:lnTo>
                  <a:lnTo>
                    <a:pt x="5251" y="6192"/>
                  </a:lnTo>
                  <a:lnTo>
                    <a:pt x="5251" y="6870"/>
                  </a:lnTo>
                  <a:cubicBezTo>
                    <a:pt x="5251" y="6954"/>
                    <a:pt x="5323" y="7025"/>
                    <a:pt x="5418" y="7025"/>
                  </a:cubicBezTo>
                  <a:cubicBezTo>
                    <a:pt x="5501" y="7025"/>
                    <a:pt x="5573" y="6954"/>
                    <a:pt x="5573" y="6870"/>
                  </a:cubicBezTo>
                  <a:lnTo>
                    <a:pt x="5573" y="6192"/>
                  </a:lnTo>
                  <a:lnTo>
                    <a:pt x="6275" y="6192"/>
                  </a:lnTo>
                  <a:lnTo>
                    <a:pt x="6275" y="6608"/>
                  </a:lnTo>
                  <a:cubicBezTo>
                    <a:pt x="6275" y="6704"/>
                    <a:pt x="6346" y="6775"/>
                    <a:pt x="6442" y="6775"/>
                  </a:cubicBezTo>
                  <a:cubicBezTo>
                    <a:pt x="6525" y="6775"/>
                    <a:pt x="6608" y="6704"/>
                    <a:pt x="6608" y="6608"/>
                  </a:cubicBezTo>
                  <a:lnTo>
                    <a:pt x="6608" y="6192"/>
                  </a:lnTo>
                  <a:lnTo>
                    <a:pt x="7418" y="6192"/>
                  </a:lnTo>
                  <a:lnTo>
                    <a:pt x="7418" y="6870"/>
                  </a:lnTo>
                  <a:cubicBezTo>
                    <a:pt x="7418" y="6954"/>
                    <a:pt x="7501" y="7025"/>
                    <a:pt x="7585" y="7025"/>
                  </a:cubicBezTo>
                  <a:cubicBezTo>
                    <a:pt x="7680" y="7025"/>
                    <a:pt x="7751" y="6954"/>
                    <a:pt x="7751" y="6870"/>
                  </a:cubicBezTo>
                  <a:lnTo>
                    <a:pt x="7751" y="5965"/>
                  </a:lnTo>
                  <a:lnTo>
                    <a:pt x="7751" y="4775"/>
                  </a:lnTo>
                  <a:cubicBezTo>
                    <a:pt x="7751" y="4679"/>
                    <a:pt x="7680" y="4608"/>
                    <a:pt x="7585" y="4608"/>
                  </a:cubicBezTo>
                  <a:cubicBezTo>
                    <a:pt x="7501" y="4608"/>
                    <a:pt x="7418" y="4679"/>
                    <a:pt x="7418" y="4775"/>
                  </a:cubicBezTo>
                  <a:lnTo>
                    <a:pt x="7418" y="5858"/>
                  </a:lnTo>
                  <a:lnTo>
                    <a:pt x="3775" y="5858"/>
                  </a:lnTo>
                  <a:lnTo>
                    <a:pt x="3775" y="3882"/>
                  </a:lnTo>
                  <a:cubicBezTo>
                    <a:pt x="3775" y="3786"/>
                    <a:pt x="3703" y="3715"/>
                    <a:pt x="3608" y="3715"/>
                  </a:cubicBezTo>
                  <a:cubicBezTo>
                    <a:pt x="3525" y="3715"/>
                    <a:pt x="3441" y="3786"/>
                    <a:pt x="3441" y="3882"/>
                  </a:cubicBezTo>
                  <a:lnTo>
                    <a:pt x="3441" y="5858"/>
                  </a:lnTo>
                  <a:lnTo>
                    <a:pt x="1989" y="5858"/>
                  </a:lnTo>
                  <a:lnTo>
                    <a:pt x="1989" y="703"/>
                  </a:lnTo>
                  <a:cubicBezTo>
                    <a:pt x="1989" y="500"/>
                    <a:pt x="2155" y="334"/>
                    <a:pt x="2358" y="334"/>
                  </a:cubicBezTo>
                  <a:lnTo>
                    <a:pt x="6025" y="334"/>
                  </a:lnTo>
                  <a:cubicBezTo>
                    <a:pt x="6108" y="334"/>
                    <a:pt x="6192" y="262"/>
                    <a:pt x="6192" y="167"/>
                  </a:cubicBezTo>
                  <a:cubicBezTo>
                    <a:pt x="6192" y="84"/>
                    <a:pt x="6108" y="0"/>
                    <a:pt x="6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" name="Google Shape;11528;p69"/>
          <p:cNvGrpSpPr/>
          <p:nvPr/>
        </p:nvGrpSpPr>
        <p:grpSpPr>
          <a:xfrm>
            <a:off x="6675422" y="1716905"/>
            <a:ext cx="357520" cy="357488"/>
            <a:chOff x="1305327" y="2894211"/>
            <a:chExt cx="357520" cy="357488"/>
          </a:xfrm>
        </p:grpSpPr>
        <p:sp>
          <p:nvSpPr>
            <p:cNvPr id="39" name="Google Shape;11529;p69"/>
            <p:cNvSpPr/>
            <p:nvPr/>
          </p:nvSpPr>
          <p:spPr>
            <a:xfrm>
              <a:off x="1305709" y="2975600"/>
              <a:ext cx="281379" cy="275336"/>
            </a:xfrm>
            <a:custGeom>
              <a:avLst/>
              <a:gdLst/>
              <a:ahLst/>
              <a:cxnLst/>
              <a:rect l="l" t="t" r="r" b="b"/>
              <a:pathLst>
                <a:path w="8847" h="8657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8085"/>
                  </a:lnTo>
                  <a:cubicBezTo>
                    <a:pt x="1" y="8395"/>
                    <a:pt x="262" y="8657"/>
                    <a:pt x="572" y="8657"/>
                  </a:cubicBezTo>
                  <a:lnTo>
                    <a:pt x="8680" y="8657"/>
                  </a:lnTo>
                  <a:cubicBezTo>
                    <a:pt x="8775" y="8657"/>
                    <a:pt x="8847" y="8573"/>
                    <a:pt x="8847" y="8490"/>
                  </a:cubicBezTo>
                  <a:cubicBezTo>
                    <a:pt x="8835" y="8395"/>
                    <a:pt x="8764" y="8323"/>
                    <a:pt x="8668" y="8323"/>
                  </a:cubicBezTo>
                  <a:lnTo>
                    <a:pt x="560" y="8323"/>
                  </a:lnTo>
                  <a:cubicBezTo>
                    <a:pt x="429" y="8323"/>
                    <a:pt x="334" y="8216"/>
                    <a:pt x="334" y="8097"/>
                  </a:cubicBez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1530;p69"/>
            <p:cNvSpPr/>
            <p:nvPr/>
          </p:nvSpPr>
          <p:spPr>
            <a:xfrm>
              <a:off x="1305327" y="2894211"/>
              <a:ext cx="357520" cy="357488"/>
            </a:xfrm>
            <a:custGeom>
              <a:avLst/>
              <a:gdLst/>
              <a:ahLst/>
              <a:cxnLst/>
              <a:rect l="l" t="t" r="r" b="b"/>
              <a:pathLst>
                <a:path w="11241" h="11240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lnTo>
                    <a:pt x="1" y="2060"/>
                  </a:lnTo>
                  <a:cubicBezTo>
                    <a:pt x="1" y="2143"/>
                    <a:pt x="72" y="2215"/>
                    <a:pt x="167" y="2215"/>
                  </a:cubicBezTo>
                  <a:cubicBezTo>
                    <a:pt x="263" y="2215"/>
                    <a:pt x="334" y="2143"/>
                    <a:pt x="334" y="2060"/>
                  </a:cubicBezTo>
                  <a:lnTo>
                    <a:pt x="334" y="572"/>
                  </a:lnTo>
                  <a:cubicBezTo>
                    <a:pt x="334" y="417"/>
                    <a:pt x="453" y="333"/>
                    <a:pt x="572" y="333"/>
                  </a:cubicBezTo>
                  <a:cubicBezTo>
                    <a:pt x="620" y="333"/>
                    <a:pt x="679" y="345"/>
                    <a:pt x="739" y="405"/>
                  </a:cubicBezTo>
                  <a:lnTo>
                    <a:pt x="1048" y="714"/>
                  </a:lnTo>
                  <a:lnTo>
                    <a:pt x="596" y="1167"/>
                  </a:lnTo>
                  <a:cubicBezTo>
                    <a:pt x="501" y="1262"/>
                    <a:pt x="572" y="1441"/>
                    <a:pt x="715" y="1441"/>
                  </a:cubicBezTo>
                  <a:cubicBezTo>
                    <a:pt x="834" y="1441"/>
                    <a:pt x="858" y="1357"/>
                    <a:pt x="1286" y="953"/>
                  </a:cubicBezTo>
                  <a:lnTo>
                    <a:pt x="1822" y="1488"/>
                  </a:lnTo>
                  <a:lnTo>
                    <a:pt x="1644" y="1667"/>
                  </a:lnTo>
                  <a:cubicBezTo>
                    <a:pt x="1584" y="1726"/>
                    <a:pt x="1584" y="1834"/>
                    <a:pt x="1644" y="1905"/>
                  </a:cubicBezTo>
                  <a:cubicBezTo>
                    <a:pt x="1673" y="1935"/>
                    <a:pt x="1715" y="1950"/>
                    <a:pt x="1758" y="1950"/>
                  </a:cubicBezTo>
                  <a:cubicBezTo>
                    <a:pt x="1801" y="1950"/>
                    <a:pt x="1846" y="1935"/>
                    <a:pt x="1882" y="1905"/>
                  </a:cubicBezTo>
                  <a:lnTo>
                    <a:pt x="2060" y="1726"/>
                  </a:lnTo>
                  <a:lnTo>
                    <a:pt x="2596" y="2262"/>
                  </a:lnTo>
                  <a:lnTo>
                    <a:pt x="2144" y="2715"/>
                  </a:lnTo>
                  <a:cubicBezTo>
                    <a:pt x="2084" y="2774"/>
                    <a:pt x="2084" y="2881"/>
                    <a:pt x="2144" y="2953"/>
                  </a:cubicBezTo>
                  <a:cubicBezTo>
                    <a:pt x="2173" y="2983"/>
                    <a:pt x="2215" y="2997"/>
                    <a:pt x="2258" y="2997"/>
                  </a:cubicBezTo>
                  <a:cubicBezTo>
                    <a:pt x="2301" y="2997"/>
                    <a:pt x="2346" y="2983"/>
                    <a:pt x="2382" y="2953"/>
                  </a:cubicBezTo>
                  <a:lnTo>
                    <a:pt x="2834" y="2500"/>
                  </a:lnTo>
                  <a:lnTo>
                    <a:pt x="3370" y="3036"/>
                  </a:lnTo>
                  <a:lnTo>
                    <a:pt x="3191" y="3215"/>
                  </a:lnTo>
                  <a:cubicBezTo>
                    <a:pt x="3132" y="3274"/>
                    <a:pt x="3132" y="3381"/>
                    <a:pt x="3191" y="3453"/>
                  </a:cubicBezTo>
                  <a:cubicBezTo>
                    <a:pt x="3221" y="3483"/>
                    <a:pt x="3263" y="3498"/>
                    <a:pt x="3306" y="3498"/>
                  </a:cubicBezTo>
                  <a:cubicBezTo>
                    <a:pt x="3349" y="3498"/>
                    <a:pt x="3394" y="3483"/>
                    <a:pt x="3430" y="3453"/>
                  </a:cubicBezTo>
                  <a:lnTo>
                    <a:pt x="3608" y="3274"/>
                  </a:lnTo>
                  <a:lnTo>
                    <a:pt x="4144" y="3810"/>
                  </a:lnTo>
                  <a:lnTo>
                    <a:pt x="3692" y="4262"/>
                  </a:lnTo>
                  <a:cubicBezTo>
                    <a:pt x="3632" y="4322"/>
                    <a:pt x="3632" y="4429"/>
                    <a:pt x="3692" y="4501"/>
                  </a:cubicBezTo>
                  <a:cubicBezTo>
                    <a:pt x="3721" y="4530"/>
                    <a:pt x="3763" y="4545"/>
                    <a:pt x="3806" y="4545"/>
                  </a:cubicBezTo>
                  <a:cubicBezTo>
                    <a:pt x="3849" y="4545"/>
                    <a:pt x="3894" y="4530"/>
                    <a:pt x="3930" y="4501"/>
                  </a:cubicBezTo>
                  <a:lnTo>
                    <a:pt x="4382" y="4048"/>
                  </a:lnTo>
                  <a:lnTo>
                    <a:pt x="4918" y="4584"/>
                  </a:lnTo>
                  <a:lnTo>
                    <a:pt x="4739" y="4763"/>
                  </a:lnTo>
                  <a:cubicBezTo>
                    <a:pt x="4680" y="4822"/>
                    <a:pt x="4680" y="4929"/>
                    <a:pt x="4739" y="5001"/>
                  </a:cubicBezTo>
                  <a:cubicBezTo>
                    <a:pt x="4769" y="5030"/>
                    <a:pt x="4811" y="5045"/>
                    <a:pt x="4854" y="5045"/>
                  </a:cubicBezTo>
                  <a:cubicBezTo>
                    <a:pt x="4897" y="5045"/>
                    <a:pt x="4942" y="5030"/>
                    <a:pt x="4977" y="5001"/>
                  </a:cubicBezTo>
                  <a:lnTo>
                    <a:pt x="5156" y="4822"/>
                  </a:lnTo>
                  <a:lnTo>
                    <a:pt x="5692" y="5358"/>
                  </a:lnTo>
                  <a:lnTo>
                    <a:pt x="5239" y="5810"/>
                  </a:lnTo>
                  <a:cubicBezTo>
                    <a:pt x="5180" y="5870"/>
                    <a:pt x="5180" y="5977"/>
                    <a:pt x="5239" y="6048"/>
                  </a:cubicBezTo>
                  <a:cubicBezTo>
                    <a:pt x="5269" y="6078"/>
                    <a:pt x="5311" y="6093"/>
                    <a:pt x="5354" y="6093"/>
                  </a:cubicBezTo>
                  <a:cubicBezTo>
                    <a:pt x="5397" y="6093"/>
                    <a:pt x="5442" y="6078"/>
                    <a:pt x="5477" y="6048"/>
                  </a:cubicBezTo>
                  <a:lnTo>
                    <a:pt x="5930" y="5596"/>
                  </a:lnTo>
                  <a:lnTo>
                    <a:pt x="6466" y="6132"/>
                  </a:lnTo>
                  <a:lnTo>
                    <a:pt x="6287" y="6310"/>
                  </a:lnTo>
                  <a:cubicBezTo>
                    <a:pt x="6228" y="6370"/>
                    <a:pt x="6228" y="6477"/>
                    <a:pt x="6287" y="6548"/>
                  </a:cubicBezTo>
                  <a:cubicBezTo>
                    <a:pt x="6317" y="6578"/>
                    <a:pt x="6359" y="6593"/>
                    <a:pt x="6402" y="6593"/>
                  </a:cubicBezTo>
                  <a:cubicBezTo>
                    <a:pt x="6445" y="6593"/>
                    <a:pt x="6490" y="6578"/>
                    <a:pt x="6525" y="6548"/>
                  </a:cubicBezTo>
                  <a:lnTo>
                    <a:pt x="6704" y="6370"/>
                  </a:lnTo>
                  <a:lnTo>
                    <a:pt x="7240" y="6906"/>
                  </a:lnTo>
                  <a:lnTo>
                    <a:pt x="6787" y="7358"/>
                  </a:lnTo>
                  <a:cubicBezTo>
                    <a:pt x="6728" y="7418"/>
                    <a:pt x="6728" y="7525"/>
                    <a:pt x="6787" y="7596"/>
                  </a:cubicBezTo>
                  <a:cubicBezTo>
                    <a:pt x="6817" y="7626"/>
                    <a:pt x="6859" y="7641"/>
                    <a:pt x="6902" y="7641"/>
                  </a:cubicBezTo>
                  <a:cubicBezTo>
                    <a:pt x="6945" y="7641"/>
                    <a:pt x="6990" y="7626"/>
                    <a:pt x="7025" y="7596"/>
                  </a:cubicBezTo>
                  <a:lnTo>
                    <a:pt x="7478" y="7144"/>
                  </a:lnTo>
                  <a:lnTo>
                    <a:pt x="8014" y="7680"/>
                  </a:lnTo>
                  <a:lnTo>
                    <a:pt x="7763" y="7787"/>
                  </a:lnTo>
                  <a:cubicBezTo>
                    <a:pt x="7704" y="7846"/>
                    <a:pt x="7704" y="7953"/>
                    <a:pt x="7763" y="8025"/>
                  </a:cubicBezTo>
                  <a:cubicBezTo>
                    <a:pt x="7787" y="8055"/>
                    <a:pt x="7826" y="8069"/>
                    <a:pt x="7869" y="8069"/>
                  </a:cubicBezTo>
                  <a:cubicBezTo>
                    <a:pt x="7912" y="8069"/>
                    <a:pt x="7960" y="8055"/>
                    <a:pt x="8002" y="8025"/>
                  </a:cubicBezTo>
                  <a:lnTo>
                    <a:pt x="8180" y="7846"/>
                  </a:lnTo>
                  <a:lnTo>
                    <a:pt x="8716" y="8382"/>
                  </a:lnTo>
                  <a:lnTo>
                    <a:pt x="8264" y="8834"/>
                  </a:lnTo>
                  <a:cubicBezTo>
                    <a:pt x="8204" y="8894"/>
                    <a:pt x="8204" y="8989"/>
                    <a:pt x="8264" y="9073"/>
                  </a:cubicBezTo>
                  <a:cubicBezTo>
                    <a:pt x="8293" y="9102"/>
                    <a:pt x="8335" y="9117"/>
                    <a:pt x="8378" y="9117"/>
                  </a:cubicBezTo>
                  <a:cubicBezTo>
                    <a:pt x="8421" y="9117"/>
                    <a:pt x="8466" y="9102"/>
                    <a:pt x="8502" y="9073"/>
                  </a:cubicBezTo>
                  <a:lnTo>
                    <a:pt x="8954" y="8620"/>
                  </a:lnTo>
                  <a:lnTo>
                    <a:pt x="9490" y="9156"/>
                  </a:lnTo>
                  <a:lnTo>
                    <a:pt x="9311" y="9335"/>
                  </a:lnTo>
                  <a:cubicBezTo>
                    <a:pt x="9252" y="9394"/>
                    <a:pt x="9252" y="9501"/>
                    <a:pt x="9311" y="9573"/>
                  </a:cubicBezTo>
                  <a:cubicBezTo>
                    <a:pt x="9335" y="9608"/>
                    <a:pt x="9383" y="9620"/>
                    <a:pt x="9430" y="9620"/>
                  </a:cubicBezTo>
                  <a:cubicBezTo>
                    <a:pt x="9466" y="9620"/>
                    <a:pt x="9514" y="9608"/>
                    <a:pt x="9549" y="9573"/>
                  </a:cubicBezTo>
                  <a:lnTo>
                    <a:pt x="9728" y="9394"/>
                  </a:lnTo>
                  <a:lnTo>
                    <a:pt x="10264" y="9930"/>
                  </a:lnTo>
                  <a:lnTo>
                    <a:pt x="9811" y="10382"/>
                  </a:lnTo>
                  <a:cubicBezTo>
                    <a:pt x="9752" y="10442"/>
                    <a:pt x="9752" y="10537"/>
                    <a:pt x="9811" y="10620"/>
                  </a:cubicBezTo>
                  <a:cubicBezTo>
                    <a:pt x="9847" y="10644"/>
                    <a:pt x="9883" y="10656"/>
                    <a:pt x="9930" y="10656"/>
                  </a:cubicBezTo>
                  <a:cubicBezTo>
                    <a:pt x="9978" y="10656"/>
                    <a:pt x="10026" y="10644"/>
                    <a:pt x="10049" y="10620"/>
                  </a:cubicBezTo>
                  <a:lnTo>
                    <a:pt x="10502" y="10168"/>
                  </a:lnTo>
                  <a:lnTo>
                    <a:pt x="10835" y="10513"/>
                  </a:lnTo>
                  <a:cubicBezTo>
                    <a:pt x="10895" y="10573"/>
                    <a:pt x="10919" y="10632"/>
                    <a:pt x="10919" y="10680"/>
                  </a:cubicBezTo>
                  <a:cubicBezTo>
                    <a:pt x="10919" y="10799"/>
                    <a:pt x="10823" y="10918"/>
                    <a:pt x="10681" y="10918"/>
                  </a:cubicBezTo>
                  <a:lnTo>
                    <a:pt x="9395" y="10918"/>
                  </a:lnTo>
                  <a:cubicBezTo>
                    <a:pt x="9311" y="10918"/>
                    <a:pt x="9228" y="10989"/>
                    <a:pt x="9228" y="11073"/>
                  </a:cubicBezTo>
                  <a:cubicBezTo>
                    <a:pt x="9228" y="11168"/>
                    <a:pt x="9311" y="11240"/>
                    <a:pt x="9395" y="11240"/>
                  </a:cubicBezTo>
                  <a:lnTo>
                    <a:pt x="10681" y="11240"/>
                  </a:lnTo>
                  <a:cubicBezTo>
                    <a:pt x="10990" y="11240"/>
                    <a:pt x="11240" y="10989"/>
                    <a:pt x="11240" y="10680"/>
                  </a:cubicBezTo>
                  <a:cubicBezTo>
                    <a:pt x="11192" y="10501"/>
                    <a:pt x="11133" y="10358"/>
                    <a:pt x="11038" y="10239"/>
                  </a:cubicBezTo>
                  <a:lnTo>
                    <a:pt x="965" y="167"/>
                  </a:lnTo>
                  <a:cubicBezTo>
                    <a:pt x="870" y="60"/>
                    <a:pt x="715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1531;p69"/>
            <p:cNvSpPr/>
            <p:nvPr/>
          </p:nvSpPr>
          <p:spPr>
            <a:xfrm>
              <a:off x="1366679" y="3029191"/>
              <a:ext cx="57981" cy="70289"/>
            </a:xfrm>
            <a:custGeom>
              <a:avLst/>
              <a:gdLst/>
              <a:ahLst/>
              <a:cxnLst/>
              <a:rect l="l" t="t" r="r" b="b"/>
              <a:pathLst>
                <a:path w="1823" h="2210" extrusionOk="0">
                  <a:moveTo>
                    <a:pt x="164" y="1"/>
                  </a:moveTo>
                  <a:cubicBezTo>
                    <a:pt x="140" y="1"/>
                    <a:pt x="116" y="6"/>
                    <a:pt x="96" y="18"/>
                  </a:cubicBezTo>
                  <a:cubicBezTo>
                    <a:pt x="36" y="42"/>
                    <a:pt x="0" y="102"/>
                    <a:pt x="0" y="161"/>
                  </a:cubicBezTo>
                  <a:lnTo>
                    <a:pt x="0" y="2043"/>
                  </a:lnTo>
                  <a:cubicBezTo>
                    <a:pt x="0" y="2126"/>
                    <a:pt x="72" y="2209"/>
                    <a:pt x="155" y="2209"/>
                  </a:cubicBezTo>
                  <a:cubicBezTo>
                    <a:pt x="250" y="2209"/>
                    <a:pt x="322" y="2126"/>
                    <a:pt x="322" y="2043"/>
                  </a:cubicBezTo>
                  <a:lnTo>
                    <a:pt x="322" y="566"/>
                  </a:lnTo>
                  <a:lnTo>
                    <a:pt x="1513" y="1757"/>
                  </a:lnTo>
                  <a:cubicBezTo>
                    <a:pt x="1542" y="1787"/>
                    <a:pt x="1584" y="1801"/>
                    <a:pt x="1627" y="1801"/>
                  </a:cubicBezTo>
                  <a:cubicBezTo>
                    <a:pt x="1670" y="1801"/>
                    <a:pt x="1715" y="1787"/>
                    <a:pt x="1751" y="1757"/>
                  </a:cubicBezTo>
                  <a:cubicBezTo>
                    <a:pt x="1822" y="1697"/>
                    <a:pt x="1810" y="1590"/>
                    <a:pt x="1751" y="1519"/>
                  </a:cubicBezTo>
                  <a:lnTo>
                    <a:pt x="274" y="42"/>
                  </a:lnTo>
                  <a:cubicBezTo>
                    <a:pt x="251" y="19"/>
                    <a:pt x="208" y="1"/>
                    <a:pt x="16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1532;p69"/>
            <p:cNvSpPr/>
            <p:nvPr/>
          </p:nvSpPr>
          <p:spPr>
            <a:xfrm>
              <a:off x="1428031" y="3091211"/>
              <a:ext cx="100377" cy="99518"/>
            </a:xfrm>
            <a:custGeom>
              <a:avLst/>
              <a:gdLst/>
              <a:ahLst/>
              <a:cxnLst/>
              <a:rect l="l" t="t" r="r" b="b"/>
              <a:pathLst>
                <a:path w="3156" h="3129" extrusionOk="0">
                  <a:moveTo>
                    <a:pt x="183" y="0"/>
                  </a:moveTo>
                  <a:cubicBezTo>
                    <a:pt x="140" y="0"/>
                    <a:pt x="95" y="15"/>
                    <a:pt x="60" y="45"/>
                  </a:cubicBezTo>
                  <a:cubicBezTo>
                    <a:pt x="0" y="104"/>
                    <a:pt x="0" y="212"/>
                    <a:pt x="60" y="283"/>
                  </a:cubicBezTo>
                  <a:lnTo>
                    <a:pt x="2572" y="2795"/>
                  </a:lnTo>
                  <a:lnTo>
                    <a:pt x="655" y="2795"/>
                  </a:lnTo>
                  <a:cubicBezTo>
                    <a:pt x="560" y="2795"/>
                    <a:pt x="488" y="2879"/>
                    <a:pt x="488" y="2962"/>
                  </a:cubicBezTo>
                  <a:cubicBezTo>
                    <a:pt x="488" y="3057"/>
                    <a:pt x="560" y="3129"/>
                    <a:pt x="655" y="3129"/>
                  </a:cubicBezTo>
                  <a:lnTo>
                    <a:pt x="2977" y="3129"/>
                  </a:lnTo>
                  <a:cubicBezTo>
                    <a:pt x="3048" y="3129"/>
                    <a:pt x="3108" y="3081"/>
                    <a:pt x="3132" y="3021"/>
                  </a:cubicBezTo>
                  <a:cubicBezTo>
                    <a:pt x="3155" y="2962"/>
                    <a:pt x="3143" y="2902"/>
                    <a:pt x="3096" y="2843"/>
                  </a:cubicBezTo>
                  <a:lnTo>
                    <a:pt x="298" y="45"/>
                  </a:lnTo>
                  <a:cubicBezTo>
                    <a:pt x="268" y="15"/>
                    <a:pt x="226" y="0"/>
                    <a:pt x="1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1533;p69"/>
            <p:cNvSpPr/>
            <p:nvPr/>
          </p:nvSpPr>
          <p:spPr>
            <a:xfrm>
              <a:off x="1366297" y="3110040"/>
              <a:ext cx="66663" cy="80689"/>
            </a:xfrm>
            <a:custGeom>
              <a:avLst/>
              <a:gdLst/>
              <a:ahLst/>
              <a:cxnLst/>
              <a:rect l="l" t="t" r="r" b="b"/>
              <a:pathLst>
                <a:path w="2096" h="2537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2370"/>
                  </a:lnTo>
                  <a:cubicBezTo>
                    <a:pt x="1" y="2418"/>
                    <a:pt x="24" y="2453"/>
                    <a:pt x="48" y="2489"/>
                  </a:cubicBezTo>
                  <a:cubicBezTo>
                    <a:pt x="84" y="2513"/>
                    <a:pt x="120" y="2537"/>
                    <a:pt x="167" y="2537"/>
                  </a:cubicBezTo>
                  <a:lnTo>
                    <a:pt x="1929" y="2537"/>
                  </a:lnTo>
                  <a:cubicBezTo>
                    <a:pt x="2013" y="2537"/>
                    <a:pt x="2096" y="2453"/>
                    <a:pt x="2096" y="2370"/>
                  </a:cubicBezTo>
                  <a:cubicBezTo>
                    <a:pt x="2096" y="2287"/>
                    <a:pt x="2013" y="2203"/>
                    <a:pt x="1929" y="2203"/>
                  </a:cubicBezTo>
                  <a:lnTo>
                    <a:pt x="334" y="2203"/>
                  </a:ln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1601;p69"/>
          <p:cNvGrpSpPr/>
          <p:nvPr/>
        </p:nvGrpSpPr>
        <p:grpSpPr>
          <a:xfrm>
            <a:off x="4204015" y="3365976"/>
            <a:ext cx="301861" cy="332871"/>
            <a:chOff x="1396957" y="4287365"/>
            <a:chExt cx="301861" cy="332871"/>
          </a:xfrm>
        </p:grpSpPr>
        <p:sp>
          <p:nvSpPr>
            <p:cNvPr id="45" name="Google Shape;11602;p69"/>
            <p:cNvSpPr/>
            <p:nvPr/>
          </p:nvSpPr>
          <p:spPr>
            <a:xfrm>
              <a:off x="1396957" y="4287365"/>
              <a:ext cx="301861" cy="332871"/>
            </a:xfrm>
            <a:custGeom>
              <a:avLst/>
              <a:gdLst/>
              <a:ahLst/>
              <a:cxnLst/>
              <a:rect l="l" t="t" r="r" b="b"/>
              <a:pathLst>
                <a:path w="9491" h="10466" extrusionOk="0">
                  <a:moveTo>
                    <a:pt x="751" y="2417"/>
                  </a:moveTo>
                  <a:lnTo>
                    <a:pt x="930" y="2619"/>
                  </a:lnTo>
                  <a:lnTo>
                    <a:pt x="513" y="2989"/>
                  </a:lnTo>
                  <a:lnTo>
                    <a:pt x="334" y="2786"/>
                  </a:lnTo>
                  <a:lnTo>
                    <a:pt x="751" y="2417"/>
                  </a:lnTo>
                  <a:close/>
                  <a:moveTo>
                    <a:pt x="1132" y="2834"/>
                  </a:moveTo>
                  <a:lnTo>
                    <a:pt x="3394" y="5346"/>
                  </a:lnTo>
                  <a:lnTo>
                    <a:pt x="3299" y="5429"/>
                  </a:lnTo>
                  <a:lnTo>
                    <a:pt x="1037" y="2917"/>
                  </a:lnTo>
                  <a:lnTo>
                    <a:pt x="1132" y="2834"/>
                  </a:lnTo>
                  <a:close/>
                  <a:moveTo>
                    <a:pt x="811" y="3131"/>
                  </a:moveTo>
                  <a:lnTo>
                    <a:pt x="3073" y="5644"/>
                  </a:lnTo>
                  <a:lnTo>
                    <a:pt x="2989" y="5727"/>
                  </a:lnTo>
                  <a:lnTo>
                    <a:pt x="727" y="3215"/>
                  </a:lnTo>
                  <a:lnTo>
                    <a:pt x="811" y="3131"/>
                  </a:lnTo>
                  <a:close/>
                  <a:moveTo>
                    <a:pt x="3478" y="5691"/>
                  </a:moveTo>
                  <a:lnTo>
                    <a:pt x="3597" y="5989"/>
                  </a:lnTo>
                  <a:lnTo>
                    <a:pt x="3299" y="5846"/>
                  </a:lnTo>
                  <a:lnTo>
                    <a:pt x="3478" y="5691"/>
                  </a:lnTo>
                  <a:close/>
                  <a:moveTo>
                    <a:pt x="3216" y="0"/>
                  </a:moveTo>
                  <a:cubicBezTo>
                    <a:pt x="3013" y="0"/>
                    <a:pt x="2858" y="167"/>
                    <a:pt x="2858" y="357"/>
                  </a:cubicBezTo>
                  <a:lnTo>
                    <a:pt x="2858" y="4286"/>
                  </a:lnTo>
                  <a:lnTo>
                    <a:pt x="977" y="2203"/>
                  </a:lnTo>
                  <a:cubicBezTo>
                    <a:pt x="918" y="2143"/>
                    <a:pt x="846" y="2119"/>
                    <a:pt x="775" y="2096"/>
                  </a:cubicBezTo>
                  <a:cubicBezTo>
                    <a:pt x="691" y="2096"/>
                    <a:pt x="608" y="2131"/>
                    <a:pt x="549" y="2167"/>
                  </a:cubicBezTo>
                  <a:lnTo>
                    <a:pt x="132" y="2548"/>
                  </a:lnTo>
                  <a:cubicBezTo>
                    <a:pt x="13" y="2667"/>
                    <a:pt x="1" y="2858"/>
                    <a:pt x="96" y="2977"/>
                  </a:cubicBezTo>
                  <a:lnTo>
                    <a:pt x="2751" y="5917"/>
                  </a:lnTo>
                  <a:cubicBezTo>
                    <a:pt x="2775" y="5953"/>
                    <a:pt x="2811" y="5977"/>
                    <a:pt x="2858" y="6001"/>
                  </a:cubicBezTo>
                  <a:lnTo>
                    <a:pt x="2858" y="8358"/>
                  </a:lnTo>
                  <a:lnTo>
                    <a:pt x="2263" y="8358"/>
                  </a:lnTo>
                  <a:cubicBezTo>
                    <a:pt x="2168" y="8358"/>
                    <a:pt x="2108" y="8442"/>
                    <a:pt x="2108" y="8513"/>
                  </a:cubicBezTo>
                  <a:cubicBezTo>
                    <a:pt x="2108" y="8596"/>
                    <a:pt x="2180" y="8656"/>
                    <a:pt x="2263" y="8656"/>
                  </a:cubicBezTo>
                  <a:lnTo>
                    <a:pt x="6502" y="8656"/>
                  </a:lnTo>
                  <a:cubicBezTo>
                    <a:pt x="6526" y="8656"/>
                    <a:pt x="6549" y="8692"/>
                    <a:pt x="6549" y="8704"/>
                  </a:cubicBezTo>
                  <a:lnTo>
                    <a:pt x="6549" y="9013"/>
                  </a:lnTo>
                  <a:cubicBezTo>
                    <a:pt x="6549" y="9477"/>
                    <a:pt x="6752" y="9882"/>
                    <a:pt x="7097" y="10144"/>
                  </a:cubicBezTo>
                  <a:lnTo>
                    <a:pt x="1644" y="10144"/>
                  </a:lnTo>
                  <a:cubicBezTo>
                    <a:pt x="1025" y="10144"/>
                    <a:pt x="513" y="9644"/>
                    <a:pt x="513" y="9013"/>
                  </a:cubicBezTo>
                  <a:lnTo>
                    <a:pt x="513" y="8704"/>
                  </a:lnTo>
                  <a:cubicBezTo>
                    <a:pt x="513" y="8680"/>
                    <a:pt x="549" y="8656"/>
                    <a:pt x="561" y="8656"/>
                  </a:cubicBezTo>
                  <a:lnTo>
                    <a:pt x="1573" y="8656"/>
                  </a:lnTo>
                  <a:cubicBezTo>
                    <a:pt x="1668" y="8656"/>
                    <a:pt x="1727" y="8584"/>
                    <a:pt x="1727" y="8513"/>
                  </a:cubicBezTo>
                  <a:cubicBezTo>
                    <a:pt x="1727" y="8418"/>
                    <a:pt x="1644" y="8358"/>
                    <a:pt x="1573" y="8358"/>
                  </a:cubicBezTo>
                  <a:lnTo>
                    <a:pt x="561" y="8358"/>
                  </a:lnTo>
                  <a:cubicBezTo>
                    <a:pt x="370" y="8358"/>
                    <a:pt x="203" y="8525"/>
                    <a:pt x="203" y="8715"/>
                  </a:cubicBezTo>
                  <a:lnTo>
                    <a:pt x="203" y="9037"/>
                  </a:lnTo>
                  <a:cubicBezTo>
                    <a:pt x="203" y="9823"/>
                    <a:pt x="846" y="10466"/>
                    <a:pt x="1632" y="10466"/>
                  </a:cubicBezTo>
                  <a:lnTo>
                    <a:pt x="8050" y="10466"/>
                  </a:lnTo>
                  <a:cubicBezTo>
                    <a:pt x="8835" y="10466"/>
                    <a:pt x="9478" y="9823"/>
                    <a:pt x="9478" y="9037"/>
                  </a:cubicBezTo>
                  <a:lnTo>
                    <a:pt x="9478" y="4846"/>
                  </a:lnTo>
                  <a:cubicBezTo>
                    <a:pt x="9478" y="4763"/>
                    <a:pt x="9407" y="4703"/>
                    <a:pt x="9324" y="4703"/>
                  </a:cubicBezTo>
                  <a:cubicBezTo>
                    <a:pt x="9240" y="4703"/>
                    <a:pt x="9181" y="4774"/>
                    <a:pt x="9181" y="4846"/>
                  </a:cubicBezTo>
                  <a:lnTo>
                    <a:pt x="9181" y="9037"/>
                  </a:lnTo>
                  <a:cubicBezTo>
                    <a:pt x="9181" y="9656"/>
                    <a:pt x="8669" y="10168"/>
                    <a:pt x="8050" y="10168"/>
                  </a:cubicBezTo>
                  <a:lnTo>
                    <a:pt x="7978" y="10168"/>
                  </a:lnTo>
                  <a:cubicBezTo>
                    <a:pt x="7347" y="10168"/>
                    <a:pt x="6847" y="9656"/>
                    <a:pt x="6847" y="9037"/>
                  </a:cubicBezTo>
                  <a:lnTo>
                    <a:pt x="6847" y="8715"/>
                  </a:lnTo>
                  <a:cubicBezTo>
                    <a:pt x="6847" y="8525"/>
                    <a:pt x="6680" y="8358"/>
                    <a:pt x="6490" y="8358"/>
                  </a:cubicBezTo>
                  <a:lnTo>
                    <a:pt x="3156" y="8358"/>
                  </a:lnTo>
                  <a:lnTo>
                    <a:pt x="3156" y="6096"/>
                  </a:lnTo>
                  <a:lnTo>
                    <a:pt x="3585" y="6322"/>
                  </a:lnTo>
                  <a:cubicBezTo>
                    <a:pt x="3609" y="6334"/>
                    <a:pt x="3656" y="6358"/>
                    <a:pt x="3692" y="6358"/>
                  </a:cubicBezTo>
                  <a:cubicBezTo>
                    <a:pt x="3751" y="6358"/>
                    <a:pt x="3811" y="6334"/>
                    <a:pt x="3847" y="6298"/>
                  </a:cubicBezTo>
                  <a:cubicBezTo>
                    <a:pt x="3930" y="6215"/>
                    <a:pt x="3954" y="6120"/>
                    <a:pt x="3906" y="6025"/>
                  </a:cubicBezTo>
                  <a:lnTo>
                    <a:pt x="3668" y="5394"/>
                  </a:lnTo>
                  <a:lnTo>
                    <a:pt x="3668" y="5358"/>
                  </a:lnTo>
                  <a:cubicBezTo>
                    <a:pt x="3668" y="5286"/>
                    <a:pt x="3644" y="5191"/>
                    <a:pt x="3597" y="5132"/>
                  </a:cubicBezTo>
                  <a:lnTo>
                    <a:pt x="3132" y="4608"/>
                  </a:lnTo>
                  <a:lnTo>
                    <a:pt x="3132" y="345"/>
                  </a:lnTo>
                  <a:cubicBezTo>
                    <a:pt x="3132" y="310"/>
                    <a:pt x="3168" y="298"/>
                    <a:pt x="3180" y="298"/>
                  </a:cubicBezTo>
                  <a:lnTo>
                    <a:pt x="9109" y="298"/>
                  </a:lnTo>
                  <a:cubicBezTo>
                    <a:pt x="9133" y="298"/>
                    <a:pt x="9145" y="333"/>
                    <a:pt x="9145" y="345"/>
                  </a:cubicBezTo>
                  <a:lnTo>
                    <a:pt x="9145" y="2346"/>
                  </a:lnTo>
                  <a:cubicBezTo>
                    <a:pt x="9145" y="2441"/>
                    <a:pt x="9228" y="2500"/>
                    <a:pt x="9300" y="2500"/>
                  </a:cubicBezTo>
                  <a:cubicBezTo>
                    <a:pt x="9383" y="2500"/>
                    <a:pt x="9443" y="2429"/>
                    <a:pt x="9443" y="2346"/>
                  </a:cubicBezTo>
                  <a:lnTo>
                    <a:pt x="9443" y="345"/>
                  </a:lnTo>
                  <a:cubicBezTo>
                    <a:pt x="9490" y="167"/>
                    <a:pt x="9324" y="0"/>
                    <a:pt x="91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1603;p69"/>
            <p:cNvSpPr/>
            <p:nvPr/>
          </p:nvSpPr>
          <p:spPr>
            <a:xfrm>
              <a:off x="1689309" y="4378614"/>
              <a:ext cx="9510" cy="46976"/>
            </a:xfrm>
            <a:custGeom>
              <a:avLst/>
              <a:gdLst/>
              <a:ahLst/>
              <a:cxnLst/>
              <a:rect l="l" t="t" r="r" b="b"/>
              <a:pathLst>
                <a:path w="299" h="1477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334"/>
                  </a:lnTo>
                  <a:cubicBezTo>
                    <a:pt x="1" y="1417"/>
                    <a:pt x="72" y="1477"/>
                    <a:pt x="155" y="1477"/>
                  </a:cubicBezTo>
                  <a:cubicBezTo>
                    <a:pt x="239" y="1477"/>
                    <a:pt x="298" y="1405"/>
                    <a:pt x="298" y="1334"/>
                  </a:cubicBezTo>
                  <a:lnTo>
                    <a:pt x="298" y="155"/>
                  </a:lnTo>
                  <a:cubicBezTo>
                    <a:pt x="298" y="84"/>
                    <a:pt x="239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1604;p69"/>
            <p:cNvSpPr/>
            <p:nvPr/>
          </p:nvSpPr>
          <p:spPr>
            <a:xfrm>
              <a:off x="1520424" y="4385420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298"/>
                  </a:moveTo>
                  <a:cubicBezTo>
                    <a:pt x="643" y="298"/>
                    <a:pt x="739" y="406"/>
                    <a:pt x="739" y="525"/>
                  </a:cubicBezTo>
                  <a:cubicBezTo>
                    <a:pt x="739" y="644"/>
                    <a:pt x="643" y="739"/>
                    <a:pt x="524" y="739"/>
                  </a:cubicBezTo>
                  <a:cubicBezTo>
                    <a:pt x="405" y="739"/>
                    <a:pt x="298" y="644"/>
                    <a:pt x="298" y="525"/>
                  </a:cubicBezTo>
                  <a:cubicBezTo>
                    <a:pt x="298" y="406"/>
                    <a:pt x="405" y="298"/>
                    <a:pt x="524" y="298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798"/>
                    <a:pt x="238" y="1037"/>
                    <a:pt x="524" y="1037"/>
                  </a:cubicBezTo>
                  <a:cubicBezTo>
                    <a:pt x="798" y="1037"/>
                    <a:pt x="1036" y="798"/>
                    <a:pt x="1036" y="525"/>
                  </a:cubicBezTo>
                  <a:cubicBezTo>
                    <a:pt x="1048" y="239"/>
                    <a:pt x="822" y="1"/>
                    <a:pt x="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1605;p69"/>
            <p:cNvSpPr/>
            <p:nvPr/>
          </p:nvSpPr>
          <p:spPr>
            <a:xfrm>
              <a:off x="1563202" y="4398683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7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43"/>
                  </a:cubicBezTo>
                  <a:cubicBezTo>
                    <a:pt x="1084" y="60"/>
                    <a:pt x="1001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1606;p69"/>
            <p:cNvSpPr/>
            <p:nvPr/>
          </p:nvSpPr>
          <p:spPr>
            <a:xfrm>
              <a:off x="1563965" y="4410037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2763" y="298"/>
                  </a:lnTo>
                  <a:cubicBezTo>
                    <a:pt x="2858" y="298"/>
                    <a:pt x="2918" y="227"/>
                    <a:pt x="2918" y="144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11607;p69"/>
            <p:cNvSpPr/>
            <p:nvPr/>
          </p:nvSpPr>
          <p:spPr>
            <a:xfrm>
              <a:off x="1563202" y="4385039"/>
              <a:ext cx="10273" cy="9510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cubicBezTo>
                    <a:pt x="263" y="299"/>
                    <a:pt x="322" y="215"/>
                    <a:pt x="322" y="144"/>
                  </a:cubicBez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1608;p69"/>
            <p:cNvSpPr/>
            <p:nvPr/>
          </p:nvSpPr>
          <p:spPr>
            <a:xfrm>
              <a:off x="1520424" y="4436944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55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11609;p69"/>
            <p:cNvSpPr/>
            <p:nvPr/>
          </p:nvSpPr>
          <p:spPr>
            <a:xfrm>
              <a:off x="1563202" y="4450175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56"/>
                  </a:cubicBezTo>
                  <a:cubicBezTo>
                    <a:pt x="1" y="239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56"/>
                  </a:cubicBezTo>
                  <a:cubicBezTo>
                    <a:pt x="1084" y="60"/>
                    <a:pt x="1001" y="1"/>
                    <a:pt x="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1610;p69"/>
            <p:cNvSpPr/>
            <p:nvPr/>
          </p:nvSpPr>
          <p:spPr>
            <a:xfrm>
              <a:off x="1563965" y="4461530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9"/>
                    <a:pt x="143" y="299"/>
                  </a:cubicBezTo>
                  <a:lnTo>
                    <a:pt x="2763" y="299"/>
                  </a:lnTo>
                  <a:cubicBezTo>
                    <a:pt x="2858" y="299"/>
                    <a:pt x="2918" y="227"/>
                    <a:pt x="2918" y="156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1611;p69"/>
            <p:cNvSpPr/>
            <p:nvPr/>
          </p:nvSpPr>
          <p:spPr>
            <a:xfrm>
              <a:off x="1563202" y="4436563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6"/>
                    <a:pt x="84" y="298"/>
                    <a:pt x="167" y="298"/>
                  </a:cubicBezTo>
                  <a:cubicBezTo>
                    <a:pt x="263" y="298"/>
                    <a:pt x="322" y="226"/>
                    <a:pt x="322" y="143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1612;p69"/>
            <p:cNvSpPr/>
            <p:nvPr/>
          </p:nvSpPr>
          <p:spPr>
            <a:xfrm>
              <a:off x="1520424" y="4488437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43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11613;p69"/>
            <p:cNvSpPr/>
            <p:nvPr/>
          </p:nvSpPr>
          <p:spPr>
            <a:xfrm>
              <a:off x="1563202" y="4501667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84"/>
                    <a:pt x="25" y="156"/>
                  </a:cubicBezTo>
                  <a:cubicBezTo>
                    <a:pt x="1" y="239"/>
                    <a:pt x="84" y="299"/>
                    <a:pt x="167" y="299"/>
                  </a:cubicBezTo>
                  <a:lnTo>
                    <a:pt x="929" y="299"/>
                  </a:lnTo>
                  <a:cubicBezTo>
                    <a:pt x="1025" y="299"/>
                    <a:pt x="1084" y="227"/>
                    <a:pt x="1084" y="156"/>
                  </a:cubicBezTo>
                  <a:cubicBezTo>
                    <a:pt x="1084" y="61"/>
                    <a:pt x="1001" y="1"/>
                    <a:pt x="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11614;p69"/>
            <p:cNvSpPr/>
            <p:nvPr/>
          </p:nvSpPr>
          <p:spPr>
            <a:xfrm>
              <a:off x="1563202" y="4513785"/>
              <a:ext cx="93570" cy="9510"/>
            </a:xfrm>
            <a:custGeom>
              <a:avLst/>
              <a:gdLst/>
              <a:ahLst/>
              <a:cxnLst/>
              <a:rect l="l" t="t" r="r" b="b"/>
              <a:pathLst>
                <a:path w="2942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lnTo>
                    <a:pt x="2787" y="299"/>
                  </a:lnTo>
                  <a:cubicBezTo>
                    <a:pt x="2882" y="299"/>
                    <a:pt x="2942" y="215"/>
                    <a:pt x="2942" y="144"/>
                  </a:cubicBezTo>
                  <a:cubicBezTo>
                    <a:pt x="2942" y="61"/>
                    <a:pt x="2870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11615;p69"/>
            <p:cNvSpPr/>
            <p:nvPr/>
          </p:nvSpPr>
          <p:spPr>
            <a:xfrm>
              <a:off x="1563202" y="4488055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55"/>
                  </a:cubicBezTo>
                  <a:cubicBezTo>
                    <a:pt x="1" y="227"/>
                    <a:pt x="84" y="298"/>
                    <a:pt x="167" y="298"/>
                  </a:cubicBezTo>
                  <a:cubicBezTo>
                    <a:pt x="263" y="298"/>
                    <a:pt x="322" y="227"/>
                    <a:pt x="322" y="155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11616;p69"/>
            <p:cNvSpPr/>
            <p:nvPr/>
          </p:nvSpPr>
          <p:spPr>
            <a:xfrm>
              <a:off x="1522682" y="4318025"/>
              <a:ext cx="141659" cy="37912"/>
            </a:xfrm>
            <a:custGeom>
              <a:avLst/>
              <a:gdLst/>
              <a:ahLst/>
              <a:cxnLst/>
              <a:rect l="l" t="t" r="r" b="b"/>
              <a:pathLst>
                <a:path w="4454" h="1192" extrusionOk="0">
                  <a:moveTo>
                    <a:pt x="4144" y="322"/>
                  </a:moveTo>
                  <a:lnTo>
                    <a:pt x="4144" y="893"/>
                  </a:lnTo>
                  <a:lnTo>
                    <a:pt x="298" y="893"/>
                  </a:lnTo>
                  <a:lnTo>
                    <a:pt x="298" y="322"/>
                  </a:lnTo>
                  <a:close/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048"/>
                  </a:lnTo>
                  <a:cubicBezTo>
                    <a:pt x="1" y="1132"/>
                    <a:pt x="72" y="1191"/>
                    <a:pt x="156" y="1191"/>
                  </a:cubicBezTo>
                  <a:lnTo>
                    <a:pt x="4299" y="1191"/>
                  </a:lnTo>
                  <a:cubicBezTo>
                    <a:pt x="4382" y="1191"/>
                    <a:pt x="4454" y="1132"/>
                    <a:pt x="4454" y="1048"/>
                  </a:cubicBezTo>
                  <a:lnTo>
                    <a:pt x="4454" y="155"/>
                  </a:lnTo>
                  <a:cubicBezTo>
                    <a:pt x="4454" y="60"/>
                    <a:pt x="4382" y="0"/>
                    <a:pt x="42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" name="Google Shape;11723;p69"/>
          <p:cNvGrpSpPr/>
          <p:nvPr/>
        </p:nvGrpSpPr>
        <p:grpSpPr>
          <a:xfrm>
            <a:off x="3387280" y="3609729"/>
            <a:ext cx="364708" cy="295405"/>
            <a:chOff x="3967437" y="3837102"/>
            <a:chExt cx="364708" cy="295405"/>
          </a:xfrm>
        </p:grpSpPr>
        <p:sp>
          <p:nvSpPr>
            <p:cNvPr id="61" name="Google Shape;11724;p69"/>
            <p:cNvSpPr/>
            <p:nvPr/>
          </p:nvSpPr>
          <p:spPr>
            <a:xfrm>
              <a:off x="4178750" y="3868334"/>
              <a:ext cx="153396" cy="264172"/>
            </a:xfrm>
            <a:custGeom>
              <a:avLst/>
              <a:gdLst/>
              <a:ahLst/>
              <a:cxnLst/>
              <a:rect l="l" t="t" r="r" b="b"/>
              <a:pathLst>
                <a:path w="4823" h="8306" extrusionOk="0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1725;p69"/>
            <p:cNvSpPr/>
            <p:nvPr/>
          </p:nvSpPr>
          <p:spPr>
            <a:xfrm>
              <a:off x="3969346" y="3937447"/>
              <a:ext cx="198431" cy="194678"/>
            </a:xfrm>
            <a:custGeom>
              <a:avLst/>
              <a:gdLst/>
              <a:ahLst/>
              <a:cxnLst/>
              <a:rect l="l" t="t" r="r" b="b"/>
              <a:pathLst>
                <a:path w="6239" h="6121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11726;p69"/>
            <p:cNvSpPr/>
            <p:nvPr/>
          </p:nvSpPr>
          <p:spPr>
            <a:xfrm>
              <a:off x="3967437" y="3837102"/>
              <a:ext cx="331376" cy="89786"/>
            </a:xfrm>
            <a:custGeom>
              <a:avLst/>
              <a:gdLst/>
              <a:ahLst/>
              <a:cxnLst/>
              <a:rect l="l" t="t" r="r" b="b"/>
              <a:pathLst>
                <a:path w="10419" h="2823" extrusionOk="0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11727;p69"/>
            <p:cNvSpPr/>
            <p:nvPr/>
          </p:nvSpPr>
          <p:spPr>
            <a:xfrm>
              <a:off x="3994694" y="3917378"/>
              <a:ext cx="158325" cy="156067"/>
            </a:xfrm>
            <a:custGeom>
              <a:avLst/>
              <a:gdLst/>
              <a:ahLst/>
              <a:cxnLst/>
              <a:rect l="l" t="t" r="r" b="b"/>
              <a:pathLst>
                <a:path w="4978" h="4907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11728;p69"/>
            <p:cNvSpPr/>
            <p:nvPr/>
          </p:nvSpPr>
          <p:spPr>
            <a:xfrm>
              <a:off x="4160812" y="3927174"/>
              <a:ext cx="155813" cy="149992"/>
            </a:xfrm>
            <a:custGeom>
              <a:avLst/>
              <a:gdLst/>
              <a:ahLst/>
              <a:cxnLst/>
              <a:rect l="l" t="t" r="r" b="b"/>
              <a:pathLst>
                <a:path w="4899" h="4716" extrusionOk="0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6" name="Google Shape;11729;p69"/>
          <p:cNvSpPr/>
          <p:nvPr/>
        </p:nvSpPr>
        <p:spPr>
          <a:xfrm>
            <a:off x="5153827" y="3227707"/>
            <a:ext cx="78049" cy="353417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" name="Google Shape;11858;p69"/>
          <p:cNvGrpSpPr/>
          <p:nvPr/>
        </p:nvGrpSpPr>
        <p:grpSpPr>
          <a:xfrm>
            <a:off x="6606555" y="2719208"/>
            <a:ext cx="352590" cy="287072"/>
            <a:chOff x="7973468" y="3382322"/>
            <a:chExt cx="352590" cy="287072"/>
          </a:xfrm>
        </p:grpSpPr>
        <p:sp>
          <p:nvSpPr>
            <p:cNvPr id="68" name="Google Shape;11859;p69"/>
            <p:cNvSpPr/>
            <p:nvPr/>
          </p:nvSpPr>
          <p:spPr>
            <a:xfrm>
              <a:off x="7973468" y="3382322"/>
              <a:ext cx="352590" cy="287072"/>
            </a:xfrm>
            <a:custGeom>
              <a:avLst/>
              <a:gdLst/>
              <a:ahLst/>
              <a:cxnLst/>
              <a:rect l="l" t="t" r="r" b="b"/>
              <a:pathLst>
                <a:path w="11086" h="9026" extrusionOk="0">
                  <a:moveTo>
                    <a:pt x="5370" y="334"/>
                  </a:moveTo>
                  <a:lnTo>
                    <a:pt x="5370" y="7001"/>
                  </a:lnTo>
                  <a:lnTo>
                    <a:pt x="941" y="7001"/>
                  </a:lnTo>
                  <a:lnTo>
                    <a:pt x="941" y="334"/>
                  </a:lnTo>
                  <a:close/>
                  <a:moveTo>
                    <a:pt x="5370" y="7323"/>
                  </a:moveTo>
                  <a:lnTo>
                    <a:pt x="5370" y="7656"/>
                  </a:lnTo>
                  <a:lnTo>
                    <a:pt x="941" y="7656"/>
                  </a:lnTo>
                  <a:lnTo>
                    <a:pt x="941" y="7323"/>
                  </a:lnTo>
                  <a:close/>
                  <a:moveTo>
                    <a:pt x="10133" y="7323"/>
                  </a:moveTo>
                  <a:lnTo>
                    <a:pt x="10133" y="7656"/>
                  </a:lnTo>
                  <a:lnTo>
                    <a:pt x="5704" y="7656"/>
                  </a:lnTo>
                  <a:lnTo>
                    <a:pt x="5704" y="7323"/>
                  </a:lnTo>
                  <a:close/>
                  <a:moveTo>
                    <a:pt x="5835" y="7977"/>
                  </a:moveTo>
                  <a:lnTo>
                    <a:pt x="5835" y="8680"/>
                  </a:lnTo>
                  <a:lnTo>
                    <a:pt x="5240" y="8692"/>
                  </a:lnTo>
                  <a:cubicBezTo>
                    <a:pt x="5240" y="8692"/>
                    <a:pt x="5228" y="8692"/>
                    <a:pt x="5228" y="8680"/>
                  </a:cubicBezTo>
                  <a:lnTo>
                    <a:pt x="5228" y="7977"/>
                  </a:lnTo>
                  <a:close/>
                  <a:moveTo>
                    <a:pt x="775" y="0"/>
                  </a:moveTo>
                  <a:cubicBezTo>
                    <a:pt x="691" y="0"/>
                    <a:pt x="608" y="72"/>
                    <a:pt x="608" y="167"/>
                  </a:cubicBezTo>
                  <a:lnTo>
                    <a:pt x="608" y="536"/>
                  </a:lnTo>
                  <a:lnTo>
                    <a:pt x="465" y="536"/>
                  </a:lnTo>
                  <a:cubicBezTo>
                    <a:pt x="215" y="536"/>
                    <a:pt x="1" y="738"/>
                    <a:pt x="1" y="1000"/>
                  </a:cubicBezTo>
                  <a:lnTo>
                    <a:pt x="1" y="1715"/>
                  </a:lnTo>
                  <a:cubicBezTo>
                    <a:pt x="1" y="1798"/>
                    <a:pt x="72" y="1881"/>
                    <a:pt x="167" y="1881"/>
                  </a:cubicBezTo>
                  <a:cubicBezTo>
                    <a:pt x="251" y="1881"/>
                    <a:pt x="334" y="1798"/>
                    <a:pt x="334" y="1715"/>
                  </a:cubicBezTo>
                  <a:lnTo>
                    <a:pt x="334" y="1000"/>
                  </a:lnTo>
                  <a:cubicBezTo>
                    <a:pt x="334" y="929"/>
                    <a:pt x="394" y="869"/>
                    <a:pt x="465" y="869"/>
                  </a:cubicBezTo>
                  <a:lnTo>
                    <a:pt x="608" y="869"/>
                  </a:lnTo>
                  <a:lnTo>
                    <a:pt x="608" y="7799"/>
                  </a:lnTo>
                  <a:cubicBezTo>
                    <a:pt x="608" y="7894"/>
                    <a:pt x="691" y="7965"/>
                    <a:pt x="775" y="7965"/>
                  </a:cubicBezTo>
                  <a:lnTo>
                    <a:pt x="4918" y="7965"/>
                  </a:lnTo>
                  <a:lnTo>
                    <a:pt x="4918" y="8335"/>
                  </a:lnTo>
                  <a:lnTo>
                    <a:pt x="465" y="8335"/>
                  </a:lnTo>
                  <a:cubicBezTo>
                    <a:pt x="394" y="8335"/>
                    <a:pt x="334" y="8275"/>
                    <a:pt x="334" y="8204"/>
                  </a:cubicBezTo>
                  <a:lnTo>
                    <a:pt x="334" y="2429"/>
                  </a:lnTo>
                  <a:cubicBezTo>
                    <a:pt x="334" y="2334"/>
                    <a:pt x="251" y="2262"/>
                    <a:pt x="167" y="2262"/>
                  </a:cubicBezTo>
                  <a:cubicBezTo>
                    <a:pt x="72" y="2262"/>
                    <a:pt x="1" y="2334"/>
                    <a:pt x="1" y="2429"/>
                  </a:cubicBezTo>
                  <a:lnTo>
                    <a:pt x="1" y="8204"/>
                  </a:lnTo>
                  <a:cubicBezTo>
                    <a:pt x="1" y="8454"/>
                    <a:pt x="215" y="8668"/>
                    <a:pt x="465" y="8668"/>
                  </a:cubicBezTo>
                  <a:lnTo>
                    <a:pt x="4918" y="8668"/>
                  </a:lnTo>
                  <a:lnTo>
                    <a:pt x="4918" y="8680"/>
                  </a:lnTo>
                  <a:cubicBezTo>
                    <a:pt x="4918" y="8858"/>
                    <a:pt x="5061" y="9025"/>
                    <a:pt x="5251" y="9025"/>
                  </a:cubicBezTo>
                  <a:lnTo>
                    <a:pt x="5835" y="9025"/>
                  </a:lnTo>
                  <a:cubicBezTo>
                    <a:pt x="6013" y="9025"/>
                    <a:pt x="6180" y="8870"/>
                    <a:pt x="6180" y="8680"/>
                  </a:cubicBezTo>
                  <a:lnTo>
                    <a:pt x="6180" y="8668"/>
                  </a:lnTo>
                  <a:lnTo>
                    <a:pt x="10633" y="8668"/>
                  </a:lnTo>
                  <a:cubicBezTo>
                    <a:pt x="10883" y="8668"/>
                    <a:pt x="11085" y="8454"/>
                    <a:pt x="11085" y="8204"/>
                  </a:cubicBezTo>
                  <a:lnTo>
                    <a:pt x="11085" y="1012"/>
                  </a:lnTo>
                  <a:cubicBezTo>
                    <a:pt x="11074" y="762"/>
                    <a:pt x="10871" y="548"/>
                    <a:pt x="10609" y="548"/>
                  </a:cubicBezTo>
                  <a:lnTo>
                    <a:pt x="10466" y="548"/>
                  </a:lnTo>
                  <a:lnTo>
                    <a:pt x="10466" y="179"/>
                  </a:lnTo>
                  <a:cubicBezTo>
                    <a:pt x="10466" y="95"/>
                    <a:pt x="10395" y="12"/>
                    <a:pt x="10300" y="12"/>
                  </a:cubicBezTo>
                  <a:lnTo>
                    <a:pt x="9692" y="12"/>
                  </a:lnTo>
                  <a:cubicBezTo>
                    <a:pt x="9597" y="12"/>
                    <a:pt x="9526" y="95"/>
                    <a:pt x="9526" y="179"/>
                  </a:cubicBezTo>
                  <a:cubicBezTo>
                    <a:pt x="9526" y="274"/>
                    <a:pt x="9597" y="345"/>
                    <a:pt x="9692" y="345"/>
                  </a:cubicBezTo>
                  <a:lnTo>
                    <a:pt x="10133" y="345"/>
                  </a:lnTo>
                  <a:lnTo>
                    <a:pt x="10133" y="5894"/>
                  </a:lnTo>
                  <a:cubicBezTo>
                    <a:pt x="10133" y="5989"/>
                    <a:pt x="10216" y="6060"/>
                    <a:pt x="10300" y="6060"/>
                  </a:cubicBezTo>
                  <a:cubicBezTo>
                    <a:pt x="10395" y="6060"/>
                    <a:pt x="10466" y="5989"/>
                    <a:pt x="10466" y="5894"/>
                  </a:cubicBezTo>
                  <a:lnTo>
                    <a:pt x="10466" y="881"/>
                  </a:lnTo>
                  <a:lnTo>
                    <a:pt x="10609" y="881"/>
                  </a:lnTo>
                  <a:cubicBezTo>
                    <a:pt x="10693" y="881"/>
                    <a:pt x="10752" y="941"/>
                    <a:pt x="10752" y="1012"/>
                  </a:cubicBezTo>
                  <a:lnTo>
                    <a:pt x="10752" y="8204"/>
                  </a:lnTo>
                  <a:cubicBezTo>
                    <a:pt x="10752" y="8275"/>
                    <a:pt x="10693" y="8335"/>
                    <a:pt x="10609" y="8335"/>
                  </a:cubicBezTo>
                  <a:lnTo>
                    <a:pt x="6168" y="8335"/>
                  </a:lnTo>
                  <a:lnTo>
                    <a:pt x="6168" y="7965"/>
                  </a:lnTo>
                  <a:lnTo>
                    <a:pt x="10300" y="7965"/>
                  </a:lnTo>
                  <a:cubicBezTo>
                    <a:pt x="10395" y="7965"/>
                    <a:pt x="10466" y="7882"/>
                    <a:pt x="10466" y="7799"/>
                  </a:cubicBezTo>
                  <a:lnTo>
                    <a:pt x="10466" y="6584"/>
                  </a:lnTo>
                  <a:cubicBezTo>
                    <a:pt x="10466" y="6489"/>
                    <a:pt x="10395" y="6418"/>
                    <a:pt x="10300" y="6418"/>
                  </a:cubicBezTo>
                  <a:cubicBezTo>
                    <a:pt x="10216" y="6418"/>
                    <a:pt x="10133" y="6489"/>
                    <a:pt x="10133" y="6584"/>
                  </a:cubicBezTo>
                  <a:lnTo>
                    <a:pt x="10133" y="7001"/>
                  </a:lnTo>
                  <a:lnTo>
                    <a:pt x="5704" y="7001"/>
                  </a:lnTo>
                  <a:lnTo>
                    <a:pt x="5704" y="334"/>
                  </a:lnTo>
                  <a:lnTo>
                    <a:pt x="9002" y="334"/>
                  </a:lnTo>
                  <a:cubicBezTo>
                    <a:pt x="9097" y="334"/>
                    <a:pt x="9169" y="250"/>
                    <a:pt x="9169" y="167"/>
                  </a:cubicBezTo>
                  <a:cubicBezTo>
                    <a:pt x="9169" y="72"/>
                    <a:pt x="9097" y="0"/>
                    <a:pt x="90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1860;p69"/>
            <p:cNvSpPr/>
            <p:nvPr/>
          </p:nvSpPr>
          <p:spPr>
            <a:xfrm>
              <a:off x="8051486" y="3417149"/>
              <a:ext cx="73883" cy="10623"/>
            </a:xfrm>
            <a:custGeom>
              <a:avLst/>
              <a:gdLst/>
              <a:ahLst/>
              <a:cxnLst/>
              <a:rect l="l" t="t" r="r" b="b"/>
              <a:pathLst>
                <a:path w="2323" h="334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cubicBezTo>
                    <a:pt x="0" y="262"/>
                    <a:pt x="84" y="334"/>
                    <a:pt x="167" y="334"/>
                  </a:cubicBezTo>
                  <a:lnTo>
                    <a:pt x="2167" y="334"/>
                  </a:lnTo>
                  <a:cubicBezTo>
                    <a:pt x="2251" y="334"/>
                    <a:pt x="2322" y="262"/>
                    <a:pt x="2322" y="167"/>
                  </a:cubicBezTo>
                  <a:cubicBezTo>
                    <a:pt x="2322" y="84"/>
                    <a:pt x="2251" y="1"/>
                    <a:pt x="2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11861;p69"/>
            <p:cNvSpPr/>
            <p:nvPr/>
          </p:nvSpPr>
          <p:spPr>
            <a:xfrm>
              <a:off x="8022702" y="3437981"/>
              <a:ext cx="102667" cy="10623"/>
            </a:xfrm>
            <a:custGeom>
              <a:avLst/>
              <a:gdLst/>
              <a:ahLst/>
              <a:cxnLst/>
              <a:rect l="l" t="t" r="r" b="b"/>
              <a:pathLst>
                <a:path w="322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62"/>
                    <a:pt x="72" y="334"/>
                    <a:pt x="167" y="334"/>
                  </a:cubicBezTo>
                  <a:lnTo>
                    <a:pt x="3072" y="334"/>
                  </a:lnTo>
                  <a:cubicBezTo>
                    <a:pt x="3156" y="334"/>
                    <a:pt x="3227" y="262"/>
                    <a:pt x="3227" y="167"/>
                  </a:cubicBezTo>
                  <a:cubicBezTo>
                    <a:pt x="3227" y="84"/>
                    <a:pt x="3156" y="0"/>
                    <a:pt x="30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11862;p69"/>
            <p:cNvSpPr/>
            <p:nvPr/>
          </p:nvSpPr>
          <p:spPr>
            <a:xfrm>
              <a:off x="8022702" y="3458432"/>
              <a:ext cx="102667" cy="10623"/>
            </a:xfrm>
            <a:custGeom>
              <a:avLst/>
              <a:gdLst/>
              <a:ahLst/>
              <a:cxnLst/>
              <a:rect l="l" t="t" r="r" b="b"/>
              <a:pathLst>
                <a:path w="322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74"/>
                    <a:pt x="72" y="334"/>
                    <a:pt x="167" y="334"/>
                  </a:cubicBezTo>
                  <a:lnTo>
                    <a:pt x="3072" y="334"/>
                  </a:lnTo>
                  <a:cubicBezTo>
                    <a:pt x="3156" y="334"/>
                    <a:pt x="3227" y="262"/>
                    <a:pt x="3227" y="167"/>
                  </a:cubicBezTo>
                  <a:cubicBezTo>
                    <a:pt x="3227" y="84"/>
                    <a:pt x="3156" y="0"/>
                    <a:pt x="30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11863;p69"/>
            <p:cNvSpPr/>
            <p:nvPr/>
          </p:nvSpPr>
          <p:spPr>
            <a:xfrm>
              <a:off x="8022702" y="3479264"/>
              <a:ext cx="81071" cy="10623"/>
            </a:xfrm>
            <a:custGeom>
              <a:avLst/>
              <a:gdLst/>
              <a:ahLst/>
              <a:cxnLst/>
              <a:rect l="l" t="t" r="r" b="b"/>
              <a:pathLst>
                <a:path w="2549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2" y="262"/>
                    <a:pt x="72" y="334"/>
                    <a:pt x="167" y="334"/>
                  </a:cubicBezTo>
                  <a:lnTo>
                    <a:pt x="2382" y="334"/>
                  </a:lnTo>
                  <a:cubicBezTo>
                    <a:pt x="2477" y="334"/>
                    <a:pt x="2549" y="262"/>
                    <a:pt x="2549" y="167"/>
                  </a:cubicBezTo>
                  <a:cubicBezTo>
                    <a:pt x="2549" y="84"/>
                    <a:pt x="2477" y="0"/>
                    <a:pt x="2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11864;p69"/>
            <p:cNvSpPr/>
            <p:nvPr/>
          </p:nvSpPr>
          <p:spPr>
            <a:xfrm>
              <a:off x="8051486" y="3520515"/>
              <a:ext cx="73883" cy="10655"/>
            </a:xfrm>
            <a:custGeom>
              <a:avLst/>
              <a:gdLst/>
              <a:ahLst/>
              <a:cxnLst/>
              <a:rect l="l" t="t" r="r" b="b"/>
              <a:pathLst>
                <a:path w="2323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2167" y="334"/>
                  </a:lnTo>
                  <a:cubicBezTo>
                    <a:pt x="2251" y="334"/>
                    <a:pt x="2322" y="251"/>
                    <a:pt x="2322" y="168"/>
                  </a:cubicBezTo>
                  <a:cubicBezTo>
                    <a:pt x="2322" y="72"/>
                    <a:pt x="2251" y="1"/>
                    <a:pt x="2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11865;p69"/>
            <p:cNvSpPr/>
            <p:nvPr/>
          </p:nvSpPr>
          <p:spPr>
            <a:xfrm>
              <a:off x="8022702" y="3540966"/>
              <a:ext cx="102667" cy="10273"/>
            </a:xfrm>
            <a:custGeom>
              <a:avLst/>
              <a:gdLst/>
              <a:ahLst/>
              <a:cxnLst/>
              <a:rect l="l" t="t" r="r" b="b"/>
              <a:pathLst>
                <a:path w="3228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2" y="263"/>
                    <a:pt x="72" y="322"/>
                    <a:pt x="167" y="322"/>
                  </a:cubicBezTo>
                  <a:lnTo>
                    <a:pt x="3072" y="322"/>
                  </a:lnTo>
                  <a:cubicBezTo>
                    <a:pt x="3156" y="322"/>
                    <a:pt x="3227" y="251"/>
                    <a:pt x="3227" y="168"/>
                  </a:cubicBezTo>
                  <a:cubicBezTo>
                    <a:pt x="3227" y="72"/>
                    <a:pt x="3156" y="1"/>
                    <a:pt x="3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11866;p69"/>
            <p:cNvSpPr/>
            <p:nvPr/>
          </p:nvSpPr>
          <p:spPr>
            <a:xfrm>
              <a:off x="8022702" y="3561798"/>
              <a:ext cx="49266" cy="10273"/>
            </a:xfrm>
            <a:custGeom>
              <a:avLst/>
              <a:gdLst/>
              <a:ahLst/>
              <a:cxnLst/>
              <a:rect l="l" t="t" r="r" b="b"/>
              <a:pathLst>
                <a:path w="1549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2" y="251"/>
                    <a:pt x="72" y="322"/>
                    <a:pt x="167" y="322"/>
                  </a:cubicBezTo>
                  <a:lnTo>
                    <a:pt x="1382" y="322"/>
                  </a:lnTo>
                  <a:cubicBezTo>
                    <a:pt x="1477" y="322"/>
                    <a:pt x="1548" y="251"/>
                    <a:pt x="1548" y="167"/>
                  </a:cubicBez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11867;p69"/>
            <p:cNvSpPr/>
            <p:nvPr/>
          </p:nvSpPr>
          <p:spPr>
            <a:xfrm>
              <a:off x="8200683" y="3486452"/>
              <a:ext cx="73883" cy="10623"/>
            </a:xfrm>
            <a:custGeom>
              <a:avLst/>
              <a:gdLst/>
              <a:ahLst/>
              <a:cxnLst/>
              <a:rect l="l" t="t" r="r" b="b"/>
              <a:pathLst>
                <a:path w="2323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156" y="334"/>
                  </a:lnTo>
                  <a:cubicBezTo>
                    <a:pt x="2251" y="334"/>
                    <a:pt x="2322" y="250"/>
                    <a:pt x="2322" y="167"/>
                  </a:cubicBezTo>
                  <a:cubicBezTo>
                    <a:pt x="2322" y="72"/>
                    <a:pt x="2251" y="0"/>
                    <a:pt x="21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11868;p69"/>
            <p:cNvSpPr/>
            <p:nvPr/>
          </p:nvSpPr>
          <p:spPr>
            <a:xfrm>
              <a:off x="8171899" y="3506902"/>
              <a:ext cx="102667" cy="10241"/>
            </a:xfrm>
            <a:custGeom>
              <a:avLst/>
              <a:gdLst/>
              <a:ahLst/>
              <a:cxnLst/>
              <a:rect l="l" t="t" r="r" b="b"/>
              <a:pathLst>
                <a:path w="322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3061" y="322"/>
                  </a:lnTo>
                  <a:cubicBezTo>
                    <a:pt x="3156" y="322"/>
                    <a:pt x="3227" y="250"/>
                    <a:pt x="3227" y="167"/>
                  </a:cubicBezTo>
                  <a:cubicBezTo>
                    <a:pt x="3227" y="72"/>
                    <a:pt x="3156" y="0"/>
                    <a:pt x="30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11869;p69"/>
            <p:cNvSpPr/>
            <p:nvPr/>
          </p:nvSpPr>
          <p:spPr>
            <a:xfrm>
              <a:off x="8171899" y="3527735"/>
              <a:ext cx="49266" cy="10241"/>
            </a:xfrm>
            <a:custGeom>
              <a:avLst/>
              <a:gdLst/>
              <a:ahLst/>
              <a:cxnLst/>
              <a:rect l="l" t="t" r="r" b="b"/>
              <a:pathLst>
                <a:path w="1549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1382" y="322"/>
                  </a:lnTo>
                  <a:cubicBezTo>
                    <a:pt x="1477" y="322"/>
                    <a:pt x="1548" y="250"/>
                    <a:pt x="1548" y="167"/>
                  </a:cubicBezTo>
                  <a:cubicBezTo>
                    <a:pt x="1548" y="72"/>
                    <a:pt x="1477" y="0"/>
                    <a:pt x="1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11870;p69"/>
            <p:cNvSpPr/>
            <p:nvPr/>
          </p:nvSpPr>
          <p:spPr>
            <a:xfrm>
              <a:off x="8174189" y="3417149"/>
              <a:ext cx="102635" cy="45099"/>
            </a:xfrm>
            <a:custGeom>
              <a:avLst/>
              <a:gdLst/>
              <a:ahLst/>
              <a:cxnLst/>
              <a:rect l="l" t="t" r="r" b="b"/>
              <a:pathLst>
                <a:path w="3227" h="1418" extrusionOk="0">
                  <a:moveTo>
                    <a:pt x="2905" y="334"/>
                  </a:moveTo>
                  <a:lnTo>
                    <a:pt x="2905" y="1096"/>
                  </a:lnTo>
                  <a:lnTo>
                    <a:pt x="333" y="1096"/>
                  </a:lnTo>
                  <a:lnTo>
                    <a:pt x="333" y="334"/>
                  </a:lnTo>
                  <a:close/>
                  <a:moveTo>
                    <a:pt x="167" y="1"/>
                  </a:moveTo>
                  <a:cubicBezTo>
                    <a:pt x="72" y="12"/>
                    <a:pt x="0" y="84"/>
                    <a:pt x="0" y="167"/>
                  </a:cubicBezTo>
                  <a:lnTo>
                    <a:pt x="0" y="1251"/>
                  </a:lnTo>
                  <a:cubicBezTo>
                    <a:pt x="0" y="1346"/>
                    <a:pt x="72" y="1417"/>
                    <a:pt x="167" y="1417"/>
                  </a:cubicBezTo>
                  <a:lnTo>
                    <a:pt x="3072" y="1417"/>
                  </a:lnTo>
                  <a:cubicBezTo>
                    <a:pt x="3155" y="1417"/>
                    <a:pt x="3227" y="1346"/>
                    <a:pt x="3227" y="1251"/>
                  </a:cubicBezTo>
                  <a:lnTo>
                    <a:pt x="3227" y="167"/>
                  </a:lnTo>
                  <a:cubicBezTo>
                    <a:pt x="3227" y="84"/>
                    <a:pt x="3155" y="1"/>
                    <a:pt x="3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11" grpId="0"/>
      <p:bldP spid="18" grpId="0" animBg="1"/>
      <p:bldP spid="19" grpId="0" animBg="1"/>
      <p:bldP spid="20" grpId="0" animBg="1"/>
      <p:bldP spid="21" grpId="0" animBg="1"/>
      <p:bldP spid="29" grpId="0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6456" y="3163989"/>
            <a:ext cx="1241819" cy="12418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510" y="1726349"/>
            <a:ext cx="1147629" cy="11476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5" y="464966"/>
            <a:ext cx="1147629" cy="11476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101" y="694581"/>
            <a:ext cx="896626" cy="8966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156" y="703796"/>
            <a:ext cx="826885" cy="863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500" y="694581"/>
            <a:ext cx="827833" cy="827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983" y="3361444"/>
            <a:ext cx="819589" cy="819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749" y="3371149"/>
            <a:ext cx="819589" cy="8098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886795" y="2139018"/>
            <a:ext cx="769805" cy="76980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4438" y="2142145"/>
            <a:ext cx="769805" cy="76980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152" y="2127588"/>
            <a:ext cx="769805" cy="7698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0265" y="3361444"/>
            <a:ext cx="769805" cy="8195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76" y="3371148"/>
            <a:ext cx="819589" cy="809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153" y="3362986"/>
            <a:ext cx="818047" cy="818047"/>
          </a:xfrm>
          <a:prstGeom prst="rect">
            <a:avLst/>
          </a:prstGeom>
        </p:spPr>
      </p:pic>
      <p:pic>
        <p:nvPicPr>
          <p:cNvPr id="40" name="Google Shape;378;p40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0540898" flipH="1">
            <a:off x="2156724" y="784913"/>
            <a:ext cx="1086555" cy="67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378;p40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0540898" flipH="1">
            <a:off x="2531982" y="2176816"/>
            <a:ext cx="1218585" cy="67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378;p40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0540898" flipH="1">
            <a:off x="2531659" y="3461574"/>
            <a:ext cx="1446623" cy="67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1205295">
            <a:off x="5832551" y="434599"/>
            <a:ext cx="2223501" cy="1498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413;p43"/>
          <p:cNvPicPr preferRelativeResize="0"/>
          <p:nvPr/>
        </p:nvPicPr>
        <p:blipFill>
          <a:blip r:embed="rId1">
            <a:alphaModFix amt="86000"/>
          </a:blip>
          <a:stretch>
            <a:fillRect/>
          </a:stretch>
        </p:blipFill>
        <p:spPr>
          <a:xfrm rot="729280">
            <a:off x="1405373" y="441798"/>
            <a:ext cx="1505220" cy="786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549446" y="580995"/>
            <a:ext cx="128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oncert One"/>
                <a:sym typeface="Concert One"/>
              </a:rPr>
              <a:t>Step 3</a:t>
            </a:r>
            <a:endParaRPr lang="en-US" dirty="0"/>
          </a:p>
        </p:txBody>
      </p:sp>
      <p:pic>
        <p:nvPicPr>
          <p:cNvPr id="22" name="Google Shape;537;p5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304360" y="682573"/>
            <a:ext cx="5829548" cy="37783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836928" y="1965305"/>
            <a:ext cx="4924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Concert One"/>
              </a:rPr>
              <a:t>Game</a:t>
            </a:r>
            <a:endParaRPr lang="en-US" sz="5400" b="1" dirty="0">
              <a:solidFill>
                <a:schemeClr val="accent2"/>
              </a:solidFill>
              <a:latin typeface="Concert One"/>
            </a:endParaRPr>
          </a:p>
          <a:p>
            <a:pPr algn="ctr"/>
            <a:r>
              <a:rPr lang="en-US" sz="5400" b="1" dirty="0">
                <a:solidFill>
                  <a:schemeClr val="accent2"/>
                </a:solidFill>
                <a:latin typeface="Concert One"/>
              </a:rPr>
              <a:t>“Read</a:t>
            </a:r>
            <a:r>
              <a:rPr lang="en-US" sz="3200" dirty="0"/>
              <a:t> </a:t>
            </a:r>
            <a:r>
              <a:rPr lang="en-US" sz="5400" b="1" dirty="0">
                <a:solidFill>
                  <a:schemeClr val="accent2"/>
                </a:solidFill>
                <a:latin typeface="Concert One"/>
              </a:rPr>
              <a:t>my</a:t>
            </a:r>
            <a:r>
              <a:rPr lang="en-US" sz="3200" dirty="0"/>
              <a:t> </a:t>
            </a:r>
            <a:r>
              <a:rPr lang="en-US" sz="5400" b="1" dirty="0">
                <a:solidFill>
                  <a:schemeClr val="accent2"/>
                </a:solidFill>
                <a:latin typeface="Concert One"/>
              </a:rPr>
              <a:t>lips”</a:t>
            </a:r>
            <a:endParaRPr lang="en-US" sz="5400" b="1" dirty="0">
              <a:solidFill>
                <a:schemeClr val="accent2"/>
              </a:solidFill>
              <a:latin typeface="Concert On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21688" y="2902688"/>
            <a:ext cx="1948663" cy="1948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07440" y="446776"/>
            <a:ext cx="1754327" cy="1754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5100260" y="469313"/>
            <a:ext cx="3048731" cy="3056146"/>
            <a:chOff x="-331425" y="1579700"/>
            <a:chExt cx="1880250" cy="1946237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9599" y="1904212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6" name="Google Shape;296;p37"/>
          <p:cNvSpPr txBox="1">
            <a:spLocks noGrp="1"/>
          </p:cNvSpPr>
          <p:nvPr>
            <p:ph type="title" idx="2"/>
          </p:nvPr>
        </p:nvSpPr>
        <p:spPr>
          <a:xfrm>
            <a:off x="2258037" y="657952"/>
            <a:ext cx="2064154" cy="5450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Practice</a:t>
            </a:r>
            <a:endParaRPr sz="3200" dirty="0"/>
          </a:p>
        </p:txBody>
      </p:sp>
      <p:grpSp>
        <p:nvGrpSpPr>
          <p:cNvPr id="300" name="Google Shape;300;p37"/>
          <p:cNvGrpSpPr/>
          <p:nvPr/>
        </p:nvGrpSpPr>
        <p:grpSpPr>
          <a:xfrm rot="21135717" flipH="1">
            <a:off x="7195194" y="1556947"/>
            <a:ext cx="516171" cy="479909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3" name="Google Shape;413;p43"/>
          <p:cNvPicPr preferRelativeResize="0"/>
          <p:nvPr/>
        </p:nvPicPr>
        <p:blipFill>
          <a:blip r:embed="rId1">
            <a:alphaModFix amt="86000"/>
          </a:blip>
          <a:stretch>
            <a:fillRect/>
          </a:stretch>
        </p:blipFill>
        <p:spPr>
          <a:xfrm rot="729280">
            <a:off x="631407" y="522597"/>
            <a:ext cx="1505220" cy="78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740276" y="623680"/>
            <a:ext cx="128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oncert One"/>
                <a:sym typeface="Concert One"/>
              </a:rPr>
              <a:t>Step 4</a:t>
            </a:r>
            <a:endParaRPr lang="en-US" dirty="0"/>
          </a:p>
        </p:txBody>
      </p:sp>
      <p:sp>
        <p:nvSpPr>
          <p:cNvPr id="48" name="Google Shape;296;p37"/>
          <p:cNvSpPr txBox="1"/>
          <p:nvPr/>
        </p:nvSpPr>
        <p:spPr>
          <a:xfrm>
            <a:off x="5795679" y="2571750"/>
            <a:ext cx="2064154" cy="54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oncert One"/>
              <a:buNone/>
              <a:defRPr sz="20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200" dirty="0"/>
              <a:t>Workbook</a:t>
            </a:r>
            <a:endParaRPr lang="en-US" sz="3200" dirty="0"/>
          </a:p>
          <a:p>
            <a:r>
              <a:rPr lang="en-US" sz="3200" dirty="0"/>
              <a:t>Page 42</a:t>
            </a:r>
            <a:endParaRPr lang="en-US" sz="3200" dirty="0"/>
          </a:p>
        </p:txBody>
      </p:sp>
      <p:pic>
        <p:nvPicPr>
          <p:cNvPr id="49" name="Google Shape;626;p58"/>
          <p:cNvPicPr preferRelativeResize="0"/>
          <p:nvPr/>
        </p:nvPicPr>
        <p:blipFill rotWithShape="1">
          <a:blip r:embed="rId2"/>
          <a:srcRect t="16540" b="16547"/>
          <a:stretch>
            <a:fillRect/>
          </a:stretch>
        </p:blipFill>
        <p:spPr>
          <a:xfrm>
            <a:off x="565484" y="1397632"/>
            <a:ext cx="3847780" cy="333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34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431;p44"/>
          <p:cNvGrpSpPr/>
          <p:nvPr/>
        </p:nvGrpSpPr>
        <p:grpSpPr>
          <a:xfrm rot="5400000">
            <a:off x="2535863" y="1133697"/>
            <a:ext cx="4072272" cy="2876107"/>
            <a:chOff x="2556950" y="2043625"/>
            <a:chExt cx="2458725" cy="1760200"/>
          </a:xfrm>
        </p:grpSpPr>
        <p:sp>
          <p:nvSpPr>
            <p:cNvPr id="12" name="Google Shape;432;p44"/>
            <p:cNvSpPr/>
            <p:nvPr/>
          </p:nvSpPr>
          <p:spPr>
            <a:xfrm>
              <a:off x="2556950" y="2043625"/>
              <a:ext cx="2458725" cy="1760200"/>
            </a:xfrm>
            <a:custGeom>
              <a:avLst/>
              <a:gdLst/>
              <a:ahLst/>
              <a:cxnLst/>
              <a:rect l="l" t="t" r="r" b="b"/>
              <a:pathLst>
                <a:path w="98349" h="70408" extrusionOk="0">
                  <a:moveTo>
                    <a:pt x="90818" y="1816"/>
                  </a:moveTo>
                  <a:cubicBezTo>
                    <a:pt x="92383" y="1969"/>
                    <a:pt x="93897" y="2373"/>
                    <a:pt x="95019" y="3508"/>
                  </a:cubicBezTo>
                  <a:cubicBezTo>
                    <a:pt x="96028" y="4532"/>
                    <a:pt x="96504" y="5893"/>
                    <a:pt x="96734" y="7309"/>
                  </a:cubicBezTo>
                  <a:cubicBezTo>
                    <a:pt x="96493" y="6832"/>
                    <a:pt x="96285" y="6466"/>
                    <a:pt x="96173" y="6300"/>
                  </a:cubicBezTo>
                  <a:cubicBezTo>
                    <a:pt x="94887" y="4384"/>
                    <a:pt x="92996" y="2705"/>
                    <a:pt x="90818" y="1816"/>
                  </a:cubicBezTo>
                  <a:close/>
                  <a:moveTo>
                    <a:pt x="11961" y="1646"/>
                  </a:moveTo>
                  <a:cubicBezTo>
                    <a:pt x="12129" y="1646"/>
                    <a:pt x="12296" y="1647"/>
                    <a:pt x="12463" y="1647"/>
                  </a:cubicBezTo>
                  <a:cubicBezTo>
                    <a:pt x="15236" y="1651"/>
                    <a:pt x="18010" y="1674"/>
                    <a:pt x="20784" y="1688"/>
                  </a:cubicBezTo>
                  <a:lnTo>
                    <a:pt x="53375" y="1849"/>
                  </a:lnTo>
                  <a:cubicBezTo>
                    <a:pt x="58769" y="1875"/>
                    <a:pt x="64162" y="1907"/>
                    <a:pt x="69553" y="1907"/>
                  </a:cubicBezTo>
                  <a:cubicBezTo>
                    <a:pt x="75895" y="1907"/>
                    <a:pt x="82236" y="1863"/>
                    <a:pt x="88576" y="1717"/>
                  </a:cubicBezTo>
                  <a:cubicBezTo>
                    <a:pt x="89068" y="1724"/>
                    <a:pt x="89571" y="1733"/>
                    <a:pt x="90074" y="1761"/>
                  </a:cubicBezTo>
                  <a:cubicBezTo>
                    <a:pt x="91936" y="2502"/>
                    <a:pt x="93588" y="3529"/>
                    <a:pt x="94965" y="5102"/>
                  </a:cubicBezTo>
                  <a:cubicBezTo>
                    <a:pt x="95712" y="5955"/>
                    <a:pt x="96335" y="6907"/>
                    <a:pt x="96820" y="7930"/>
                  </a:cubicBezTo>
                  <a:cubicBezTo>
                    <a:pt x="96911" y="8720"/>
                    <a:pt x="96939" y="9512"/>
                    <a:pt x="96950" y="10260"/>
                  </a:cubicBezTo>
                  <a:cubicBezTo>
                    <a:pt x="97038" y="15743"/>
                    <a:pt x="96885" y="21239"/>
                    <a:pt x="96853" y="26722"/>
                  </a:cubicBezTo>
                  <a:lnTo>
                    <a:pt x="96655" y="59972"/>
                  </a:lnTo>
                  <a:cubicBezTo>
                    <a:pt x="96639" y="60013"/>
                    <a:pt x="96626" y="60056"/>
                    <a:pt x="96620" y="60101"/>
                  </a:cubicBezTo>
                  <a:cubicBezTo>
                    <a:pt x="96277" y="62648"/>
                    <a:pt x="96354" y="65704"/>
                    <a:pt x="93954" y="67311"/>
                  </a:cubicBezTo>
                  <a:cubicBezTo>
                    <a:pt x="92234" y="68462"/>
                    <a:pt x="90018" y="68563"/>
                    <a:pt x="87924" y="68563"/>
                  </a:cubicBezTo>
                  <a:cubicBezTo>
                    <a:pt x="87478" y="68563"/>
                    <a:pt x="87038" y="68558"/>
                    <a:pt x="86609" y="68558"/>
                  </a:cubicBezTo>
                  <a:cubicBezTo>
                    <a:pt x="86449" y="68558"/>
                    <a:pt x="86290" y="68559"/>
                    <a:pt x="86134" y="68561"/>
                  </a:cubicBezTo>
                  <a:cubicBezTo>
                    <a:pt x="79796" y="68630"/>
                    <a:pt x="73460" y="68702"/>
                    <a:pt x="67122" y="68777"/>
                  </a:cubicBezTo>
                  <a:cubicBezTo>
                    <a:pt x="54449" y="68943"/>
                    <a:pt x="41775" y="69086"/>
                    <a:pt x="29100" y="69207"/>
                  </a:cubicBezTo>
                  <a:cubicBezTo>
                    <a:pt x="25099" y="69250"/>
                    <a:pt x="21017" y="69468"/>
                    <a:pt x="16955" y="69468"/>
                  </a:cubicBezTo>
                  <a:cubicBezTo>
                    <a:pt x="15090" y="69468"/>
                    <a:pt x="13229" y="69422"/>
                    <a:pt x="11382" y="69292"/>
                  </a:cubicBezTo>
                  <a:cubicBezTo>
                    <a:pt x="11338" y="69271"/>
                    <a:pt x="11291" y="69256"/>
                    <a:pt x="11243" y="69249"/>
                  </a:cubicBezTo>
                  <a:cubicBezTo>
                    <a:pt x="9261" y="68910"/>
                    <a:pt x="7147" y="68692"/>
                    <a:pt x="5324" y="67786"/>
                  </a:cubicBezTo>
                  <a:cubicBezTo>
                    <a:pt x="2945" y="66603"/>
                    <a:pt x="1957" y="64442"/>
                    <a:pt x="1766" y="61862"/>
                  </a:cubicBezTo>
                  <a:cubicBezTo>
                    <a:pt x="1395" y="56826"/>
                    <a:pt x="1728" y="51663"/>
                    <a:pt x="1735" y="46613"/>
                  </a:cubicBezTo>
                  <a:cubicBezTo>
                    <a:pt x="1749" y="35854"/>
                    <a:pt x="1764" y="25094"/>
                    <a:pt x="1779" y="14335"/>
                  </a:cubicBezTo>
                  <a:cubicBezTo>
                    <a:pt x="1787" y="10034"/>
                    <a:pt x="1586" y="4144"/>
                    <a:pt x="6469" y="2332"/>
                  </a:cubicBezTo>
                  <a:cubicBezTo>
                    <a:pt x="8213" y="1685"/>
                    <a:pt x="10115" y="1646"/>
                    <a:pt x="11961" y="1646"/>
                  </a:cubicBezTo>
                  <a:close/>
                  <a:moveTo>
                    <a:pt x="13285" y="114"/>
                  </a:moveTo>
                  <a:cubicBezTo>
                    <a:pt x="12308" y="114"/>
                    <a:pt x="11333" y="128"/>
                    <a:pt x="10360" y="170"/>
                  </a:cubicBezTo>
                  <a:cubicBezTo>
                    <a:pt x="8433" y="256"/>
                    <a:pt x="6448" y="529"/>
                    <a:pt x="4740" y="1483"/>
                  </a:cubicBezTo>
                  <a:cubicBezTo>
                    <a:pt x="1083" y="3528"/>
                    <a:pt x="415" y="7888"/>
                    <a:pt x="333" y="11705"/>
                  </a:cubicBezTo>
                  <a:cubicBezTo>
                    <a:pt x="85" y="23331"/>
                    <a:pt x="297" y="34985"/>
                    <a:pt x="284" y="46615"/>
                  </a:cubicBezTo>
                  <a:cubicBezTo>
                    <a:pt x="280" y="49934"/>
                    <a:pt x="276" y="53253"/>
                    <a:pt x="271" y="56572"/>
                  </a:cubicBezTo>
                  <a:cubicBezTo>
                    <a:pt x="270" y="59156"/>
                    <a:pt x="0" y="61953"/>
                    <a:pt x="735" y="64469"/>
                  </a:cubicBezTo>
                  <a:cubicBezTo>
                    <a:pt x="2020" y="68857"/>
                    <a:pt x="6707" y="70383"/>
                    <a:pt x="10866" y="70383"/>
                  </a:cubicBezTo>
                  <a:cubicBezTo>
                    <a:pt x="10941" y="70383"/>
                    <a:pt x="11016" y="70382"/>
                    <a:pt x="11090" y="70381"/>
                  </a:cubicBezTo>
                  <a:cubicBezTo>
                    <a:pt x="11215" y="70380"/>
                    <a:pt x="11335" y="70334"/>
                    <a:pt x="11429" y="70253"/>
                  </a:cubicBezTo>
                  <a:cubicBezTo>
                    <a:pt x="12710" y="70379"/>
                    <a:pt x="14003" y="70407"/>
                    <a:pt x="15298" y="70407"/>
                  </a:cubicBezTo>
                  <a:cubicBezTo>
                    <a:pt x="15751" y="70407"/>
                    <a:pt x="16204" y="70404"/>
                    <a:pt x="16657" y="70400"/>
                  </a:cubicBezTo>
                  <a:cubicBezTo>
                    <a:pt x="20114" y="70371"/>
                    <a:pt x="23570" y="70339"/>
                    <a:pt x="27027" y="70305"/>
                  </a:cubicBezTo>
                  <a:cubicBezTo>
                    <a:pt x="33940" y="70240"/>
                    <a:pt x="40853" y="70176"/>
                    <a:pt x="47766" y="70112"/>
                  </a:cubicBezTo>
                  <a:cubicBezTo>
                    <a:pt x="61461" y="69984"/>
                    <a:pt x="75204" y="70217"/>
                    <a:pt x="88893" y="69756"/>
                  </a:cubicBezTo>
                  <a:cubicBezTo>
                    <a:pt x="91383" y="69672"/>
                    <a:pt x="94095" y="69291"/>
                    <a:pt x="95825" y="67303"/>
                  </a:cubicBezTo>
                  <a:cubicBezTo>
                    <a:pt x="97229" y="65692"/>
                    <a:pt x="97707" y="63354"/>
                    <a:pt x="97702" y="61216"/>
                  </a:cubicBezTo>
                  <a:cubicBezTo>
                    <a:pt x="97844" y="61112"/>
                    <a:pt x="97944" y="60948"/>
                    <a:pt x="97945" y="60721"/>
                  </a:cubicBezTo>
                  <a:cubicBezTo>
                    <a:pt x="98025" y="47899"/>
                    <a:pt x="98104" y="35079"/>
                    <a:pt x="98183" y="22259"/>
                  </a:cubicBezTo>
                  <a:cubicBezTo>
                    <a:pt x="98203" y="19054"/>
                    <a:pt x="98221" y="15849"/>
                    <a:pt x="98238" y="12644"/>
                  </a:cubicBezTo>
                  <a:cubicBezTo>
                    <a:pt x="98247" y="10300"/>
                    <a:pt x="98349" y="7837"/>
                    <a:pt x="97619" y="5576"/>
                  </a:cubicBezTo>
                  <a:cubicBezTo>
                    <a:pt x="96494" y="2088"/>
                    <a:pt x="93720" y="828"/>
                    <a:pt x="90596" y="828"/>
                  </a:cubicBezTo>
                  <a:cubicBezTo>
                    <a:pt x="90441" y="828"/>
                    <a:pt x="90285" y="831"/>
                    <a:pt x="90129" y="837"/>
                  </a:cubicBezTo>
                  <a:lnTo>
                    <a:pt x="90128" y="837"/>
                  </a:lnTo>
                  <a:cubicBezTo>
                    <a:pt x="66351" y="1"/>
                    <a:pt x="42503" y="277"/>
                    <a:pt x="18704" y="170"/>
                  </a:cubicBezTo>
                  <a:cubicBezTo>
                    <a:pt x="16902" y="162"/>
                    <a:pt x="15092" y="114"/>
                    <a:pt x="13285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433;p44"/>
            <p:cNvSpPr/>
            <p:nvPr/>
          </p:nvSpPr>
          <p:spPr>
            <a:xfrm>
              <a:off x="4670200" y="2819475"/>
              <a:ext cx="245125" cy="219275"/>
            </a:xfrm>
            <a:custGeom>
              <a:avLst/>
              <a:gdLst/>
              <a:ahLst/>
              <a:cxnLst/>
              <a:rect l="l" t="t" r="r" b="b"/>
              <a:pathLst>
                <a:path w="9805" h="8771" extrusionOk="0">
                  <a:moveTo>
                    <a:pt x="6458" y="1744"/>
                  </a:moveTo>
                  <a:lnTo>
                    <a:pt x="6458" y="1744"/>
                  </a:lnTo>
                  <a:cubicBezTo>
                    <a:pt x="6577" y="1765"/>
                    <a:pt x="6694" y="1793"/>
                    <a:pt x="6810" y="1826"/>
                  </a:cubicBezTo>
                  <a:cubicBezTo>
                    <a:pt x="8173" y="2233"/>
                    <a:pt x="8547" y="3509"/>
                    <a:pt x="8357" y="4744"/>
                  </a:cubicBezTo>
                  <a:cubicBezTo>
                    <a:pt x="8322" y="4117"/>
                    <a:pt x="8146" y="3499"/>
                    <a:pt x="7814" y="2957"/>
                  </a:cubicBezTo>
                  <a:cubicBezTo>
                    <a:pt x="7497" y="2436"/>
                    <a:pt x="7011" y="2019"/>
                    <a:pt x="6458" y="1744"/>
                  </a:cubicBezTo>
                  <a:close/>
                  <a:moveTo>
                    <a:pt x="4989" y="2133"/>
                  </a:moveTo>
                  <a:cubicBezTo>
                    <a:pt x="6456" y="2133"/>
                    <a:pt x="7706" y="3080"/>
                    <a:pt x="7730" y="4903"/>
                  </a:cubicBezTo>
                  <a:cubicBezTo>
                    <a:pt x="7742" y="5796"/>
                    <a:pt x="7376" y="6656"/>
                    <a:pt x="6797" y="7223"/>
                  </a:cubicBezTo>
                  <a:cubicBezTo>
                    <a:pt x="6429" y="7400"/>
                    <a:pt x="6022" y="7478"/>
                    <a:pt x="5603" y="7478"/>
                  </a:cubicBezTo>
                  <a:cubicBezTo>
                    <a:pt x="4895" y="7478"/>
                    <a:pt x="4156" y="7255"/>
                    <a:pt x="3525" y="6903"/>
                  </a:cubicBezTo>
                  <a:cubicBezTo>
                    <a:pt x="3308" y="6781"/>
                    <a:pt x="3103" y="6642"/>
                    <a:pt x="2911" y="6484"/>
                  </a:cubicBezTo>
                  <a:cubicBezTo>
                    <a:pt x="2179" y="5525"/>
                    <a:pt x="1818" y="4255"/>
                    <a:pt x="2392" y="3156"/>
                  </a:cubicBezTo>
                  <a:cubicBezTo>
                    <a:pt x="2562" y="2832"/>
                    <a:pt x="2827" y="2564"/>
                    <a:pt x="3148" y="2347"/>
                  </a:cubicBezTo>
                  <a:cubicBezTo>
                    <a:pt x="3197" y="2429"/>
                    <a:pt x="3284" y="2476"/>
                    <a:pt x="3375" y="2476"/>
                  </a:cubicBezTo>
                  <a:cubicBezTo>
                    <a:pt x="3408" y="2476"/>
                    <a:pt x="3442" y="2469"/>
                    <a:pt x="3475" y="2456"/>
                  </a:cubicBezTo>
                  <a:cubicBezTo>
                    <a:pt x="3979" y="2239"/>
                    <a:pt x="4496" y="2133"/>
                    <a:pt x="4989" y="2133"/>
                  </a:cubicBezTo>
                  <a:close/>
                  <a:moveTo>
                    <a:pt x="5476" y="1"/>
                  </a:moveTo>
                  <a:cubicBezTo>
                    <a:pt x="4394" y="1"/>
                    <a:pt x="3206" y="667"/>
                    <a:pt x="2447" y="1312"/>
                  </a:cubicBezTo>
                  <a:cubicBezTo>
                    <a:pt x="910" y="2619"/>
                    <a:pt x="0" y="4604"/>
                    <a:pt x="1199" y="6446"/>
                  </a:cubicBezTo>
                  <a:cubicBezTo>
                    <a:pt x="2115" y="7852"/>
                    <a:pt x="3948" y="8770"/>
                    <a:pt x="5658" y="8770"/>
                  </a:cubicBezTo>
                  <a:cubicBezTo>
                    <a:pt x="5901" y="8770"/>
                    <a:pt x="6142" y="8752"/>
                    <a:pt x="6377" y="8713"/>
                  </a:cubicBezTo>
                  <a:cubicBezTo>
                    <a:pt x="8390" y="8384"/>
                    <a:pt x="9495" y="6421"/>
                    <a:pt x="9651" y="4517"/>
                  </a:cubicBezTo>
                  <a:cubicBezTo>
                    <a:pt x="9804" y="2648"/>
                    <a:pt x="8845" y="987"/>
                    <a:pt x="6990" y="633"/>
                  </a:cubicBezTo>
                  <a:cubicBezTo>
                    <a:pt x="6986" y="628"/>
                    <a:pt x="6987" y="622"/>
                    <a:pt x="6982" y="617"/>
                  </a:cubicBezTo>
                  <a:cubicBezTo>
                    <a:pt x="6556" y="176"/>
                    <a:pt x="6030" y="1"/>
                    <a:pt x="5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434;p44"/>
            <p:cNvSpPr/>
            <p:nvPr/>
          </p:nvSpPr>
          <p:spPr>
            <a:xfrm>
              <a:off x="2729800" y="2201775"/>
              <a:ext cx="1934650" cy="1470275"/>
            </a:xfrm>
            <a:custGeom>
              <a:avLst/>
              <a:gdLst/>
              <a:ahLst/>
              <a:cxnLst/>
              <a:rect l="l" t="t" r="r" b="b"/>
              <a:pathLst>
                <a:path w="77386" h="58811" extrusionOk="0">
                  <a:moveTo>
                    <a:pt x="1185" y="1196"/>
                  </a:moveTo>
                  <a:cubicBezTo>
                    <a:pt x="1321" y="1206"/>
                    <a:pt x="1457" y="1209"/>
                    <a:pt x="1594" y="1217"/>
                  </a:cubicBezTo>
                  <a:cubicBezTo>
                    <a:pt x="1469" y="1589"/>
                    <a:pt x="1356" y="1964"/>
                    <a:pt x="1256" y="2343"/>
                  </a:cubicBezTo>
                  <a:cubicBezTo>
                    <a:pt x="1233" y="1960"/>
                    <a:pt x="1214" y="1577"/>
                    <a:pt x="1185" y="1196"/>
                  </a:cubicBezTo>
                  <a:close/>
                  <a:moveTo>
                    <a:pt x="1429" y="10485"/>
                  </a:moveTo>
                  <a:cubicBezTo>
                    <a:pt x="1528" y="13703"/>
                    <a:pt x="1641" y="16920"/>
                    <a:pt x="1741" y="20138"/>
                  </a:cubicBezTo>
                  <a:cubicBezTo>
                    <a:pt x="1837" y="23209"/>
                    <a:pt x="1746" y="26237"/>
                    <a:pt x="1537" y="29264"/>
                  </a:cubicBezTo>
                  <a:lnTo>
                    <a:pt x="1537" y="29263"/>
                  </a:lnTo>
                  <a:cubicBezTo>
                    <a:pt x="1502" y="24699"/>
                    <a:pt x="1466" y="20136"/>
                    <a:pt x="1431" y="15573"/>
                  </a:cubicBezTo>
                  <a:cubicBezTo>
                    <a:pt x="1418" y="13882"/>
                    <a:pt x="1426" y="12184"/>
                    <a:pt x="1429" y="10485"/>
                  </a:cubicBezTo>
                  <a:close/>
                  <a:moveTo>
                    <a:pt x="2124" y="1246"/>
                  </a:moveTo>
                  <a:cubicBezTo>
                    <a:pt x="4213" y="1360"/>
                    <a:pt x="6315" y="1397"/>
                    <a:pt x="8419" y="1397"/>
                  </a:cubicBezTo>
                  <a:cubicBezTo>
                    <a:pt x="12299" y="1397"/>
                    <a:pt x="16191" y="1272"/>
                    <a:pt x="20040" y="1270"/>
                  </a:cubicBezTo>
                  <a:cubicBezTo>
                    <a:pt x="26225" y="1266"/>
                    <a:pt x="32411" y="1262"/>
                    <a:pt x="38596" y="1259"/>
                  </a:cubicBezTo>
                  <a:cubicBezTo>
                    <a:pt x="39551" y="1258"/>
                    <a:pt x="40507" y="1258"/>
                    <a:pt x="41462" y="1258"/>
                  </a:cubicBezTo>
                  <a:cubicBezTo>
                    <a:pt x="52992" y="1258"/>
                    <a:pt x="64522" y="1289"/>
                    <a:pt x="76050" y="1431"/>
                  </a:cubicBezTo>
                  <a:cubicBezTo>
                    <a:pt x="75508" y="10645"/>
                    <a:pt x="75757" y="19965"/>
                    <a:pt x="75669" y="29192"/>
                  </a:cubicBezTo>
                  <a:lnTo>
                    <a:pt x="75407" y="56668"/>
                  </a:lnTo>
                  <a:cubicBezTo>
                    <a:pt x="63045" y="57008"/>
                    <a:pt x="50680" y="57249"/>
                    <a:pt x="38315" y="57388"/>
                  </a:cubicBezTo>
                  <a:cubicBezTo>
                    <a:pt x="32078" y="57457"/>
                    <a:pt x="25842" y="57499"/>
                    <a:pt x="19605" y="57515"/>
                  </a:cubicBezTo>
                  <a:cubicBezTo>
                    <a:pt x="16487" y="57522"/>
                    <a:pt x="13368" y="57517"/>
                    <a:pt x="10250" y="57534"/>
                  </a:cubicBezTo>
                  <a:cubicBezTo>
                    <a:pt x="10143" y="57535"/>
                    <a:pt x="10036" y="57535"/>
                    <a:pt x="9929" y="57535"/>
                  </a:cubicBezTo>
                  <a:cubicBezTo>
                    <a:pt x="8490" y="57535"/>
                    <a:pt x="7027" y="57489"/>
                    <a:pt x="5567" y="57489"/>
                  </a:cubicBezTo>
                  <a:cubicBezTo>
                    <a:pt x="4939" y="57489"/>
                    <a:pt x="4312" y="57498"/>
                    <a:pt x="3688" y="57522"/>
                  </a:cubicBezTo>
                  <a:cubicBezTo>
                    <a:pt x="3003" y="57039"/>
                    <a:pt x="2376" y="56527"/>
                    <a:pt x="1858" y="55767"/>
                  </a:cubicBezTo>
                  <a:cubicBezTo>
                    <a:pt x="1847" y="55751"/>
                    <a:pt x="1839" y="55734"/>
                    <a:pt x="1827" y="55718"/>
                  </a:cubicBezTo>
                  <a:cubicBezTo>
                    <a:pt x="1832" y="54354"/>
                    <a:pt x="1719" y="52964"/>
                    <a:pt x="1709" y="51661"/>
                  </a:cubicBezTo>
                  <a:lnTo>
                    <a:pt x="1653" y="44374"/>
                  </a:lnTo>
                  <a:cubicBezTo>
                    <a:pt x="1624" y="40693"/>
                    <a:pt x="1596" y="37014"/>
                    <a:pt x="1568" y="33333"/>
                  </a:cubicBezTo>
                  <a:cubicBezTo>
                    <a:pt x="2545" y="23669"/>
                    <a:pt x="1881" y="13855"/>
                    <a:pt x="1409" y="4156"/>
                  </a:cubicBezTo>
                  <a:cubicBezTo>
                    <a:pt x="1577" y="3170"/>
                    <a:pt x="1816" y="2197"/>
                    <a:pt x="2124" y="1246"/>
                  </a:cubicBezTo>
                  <a:close/>
                  <a:moveTo>
                    <a:pt x="1796" y="56741"/>
                  </a:moveTo>
                  <a:cubicBezTo>
                    <a:pt x="2019" y="57044"/>
                    <a:pt x="2266" y="57328"/>
                    <a:pt x="2537" y="57589"/>
                  </a:cubicBezTo>
                  <a:cubicBezTo>
                    <a:pt x="2262" y="57609"/>
                    <a:pt x="1987" y="57631"/>
                    <a:pt x="1714" y="57661"/>
                  </a:cubicBezTo>
                  <a:cubicBezTo>
                    <a:pt x="1754" y="57359"/>
                    <a:pt x="1778" y="57051"/>
                    <a:pt x="1796" y="56741"/>
                  </a:cubicBezTo>
                  <a:close/>
                  <a:moveTo>
                    <a:pt x="8719" y="0"/>
                  </a:moveTo>
                  <a:cubicBezTo>
                    <a:pt x="6094" y="0"/>
                    <a:pt x="3474" y="55"/>
                    <a:pt x="877" y="244"/>
                  </a:cubicBezTo>
                  <a:cubicBezTo>
                    <a:pt x="844" y="246"/>
                    <a:pt x="819" y="259"/>
                    <a:pt x="789" y="266"/>
                  </a:cubicBezTo>
                  <a:cubicBezTo>
                    <a:pt x="771" y="264"/>
                    <a:pt x="752" y="263"/>
                    <a:pt x="734" y="263"/>
                  </a:cubicBezTo>
                  <a:cubicBezTo>
                    <a:pt x="541" y="263"/>
                    <a:pt x="349" y="388"/>
                    <a:pt x="331" y="651"/>
                  </a:cubicBezTo>
                  <a:cubicBezTo>
                    <a:pt x="1" y="5484"/>
                    <a:pt x="225" y="10382"/>
                    <a:pt x="256" y="15225"/>
                  </a:cubicBezTo>
                  <a:cubicBezTo>
                    <a:pt x="288" y="20083"/>
                    <a:pt x="319" y="24941"/>
                    <a:pt x="350" y="29799"/>
                  </a:cubicBezTo>
                  <a:lnTo>
                    <a:pt x="440" y="44026"/>
                  </a:lnTo>
                  <a:lnTo>
                    <a:pt x="486" y="51313"/>
                  </a:lnTo>
                  <a:cubicBezTo>
                    <a:pt x="501" y="53595"/>
                    <a:pt x="196" y="56150"/>
                    <a:pt x="694" y="58379"/>
                  </a:cubicBezTo>
                  <a:cubicBezTo>
                    <a:pt x="743" y="58599"/>
                    <a:pt x="943" y="58709"/>
                    <a:pt x="1142" y="58709"/>
                  </a:cubicBezTo>
                  <a:cubicBezTo>
                    <a:pt x="1313" y="58709"/>
                    <a:pt x="1484" y="58628"/>
                    <a:pt x="1560" y="58465"/>
                  </a:cubicBezTo>
                  <a:cubicBezTo>
                    <a:pt x="2410" y="58574"/>
                    <a:pt x="3275" y="58631"/>
                    <a:pt x="4143" y="58662"/>
                  </a:cubicBezTo>
                  <a:cubicBezTo>
                    <a:pt x="4267" y="58711"/>
                    <a:pt x="4390" y="58760"/>
                    <a:pt x="4517" y="58797"/>
                  </a:cubicBezTo>
                  <a:cubicBezTo>
                    <a:pt x="4549" y="58806"/>
                    <a:pt x="4579" y="58811"/>
                    <a:pt x="4608" y="58811"/>
                  </a:cubicBezTo>
                  <a:cubicBezTo>
                    <a:pt x="4706" y="58811"/>
                    <a:pt x="4782" y="58758"/>
                    <a:pt x="4829" y="58685"/>
                  </a:cubicBezTo>
                  <a:cubicBezTo>
                    <a:pt x="5253" y="58694"/>
                    <a:pt x="5679" y="58697"/>
                    <a:pt x="6104" y="58697"/>
                  </a:cubicBezTo>
                  <a:cubicBezTo>
                    <a:pt x="7282" y="58697"/>
                    <a:pt x="8460" y="58673"/>
                    <a:pt x="9622" y="58673"/>
                  </a:cubicBezTo>
                  <a:cubicBezTo>
                    <a:pt x="9831" y="58673"/>
                    <a:pt x="10041" y="58674"/>
                    <a:pt x="10249" y="58676"/>
                  </a:cubicBezTo>
                  <a:cubicBezTo>
                    <a:pt x="12029" y="58692"/>
                    <a:pt x="13808" y="58697"/>
                    <a:pt x="15587" y="58697"/>
                  </a:cubicBezTo>
                  <a:cubicBezTo>
                    <a:pt x="16811" y="58697"/>
                    <a:pt x="18034" y="58695"/>
                    <a:pt x="19258" y="58693"/>
                  </a:cubicBezTo>
                  <a:cubicBezTo>
                    <a:pt x="25610" y="58680"/>
                    <a:pt x="31963" y="58642"/>
                    <a:pt x="38314" y="58575"/>
                  </a:cubicBezTo>
                  <a:cubicBezTo>
                    <a:pt x="50762" y="58444"/>
                    <a:pt x="63207" y="58209"/>
                    <a:pt x="75651" y="57869"/>
                  </a:cubicBezTo>
                  <a:cubicBezTo>
                    <a:pt x="75753" y="57933"/>
                    <a:pt x="75875" y="57965"/>
                    <a:pt x="75997" y="57965"/>
                  </a:cubicBezTo>
                  <a:cubicBezTo>
                    <a:pt x="76255" y="57965"/>
                    <a:pt x="76513" y="57823"/>
                    <a:pt x="76585" y="57538"/>
                  </a:cubicBezTo>
                  <a:cubicBezTo>
                    <a:pt x="76668" y="57367"/>
                    <a:pt x="76677" y="57171"/>
                    <a:pt x="76610" y="56994"/>
                  </a:cubicBezTo>
                  <a:cubicBezTo>
                    <a:pt x="76695" y="47727"/>
                    <a:pt x="76782" y="38459"/>
                    <a:pt x="76869" y="29191"/>
                  </a:cubicBezTo>
                  <a:cubicBezTo>
                    <a:pt x="76954" y="19914"/>
                    <a:pt x="77386" y="10546"/>
                    <a:pt x="77006" y="1274"/>
                  </a:cubicBezTo>
                  <a:cubicBezTo>
                    <a:pt x="77324" y="946"/>
                    <a:pt x="77187" y="235"/>
                    <a:pt x="76591" y="229"/>
                  </a:cubicBezTo>
                  <a:cubicBezTo>
                    <a:pt x="66238" y="106"/>
                    <a:pt x="55885" y="74"/>
                    <a:pt x="45533" y="74"/>
                  </a:cubicBezTo>
                  <a:cubicBezTo>
                    <a:pt x="43221" y="74"/>
                    <a:pt x="40908" y="76"/>
                    <a:pt x="38596" y="78"/>
                  </a:cubicBezTo>
                  <a:cubicBezTo>
                    <a:pt x="32411" y="84"/>
                    <a:pt x="26225" y="94"/>
                    <a:pt x="20040" y="108"/>
                  </a:cubicBezTo>
                  <a:cubicBezTo>
                    <a:pt x="19935" y="108"/>
                    <a:pt x="19830" y="108"/>
                    <a:pt x="19725" y="108"/>
                  </a:cubicBezTo>
                  <a:cubicBezTo>
                    <a:pt x="16078" y="108"/>
                    <a:pt x="12393" y="0"/>
                    <a:pt x="8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208367" y="991997"/>
            <a:ext cx="2618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Concert One"/>
              </a:rPr>
              <a:t>“Boom cha cha</a:t>
            </a:r>
            <a:endParaRPr lang="en-US" sz="2400" b="1" dirty="0">
              <a:solidFill>
                <a:schemeClr val="accent2"/>
              </a:solidFill>
              <a:latin typeface="Concert One"/>
            </a:endParaRPr>
          </a:p>
          <a:p>
            <a:pPr algn="ctr"/>
            <a:r>
              <a:rPr lang="en-US" sz="2400" b="1" dirty="0">
                <a:solidFill>
                  <a:schemeClr val="accent2"/>
                </a:solidFill>
                <a:latin typeface="Concert One"/>
              </a:rPr>
              <a:t>Time is up”</a:t>
            </a:r>
            <a:endParaRPr lang="en-US" sz="2400" b="1" dirty="0">
              <a:solidFill>
                <a:schemeClr val="accent2"/>
              </a:solidFill>
              <a:latin typeface="Concert One"/>
            </a:endParaRPr>
          </a:p>
          <a:p>
            <a:pPr algn="ctr"/>
            <a:endParaRPr lang="en-US" sz="2400" b="1" dirty="0">
              <a:solidFill>
                <a:schemeClr val="accent2"/>
              </a:solidFill>
              <a:latin typeface="Concert One"/>
            </a:endParaRPr>
          </a:p>
          <a:p>
            <a:pPr algn="ctr"/>
            <a:endParaRPr lang="en-US" sz="2400" b="1" dirty="0">
              <a:solidFill>
                <a:schemeClr val="accent2"/>
              </a:solidFill>
              <a:latin typeface="Concert One"/>
            </a:endParaRPr>
          </a:p>
          <a:p>
            <a:pPr algn="ctr"/>
            <a:r>
              <a:rPr lang="en-US" sz="2400" b="1" dirty="0">
                <a:solidFill>
                  <a:schemeClr val="accent2"/>
                </a:solidFill>
                <a:latin typeface="Concert One"/>
              </a:rPr>
              <a:t>Thanks and goodbye </a:t>
            </a:r>
            <a:endParaRPr lang="en-US" sz="2400" b="1" dirty="0">
              <a:solidFill>
                <a:schemeClr val="accent2"/>
              </a:solidFill>
              <a:latin typeface="Concert On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6664" y="1835002"/>
            <a:ext cx="676122" cy="676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y2mate.com - D Billions  Shake shake your body Clap Clap Cha Cha Cha_1080pFHR" descr="y2mate.com - D Billions  Shake shake your body Clap Clap Cha Cha Cha_1080pFH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69622" y="-12247"/>
            <a:ext cx="5404758" cy="5167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672763" y="1354179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2"/>
                </a:solidFill>
              </a:rPr>
              <a:t>Unit 7 – Lesson 1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Number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 dirty="0">
                <a:latin typeface="Courier Bold Oblique" pitchFamily="2" charset="0"/>
              </a:rPr>
              <a:t>Let’s start</a:t>
            </a:r>
            <a:endParaRPr b="1" i="1" dirty="0">
              <a:latin typeface="Courier Bold Oblique" pitchFamily="2" charset="0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0" y="2929265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2886561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1"/>
          <a:srcRect t="16970" r="8892" b="21025"/>
          <a:stretch>
            <a:fillRect/>
          </a:stretch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2"/>
          <a:srcRect t="16734" r="8892" b="18300"/>
          <a:stretch>
            <a:fillRect/>
          </a:stretch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36" y="3189767"/>
            <a:ext cx="1126813" cy="112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540" y="3189766"/>
            <a:ext cx="1126813" cy="1126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732" y="3205918"/>
            <a:ext cx="1126813" cy="1126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3"/>
          <p:cNvSpPr txBox="1">
            <a:spLocks noGrp="1"/>
          </p:cNvSpPr>
          <p:nvPr>
            <p:ph type="title"/>
          </p:nvPr>
        </p:nvSpPr>
        <p:spPr>
          <a:xfrm>
            <a:off x="2531334" y="566504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Process</a:t>
            </a:r>
            <a:endParaRPr dirty="0"/>
          </a:p>
        </p:txBody>
      </p:sp>
      <p:sp>
        <p:nvSpPr>
          <p:cNvPr id="409" name="Google Shape;409;p43"/>
          <p:cNvSpPr txBox="1">
            <a:spLocks noGrp="1"/>
          </p:cNvSpPr>
          <p:nvPr>
            <p:ph type="title"/>
          </p:nvPr>
        </p:nvSpPr>
        <p:spPr>
          <a:xfrm>
            <a:off x="2023016" y="2285400"/>
            <a:ext cx="122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</a:rPr>
              <a:t>Step 1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414" name="Google Shape;414;p43"/>
          <p:cNvSpPr txBox="1">
            <a:spLocks noGrp="1"/>
          </p:cNvSpPr>
          <p:nvPr>
            <p:ph type="title"/>
          </p:nvPr>
        </p:nvSpPr>
        <p:spPr>
          <a:xfrm>
            <a:off x="3436374" y="2285400"/>
            <a:ext cx="122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</a:rPr>
              <a:t>Step 2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415" name="Google Shape;415;p43"/>
          <p:cNvSpPr txBox="1">
            <a:spLocks noGrp="1"/>
          </p:cNvSpPr>
          <p:nvPr>
            <p:ph type="title"/>
          </p:nvPr>
        </p:nvSpPr>
        <p:spPr>
          <a:xfrm>
            <a:off x="4889568" y="2302746"/>
            <a:ext cx="122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</a:rPr>
              <a:t>Step 3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416" name="Google Shape;416;p43"/>
          <p:cNvSpPr txBox="1">
            <a:spLocks noGrp="1"/>
          </p:cNvSpPr>
          <p:nvPr>
            <p:ph type="title"/>
          </p:nvPr>
        </p:nvSpPr>
        <p:spPr>
          <a:xfrm>
            <a:off x="6336796" y="2302746"/>
            <a:ext cx="122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</a:rPr>
              <a:t>Step 4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417" name="Google Shape;417;p43"/>
          <p:cNvSpPr txBox="1">
            <a:spLocks noGrp="1"/>
          </p:cNvSpPr>
          <p:nvPr>
            <p:ph type="subTitle" idx="4294967295"/>
          </p:nvPr>
        </p:nvSpPr>
        <p:spPr>
          <a:xfrm>
            <a:off x="1658328" y="3671486"/>
            <a:ext cx="1853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>
                <a:solidFill>
                  <a:schemeClr val="dk2"/>
                </a:solidFill>
                <a:latin typeface="PilGi" pitchFamily="2" charset="-127"/>
                <a:ea typeface="PilGi" pitchFamily="2" charset="-127"/>
              </a:rPr>
              <a:t>How to pronounce number 1,2,3</a:t>
            </a:r>
            <a:endParaRPr dirty="0">
              <a:solidFill>
                <a:schemeClr val="dk2"/>
              </a:solidFill>
              <a:latin typeface="PilGi" pitchFamily="2" charset="-127"/>
              <a:ea typeface="PilGi" pitchFamily="2" charset="-127"/>
            </a:endParaRPr>
          </a:p>
        </p:txBody>
      </p:sp>
      <p:sp>
        <p:nvSpPr>
          <p:cNvPr id="418" name="Google Shape;418;p43"/>
          <p:cNvSpPr txBox="1">
            <a:spLocks noGrp="1"/>
          </p:cNvSpPr>
          <p:nvPr>
            <p:ph type="subTitle" idx="4294967295"/>
          </p:nvPr>
        </p:nvSpPr>
        <p:spPr>
          <a:xfrm>
            <a:off x="5886655" y="1150261"/>
            <a:ext cx="1853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>
                <a:solidFill>
                  <a:schemeClr val="dk2"/>
                </a:solidFill>
                <a:latin typeface="PilGi" pitchFamily="2" charset="-127"/>
                <a:ea typeface="PilGi" pitchFamily="2" charset="-127"/>
              </a:rPr>
              <a:t>Work book</a:t>
            </a:r>
            <a:endParaRPr lang="en-GB" dirty="0">
              <a:solidFill>
                <a:schemeClr val="dk2"/>
              </a:solidFill>
              <a:latin typeface="PilGi" pitchFamily="2" charset="-127"/>
              <a:ea typeface="PilGi" pitchFamily="2" charset="-127"/>
            </a:endParaRPr>
          </a:p>
        </p:txBody>
      </p:sp>
      <p:sp>
        <p:nvSpPr>
          <p:cNvPr id="419" name="Google Shape;419;p43"/>
          <p:cNvSpPr txBox="1">
            <a:spLocks noGrp="1"/>
          </p:cNvSpPr>
          <p:nvPr>
            <p:ph type="subTitle" idx="4294967295"/>
          </p:nvPr>
        </p:nvSpPr>
        <p:spPr>
          <a:xfrm>
            <a:off x="3095176" y="878231"/>
            <a:ext cx="1853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>
                <a:solidFill>
                  <a:schemeClr val="dk2"/>
                </a:solidFill>
                <a:latin typeface="PilGi" pitchFamily="2" charset="-127"/>
                <a:ea typeface="PilGi" pitchFamily="2" charset="-127"/>
              </a:rPr>
              <a:t>How to write number 1,2,3</a:t>
            </a:r>
            <a:endParaRPr dirty="0">
              <a:solidFill>
                <a:schemeClr val="dk2"/>
              </a:solidFill>
              <a:latin typeface="PilGi" pitchFamily="2" charset="-127"/>
              <a:ea typeface="PilGi" pitchFamily="2" charset="-127"/>
            </a:endParaRPr>
          </a:p>
        </p:txBody>
      </p:sp>
      <p:sp>
        <p:nvSpPr>
          <p:cNvPr id="420" name="Google Shape;420;p43"/>
          <p:cNvSpPr txBox="1">
            <a:spLocks noGrp="1"/>
          </p:cNvSpPr>
          <p:nvPr>
            <p:ph type="subTitle" idx="4294967295"/>
          </p:nvPr>
        </p:nvSpPr>
        <p:spPr>
          <a:xfrm>
            <a:off x="4716363" y="3656763"/>
            <a:ext cx="1573110" cy="4824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>
                <a:solidFill>
                  <a:schemeClr val="dk2"/>
                </a:solidFill>
                <a:latin typeface="PilGi" pitchFamily="2" charset="-127"/>
                <a:ea typeface="PilGi" pitchFamily="2" charset="-127"/>
              </a:rPr>
              <a:t>Game</a:t>
            </a:r>
            <a:endParaRPr dirty="0">
              <a:solidFill>
                <a:schemeClr val="dk2"/>
              </a:solidFill>
              <a:latin typeface="PilGi" pitchFamily="2" charset="-127"/>
              <a:ea typeface="PilGi" pitchFamily="2" charset="-127"/>
            </a:endParaRPr>
          </a:p>
        </p:txBody>
      </p:sp>
      <p:grpSp>
        <p:nvGrpSpPr>
          <p:cNvPr id="19" name="Google Shape;7558;p61"/>
          <p:cNvGrpSpPr/>
          <p:nvPr/>
        </p:nvGrpSpPr>
        <p:grpSpPr>
          <a:xfrm>
            <a:off x="1830609" y="1530917"/>
            <a:ext cx="5835609" cy="2147069"/>
            <a:chOff x="6796238" y="3158297"/>
            <a:chExt cx="1630319" cy="677257"/>
          </a:xfrm>
        </p:grpSpPr>
        <p:cxnSp>
          <p:nvCxnSpPr>
            <p:cNvPr id="20" name="Google Shape;7559;p61"/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21" name="Google Shape;7560;p61"/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22" name="Google Shape;7561;p61"/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23" name="Google Shape;7562;p61"/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24" name="Google Shape;7563;p61"/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</p:grpSpPr>
          <p:sp>
            <p:nvSpPr>
              <p:cNvPr id="25" name="Google Shape;7564;p61"/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7565;p61"/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7566;p61"/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/>
      <p:bldP spid="414" grpId="0"/>
      <p:bldP spid="415" grpId="1"/>
      <p:bldP spid="416" grpId="0"/>
      <p:bldP spid="417" grpId="1" build="p"/>
      <p:bldP spid="418" grpId="0" build="p"/>
      <p:bldP spid="419" grpId="0" build="p"/>
      <p:bldP spid="420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 idx="8"/>
          </p:nvPr>
        </p:nvSpPr>
        <p:spPr>
          <a:xfrm>
            <a:off x="651712" y="1199599"/>
            <a:ext cx="3197535" cy="1147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many apples do you see?</a:t>
            </a:r>
            <a:endParaRPr dirty="0"/>
          </a:p>
        </p:txBody>
      </p:sp>
      <p:sp>
        <p:nvSpPr>
          <p:cNvPr id="195" name="Google Shape;195;p31"/>
          <p:cNvSpPr/>
          <p:nvPr/>
        </p:nvSpPr>
        <p:spPr>
          <a:xfrm>
            <a:off x="7639575" y="711175"/>
            <a:ext cx="674863" cy="488424"/>
          </a:xfrm>
          <a:custGeom>
            <a:avLst/>
            <a:gdLst/>
            <a:ahLst/>
            <a:cxnLst/>
            <a:rect l="l" t="t" r="r" b="b"/>
            <a:pathLst>
              <a:path w="35347" h="25582" extrusionOk="0">
                <a:moveTo>
                  <a:pt x="32086" y="1331"/>
                </a:moveTo>
                <a:cubicBezTo>
                  <a:pt x="32060" y="1725"/>
                  <a:pt x="32014" y="2116"/>
                  <a:pt x="31884" y="2511"/>
                </a:cubicBezTo>
                <a:cubicBezTo>
                  <a:pt x="31710" y="3037"/>
                  <a:pt x="31422" y="3448"/>
                  <a:pt x="31140" y="3873"/>
                </a:cubicBezTo>
                <a:lnTo>
                  <a:pt x="31140" y="3875"/>
                </a:lnTo>
                <a:cubicBezTo>
                  <a:pt x="31045" y="3802"/>
                  <a:pt x="30957" y="3717"/>
                  <a:pt x="30879" y="3626"/>
                </a:cubicBezTo>
                <a:cubicBezTo>
                  <a:pt x="30960" y="3537"/>
                  <a:pt x="31004" y="3420"/>
                  <a:pt x="31004" y="3300"/>
                </a:cubicBezTo>
                <a:cubicBezTo>
                  <a:pt x="31012" y="2456"/>
                  <a:pt x="31170" y="1364"/>
                  <a:pt x="32086" y="1331"/>
                </a:cubicBezTo>
                <a:close/>
                <a:moveTo>
                  <a:pt x="33448" y="2151"/>
                </a:moveTo>
                <a:lnTo>
                  <a:pt x="33448" y="2151"/>
                </a:lnTo>
                <a:cubicBezTo>
                  <a:pt x="33674" y="2664"/>
                  <a:pt x="33586" y="3318"/>
                  <a:pt x="33167" y="3795"/>
                </a:cubicBezTo>
                <a:cubicBezTo>
                  <a:pt x="33046" y="3933"/>
                  <a:pt x="32896" y="4044"/>
                  <a:pt x="32729" y="4118"/>
                </a:cubicBezTo>
                <a:cubicBezTo>
                  <a:pt x="33098" y="3528"/>
                  <a:pt x="33326" y="2819"/>
                  <a:pt x="33448" y="2151"/>
                </a:cubicBezTo>
                <a:close/>
                <a:moveTo>
                  <a:pt x="32524" y="1387"/>
                </a:moveTo>
                <a:cubicBezTo>
                  <a:pt x="32540" y="1390"/>
                  <a:pt x="32555" y="1392"/>
                  <a:pt x="32571" y="1397"/>
                </a:cubicBezTo>
                <a:cubicBezTo>
                  <a:pt x="32884" y="1486"/>
                  <a:pt x="33123" y="1661"/>
                  <a:pt x="33289" y="1878"/>
                </a:cubicBezTo>
                <a:cubicBezTo>
                  <a:pt x="33081" y="2445"/>
                  <a:pt x="32804" y="2943"/>
                  <a:pt x="32503" y="3432"/>
                </a:cubicBezTo>
                <a:cubicBezTo>
                  <a:pt x="32416" y="3432"/>
                  <a:pt x="32336" y="3480"/>
                  <a:pt x="32295" y="3557"/>
                </a:cubicBezTo>
                <a:cubicBezTo>
                  <a:pt x="32169" y="3777"/>
                  <a:pt x="32049" y="4000"/>
                  <a:pt x="31925" y="4221"/>
                </a:cubicBezTo>
                <a:cubicBezTo>
                  <a:pt x="31817" y="4204"/>
                  <a:pt x="31712" y="4175"/>
                  <a:pt x="31611" y="4138"/>
                </a:cubicBezTo>
                <a:cubicBezTo>
                  <a:pt x="32171" y="3413"/>
                  <a:pt x="32513" y="2340"/>
                  <a:pt x="32524" y="1387"/>
                </a:cubicBezTo>
                <a:close/>
                <a:moveTo>
                  <a:pt x="9407" y="5159"/>
                </a:moveTo>
                <a:cubicBezTo>
                  <a:pt x="10187" y="6580"/>
                  <a:pt x="10603" y="7882"/>
                  <a:pt x="10645" y="9398"/>
                </a:cubicBezTo>
                <a:cubicBezTo>
                  <a:pt x="10279" y="9775"/>
                  <a:pt x="9939" y="10175"/>
                  <a:pt x="9627" y="10596"/>
                </a:cubicBezTo>
                <a:lnTo>
                  <a:pt x="9626" y="10596"/>
                </a:lnTo>
                <a:cubicBezTo>
                  <a:pt x="9570" y="10548"/>
                  <a:pt x="9511" y="10506"/>
                  <a:pt x="9457" y="10455"/>
                </a:cubicBezTo>
                <a:cubicBezTo>
                  <a:pt x="8958" y="9988"/>
                  <a:pt x="8631" y="9478"/>
                  <a:pt x="8445" y="8950"/>
                </a:cubicBezTo>
                <a:cubicBezTo>
                  <a:pt x="8239" y="7563"/>
                  <a:pt x="8522" y="6110"/>
                  <a:pt x="9407" y="5159"/>
                </a:cubicBezTo>
                <a:close/>
                <a:moveTo>
                  <a:pt x="14031" y="4662"/>
                </a:moveTo>
                <a:lnTo>
                  <a:pt x="14031" y="4662"/>
                </a:lnTo>
                <a:cubicBezTo>
                  <a:pt x="15409" y="5488"/>
                  <a:pt x="16195" y="7133"/>
                  <a:pt x="15661" y="8877"/>
                </a:cubicBezTo>
                <a:lnTo>
                  <a:pt x="15659" y="8877"/>
                </a:lnTo>
                <a:cubicBezTo>
                  <a:pt x="15430" y="9624"/>
                  <a:pt x="15018" y="10217"/>
                  <a:pt x="14503" y="10657"/>
                </a:cubicBezTo>
                <a:cubicBezTo>
                  <a:pt x="15162" y="8733"/>
                  <a:pt x="15142" y="6226"/>
                  <a:pt x="14031" y="4662"/>
                </a:cubicBezTo>
                <a:close/>
                <a:moveTo>
                  <a:pt x="12255" y="4111"/>
                </a:moveTo>
                <a:lnTo>
                  <a:pt x="12255" y="4111"/>
                </a:lnTo>
                <a:cubicBezTo>
                  <a:pt x="12734" y="4141"/>
                  <a:pt x="13204" y="4257"/>
                  <a:pt x="13641" y="4456"/>
                </a:cubicBezTo>
                <a:cubicBezTo>
                  <a:pt x="13946" y="5706"/>
                  <a:pt x="14445" y="6784"/>
                  <a:pt x="14438" y="8128"/>
                </a:cubicBezTo>
                <a:cubicBezTo>
                  <a:pt x="14433" y="9221"/>
                  <a:pt x="14153" y="10170"/>
                  <a:pt x="13778" y="11136"/>
                </a:cubicBezTo>
                <a:lnTo>
                  <a:pt x="13777" y="11136"/>
                </a:lnTo>
                <a:cubicBezTo>
                  <a:pt x="13579" y="11237"/>
                  <a:pt x="13371" y="11320"/>
                  <a:pt x="13158" y="11383"/>
                </a:cubicBezTo>
                <a:cubicBezTo>
                  <a:pt x="13508" y="10596"/>
                  <a:pt x="13480" y="9389"/>
                  <a:pt x="13480" y="8738"/>
                </a:cubicBezTo>
                <a:cubicBezTo>
                  <a:pt x="13481" y="7105"/>
                  <a:pt x="13101" y="5512"/>
                  <a:pt x="12255" y="4111"/>
                </a:cubicBezTo>
                <a:close/>
                <a:moveTo>
                  <a:pt x="10574" y="4370"/>
                </a:moveTo>
                <a:cubicBezTo>
                  <a:pt x="11032" y="5394"/>
                  <a:pt x="11434" y="6425"/>
                  <a:pt x="11654" y="7535"/>
                </a:cubicBezTo>
                <a:cubicBezTo>
                  <a:pt x="11731" y="7917"/>
                  <a:pt x="12221" y="10964"/>
                  <a:pt x="11674" y="11503"/>
                </a:cubicBezTo>
                <a:cubicBezTo>
                  <a:pt x="11256" y="11451"/>
                  <a:pt x="10850" y="11331"/>
                  <a:pt x="10471" y="11147"/>
                </a:cubicBezTo>
                <a:cubicBezTo>
                  <a:pt x="10513" y="11076"/>
                  <a:pt x="10551" y="11003"/>
                  <a:pt x="10593" y="10933"/>
                </a:cubicBezTo>
                <a:cubicBezTo>
                  <a:pt x="10613" y="10979"/>
                  <a:pt x="10666" y="11005"/>
                  <a:pt x="10718" y="11005"/>
                </a:cubicBezTo>
                <a:cubicBezTo>
                  <a:pt x="10776" y="11005"/>
                  <a:pt x="10833" y="10974"/>
                  <a:pt x="10849" y="10909"/>
                </a:cubicBezTo>
                <a:cubicBezTo>
                  <a:pt x="10901" y="10692"/>
                  <a:pt x="10939" y="10473"/>
                  <a:pt x="10966" y="10253"/>
                </a:cubicBezTo>
                <a:cubicBezTo>
                  <a:pt x="11086" y="10020"/>
                  <a:pt x="11201" y="9789"/>
                  <a:pt x="11304" y="9554"/>
                </a:cubicBezTo>
                <a:cubicBezTo>
                  <a:pt x="11399" y="9337"/>
                  <a:pt x="11239" y="9113"/>
                  <a:pt x="11045" y="9113"/>
                </a:cubicBezTo>
                <a:cubicBezTo>
                  <a:pt x="11035" y="9113"/>
                  <a:pt x="11025" y="9113"/>
                  <a:pt x="11016" y="9115"/>
                </a:cubicBezTo>
                <a:cubicBezTo>
                  <a:pt x="10959" y="7642"/>
                  <a:pt x="10449" y="6136"/>
                  <a:pt x="9532" y="5039"/>
                </a:cubicBezTo>
                <a:cubicBezTo>
                  <a:pt x="9833" y="4751"/>
                  <a:pt x="10187" y="4523"/>
                  <a:pt x="10574" y="4370"/>
                </a:cubicBezTo>
                <a:close/>
                <a:moveTo>
                  <a:pt x="12017" y="4105"/>
                </a:moveTo>
                <a:cubicBezTo>
                  <a:pt x="12017" y="4115"/>
                  <a:pt x="12020" y="4125"/>
                  <a:pt x="12023" y="4134"/>
                </a:cubicBezTo>
                <a:cubicBezTo>
                  <a:pt x="12459" y="5230"/>
                  <a:pt x="12828" y="6325"/>
                  <a:pt x="12963" y="7502"/>
                </a:cubicBezTo>
                <a:cubicBezTo>
                  <a:pt x="13008" y="7897"/>
                  <a:pt x="13034" y="10935"/>
                  <a:pt x="12588" y="11499"/>
                </a:cubicBezTo>
                <a:lnTo>
                  <a:pt x="12586" y="11499"/>
                </a:lnTo>
                <a:cubicBezTo>
                  <a:pt x="12468" y="11513"/>
                  <a:pt x="12349" y="11524"/>
                  <a:pt x="12230" y="11527"/>
                </a:cubicBezTo>
                <a:cubicBezTo>
                  <a:pt x="12489" y="10895"/>
                  <a:pt x="12334" y="9818"/>
                  <a:pt x="12313" y="9394"/>
                </a:cubicBezTo>
                <a:cubicBezTo>
                  <a:pt x="12224" y="7606"/>
                  <a:pt x="11756" y="5824"/>
                  <a:pt x="10864" y="4269"/>
                </a:cubicBezTo>
                <a:cubicBezTo>
                  <a:pt x="11115" y="4193"/>
                  <a:pt x="11375" y="4142"/>
                  <a:pt x="11637" y="4117"/>
                </a:cubicBezTo>
                <a:cubicBezTo>
                  <a:pt x="11766" y="4105"/>
                  <a:pt x="11891" y="4105"/>
                  <a:pt x="12017" y="4105"/>
                </a:cubicBezTo>
                <a:close/>
                <a:moveTo>
                  <a:pt x="25741" y="16319"/>
                </a:moveTo>
                <a:cubicBezTo>
                  <a:pt x="26033" y="16319"/>
                  <a:pt x="26325" y="16353"/>
                  <a:pt x="26608" y="16425"/>
                </a:cubicBezTo>
                <a:cubicBezTo>
                  <a:pt x="26757" y="16463"/>
                  <a:pt x="26903" y="16513"/>
                  <a:pt x="27044" y="16574"/>
                </a:cubicBezTo>
                <a:cubicBezTo>
                  <a:pt x="28124" y="17916"/>
                  <a:pt x="26413" y="20133"/>
                  <a:pt x="25036" y="20799"/>
                </a:cubicBezTo>
                <a:cubicBezTo>
                  <a:pt x="24616" y="21002"/>
                  <a:pt x="24156" y="21111"/>
                  <a:pt x="23701" y="21111"/>
                </a:cubicBezTo>
                <a:cubicBezTo>
                  <a:pt x="23171" y="21111"/>
                  <a:pt x="22648" y="20963"/>
                  <a:pt x="22200" y="20645"/>
                </a:cubicBezTo>
                <a:cubicBezTo>
                  <a:pt x="21851" y="20398"/>
                  <a:pt x="21618" y="20077"/>
                  <a:pt x="21492" y="19731"/>
                </a:cubicBezTo>
                <a:cubicBezTo>
                  <a:pt x="21476" y="19396"/>
                  <a:pt x="21503" y="19061"/>
                  <a:pt x="21572" y="18733"/>
                </a:cubicBezTo>
                <a:cubicBezTo>
                  <a:pt x="21617" y="18728"/>
                  <a:pt x="21662" y="18715"/>
                  <a:pt x="21702" y="18694"/>
                </a:cubicBezTo>
                <a:cubicBezTo>
                  <a:pt x="22164" y="18440"/>
                  <a:pt x="22446" y="18033"/>
                  <a:pt x="22768" y="17649"/>
                </a:cubicBezTo>
                <a:cubicBezTo>
                  <a:pt x="23416" y="18221"/>
                  <a:pt x="24064" y="18791"/>
                  <a:pt x="24704" y="19359"/>
                </a:cubicBezTo>
                <a:cubicBezTo>
                  <a:pt x="24857" y="19496"/>
                  <a:pt x="25027" y="19554"/>
                  <a:pt x="25190" y="19554"/>
                </a:cubicBezTo>
                <a:cubicBezTo>
                  <a:pt x="25767" y="19554"/>
                  <a:pt x="26268" y="18836"/>
                  <a:pt x="25734" y="18328"/>
                </a:cubicBezTo>
                <a:cubicBezTo>
                  <a:pt x="25166" y="17789"/>
                  <a:pt x="24597" y="17246"/>
                  <a:pt x="24027" y="16699"/>
                </a:cubicBezTo>
                <a:cubicBezTo>
                  <a:pt x="24563" y="16456"/>
                  <a:pt x="25153" y="16319"/>
                  <a:pt x="25741" y="16319"/>
                </a:cubicBezTo>
                <a:close/>
                <a:moveTo>
                  <a:pt x="27895" y="17098"/>
                </a:moveTo>
                <a:cubicBezTo>
                  <a:pt x="28227" y="17383"/>
                  <a:pt x="28508" y="17724"/>
                  <a:pt x="28723" y="18106"/>
                </a:cubicBezTo>
                <a:cubicBezTo>
                  <a:pt x="28458" y="19552"/>
                  <a:pt x="27924" y="20816"/>
                  <a:pt x="26655" y="21718"/>
                </a:cubicBezTo>
                <a:cubicBezTo>
                  <a:pt x="25884" y="22266"/>
                  <a:pt x="25025" y="22582"/>
                  <a:pt x="24076" y="22639"/>
                </a:cubicBezTo>
                <a:cubicBezTo>
                  <a:pt x="24017" y="22642"/>
                  <a:pt x="23950" y="22644"/>
                  <a:pt x="23875" y="22644"/>
                </a:cubicBezTo>
                <a:cubicBezTo>
                  <a:pt x="23571" y="22644"/>
                  <a:pt x="23149" y="22613"/>
                  <a:pt x="22716" y="22526"/>
                </a:cubicBezTo>
                <a:cubicBezTo>
                  <a:pt x="22231" y="22010"/>
                  <a:pt x="21886" y="21431"/>
                  <a:pt x="21690" y="20830"/>
                </a:cubicBezTo>
                <a:lnTo>
                  <a:pt x="21690" y="20830"/>
                </a:lnTo>
                <a:cubicBezTo>
                  <a:pt x="22236" y="21348"/>
                  <a:pt x="23021" y="21617"/>
                  <a:pt x="23774" y="21617"/>
                </a:cubicBezTo>
                <a:cubicBezTo>
                  <a:pt x="23888" y="21617"/>
                  <a:pt x="24001" y="21610"/>
                  <a:pt x="24112" y="21598"/>
                </a:cubicBezTo>
                <a:cubicBezTo>
                  <a:pt x="25882" y="21400"/>
                  <a:pt x="28208" y="18898"/>
                  <a:pt x="27895" y="17098"/>
                </a:cubicBezTo>
                <a:close/>
                <a:moveTo>
                  <a:pt x="4132" y="21347"/>
                </a:moveTo>
                <a:lnTo>
                  <a:pt x="4132" y="21347"/>
                </a:lnTo>
                <a:cubicBezTo>
                  <a:pt x="4450" y="21713"/>
                  <a:pt x="4661" y="22218"/>
                  <a:pt x="4648" y="22688"/>
                </a:cubicBezTo>
                <a:cubicBezTo>
                  <a:pt x="4476" y="22239"/>
                  <a:pt x="4293" y="21798"/>
                  <a:pt x="4132" y="21347"/>
                </a:cubicBezTo>
                <a:close/>
                <a:moveTo>
                  <a:pt x="2094" y="22062"/>
                </a:moveTo>
                <a:cubicBezTo>
                  <a:pt x="2166" y="22580"/>
                  <a:pt x="2241" y="23104"/>
                  <a:pt x="2354" y="23612"/>
                </a:cubicBezTo>
                <a:cubicBezTo>
                  <a:pt x="2209" y="23502"/>
                  <a:pt x="2084" y="23367"/>
                  <a:pt x="1985" y="23213"/>
                </a:cubicBezTo>
                <a:cubicBezTo>
                  <a:pt x="1858" y="23010"/>
                  <a:pt x="1761" y="22723"/>
                  <a:pt x="1712" y="22412"/>
                </a:cubicBezTo>
                <a:cubicBezTo>
                  <a:pt x="1816" y="22378"/>
                  <a:pt x="1908" y="22323"/>
                  <a:pt x="1972" y="22248"/>
                </a:cubicBezTo>
                <a:cubicBezTo>
                  <a:pt x="2019" y="22190"/>
                  <a:pt x="2059" y="22128"/>
                  <a:pt x="2094" y="22062"/>
                </a:cubicBezTo>
                <a:close/>
                <a:moveTo>
                  <a:pt x="29081" y="18929"/>
                </a:moveTo>
                <a:lnTo>
                  <a:pt x="29081" y="18930"/>
                </a:lnTo>
                <a:cubicBezTo>
                  <a:pt x="29363" y="19840"/>
                  <a:pt x="29336" y="20848"/>
                  <a:pt x="28921" y="21706"/>
                </a:cubicBezTo>
                <a:cubicBezTo>
                  <a:pt x="28288" y="23017"/>
                  <a:pt x="26888" y="23727"/>
                  <a:pt x="25492" y="23727"/>
                </a:cubicBezTo>
                <a:cubicBezTo>
                  <a:pt x="24668" y="23727"/>
                  <a:pt x="23846" y="23480"/>
                  <a:pt x="23183" y="22963"/>
                </a:cubicBezTo>
                <a:lnTo>
                  <a:pt x="23183" y="22963"/>
                </a:lnTo>
                <a:cubicBezTo>
                  <a:pt x="23552" y="23022"/>
                  <a:pt x="23905" y="23051"/>
                  <a:pt x="24198" y="23051"/>
                </a:cubicBezTo>
                <a:cubicBezTo>
                  <a:pt x="24347" y="23051"/>
                  <a:pt x="24480" y="23044"/>
                  <a:pt x="24592" y="23029"/>
                </a:cubicBezTo>
                <a:cubicBezTo>
                  <a:pt x="26773" y="22734"/>
                  <a:pt x="28616" y="21040"/>
                  <a:pt x="29081" y="18929"/>
                </a:cubicBezTo>
                <a:close/>
                <a:moveTo>
                  <a:pt x="3135" y="20825"/>
                </a:moveTo>
                <a:cubicBezTo>
                  <a:pt x="3311" y="20825"/>
                  <a:pt x="3491" y="20875"/>
                  <a:pt x="3656" y="20961"/>
                </a:cubicBezTo>
                <a:cubicBezTo>
                  <a:pt x="3657" y="20976"/>
                  <a:pt x="3661" y="20993"/>
                  <a:pt x="3663" y="21009"/>
                </a:cubicBezTo>
                <a:cubicBezTo>
                  <a:pt x="3656" y="21030"/>
                  <a:pt x="3647" y="21051"/>
                  <a:pt x="3641" y="21072"/>
                </a:cubicBezTo>
                <a:cubicBezTo>
                  <a:pt x="3621" y="21137"/>
                  <a:pt x="3651" y="21196"/>
                  <a:pt x="3697" y="21233"/>
                </a:cubicBezTo>
                <a:cubicBezTo>
                  <a:pt x="3821" y="21992"/>
                  <a:pt x="4033" y="22752"/>
                  <a:pt x="4420" y="23383"/>
                </a:cubicBezTo>
                <a:cubicBezTo>
                  <a:pt x="4377" y="23441"/>
                  <a:pt x="4329" y="23494"/>
                  <a:pt x="4277" y="23544"/>
                </a:cubicBezTo>
                <a:lnTo>
                  <a:pt x="4276" y="23544"/>
                </a:lnTo>
                <a:cubicBezTo>
                  <a:pt x="4147" y="23661"/>
                  <a:pt x="3999" y="23755"/>
                  <a:pt x="3838" y="23822"/>
                </a:cubicBezTo>
                <a:cubicBezTo>
                  <a:pt x="3681" y="23377"/>
                  <a:pt x="3463" y="22951"/>
                  <a:pt x="3325" y="22494"/>
                </a:cubicBezTo>
                <a:cubicBezTo>
                  <a:pt x="3162" y="21951"/>
                  <a:pt x="3080" y="21394"/>
                  <a:pt x="2974" y="20839"/>
                </a:cubicBezTo>
                <a:cubicBezTo>
                  <a:pt x="3027" y="20830"/>
                  <a:pt x="3081" y="20825"/>
                  <a:pt x="3135" y="20825"/>
                </a:cubicBezTo>
                <a:close/>
                <a:moveTo>
                  <a:pt x="2618" y="21003"/>
                </a:moveTo>
                <a:lnTo>
                  <a:pt x="2618" y="21003"/>
                </a:lnTo>
                <a:cubicBezTo>
                  <a:pt x="2610" y="21938"/>
                  <a:pt x="2832" y="23104"/>
                  <a:pt x="3325" y="23932"/>
                </a:cubicBezTo>
                <a:cubicBezTo>
                  <a:pt x="3310" y="23933"/>
                  <a:pt x="3294" y="23933"/>
                  <a:pt x="3278" y="23933"/>
                </a:cubicBezTo>
                <a:cubicBezTo>
                  <a:pt x="3134" y="23933"/>
                  <a:pt x="2991" y="23913"/>
                  <a:pt x="2853" y="23872"/>
                </a:cubicBezTo>
                <a:cubicBezTo>
                  <a:pt x="2744" y="23067"/>
                  <a:pt x="2516" y="22253"/>
                  <a:pt x="2314" y="21464"/>
                </a:cubicBezTo>
                <a:cubicBezTo>
                  <a:pt x="2350" y="21361"/>
                  <a:pt x="2400" y="21260"/>
                  <a:pt x="2462" y="21169"/>
                </a:cubicBezTo>
                <a:cubicBezTo>
                  <a:pt x="2506" y="21107"/>
                  <a:pt x="2558" y="21051"/>
                  <a:pt x="2618" y="21003"/>
                </a:cubicBezTo>
                <a:close/>
                <a:moveTo>
                  <a:pt x="32126" y="1"/>
                </a:moveTo>
                <a:cubicBezTo>
                  <a:pt x="31323" y="1"/>
                  <a:pt x="30546" y="369"/>
                  <a:pt x="30075" y="1049"/>
                </a:cubicBezTo>
                <a:cubicBezTo>
                  <a:pt x="29894" y="1313"/>
                  <a:pt x="29762" y="1606"/>
                  <a:pt x="29685" y="1915"/>
                </a:cubicBezTo>
                <a:cubicBezTo>
                  <a:pt x="29466" y="2456"/>
                  <a:pt x="29447" y="3070"/>
                  <a:pt x="29668" y="3630"/>
                </a:cubicBezTo>
                <a:cubicBezTo>
                  <a:pt x="29978" y="4415"/>
                  <a:pt x="30637" y="4960"/>
                  <a:pt x="31382" y="5195"/>
                </a:cubicBezTo>
                <a:cubicBezTo>
                  <a:pt x="30546" y="6732"/>
                  <a:pt x="29755" y="8294"/>
                  <a:pt x="29009" y="9878"/>
                </a:cubicBezTo>
                <a:cubicBezTo>
                  <a:pt x="28225" y="11546"/>
                  <a:pt x="27286" y="13351"/>
                  <a:pt x="26770" y="15158"/>
                </a:cubicBezTo>
                <a:cubicBezTo>
                  <a:pt x="26431" y="15086"/>
                  <a:pt x="26084" y="15051"/>
                  <a:pt x="25737" y="15051"/>
                </a:cubicBezTo>
                <a:cubicBezTo>
                  <a:pt x="25060" y="15051"/>
                  <a:pt x="24380" y="15183"/>
                  <a:pt x="23751" y="15430"/>
                </a:cubicBezTo>
                <a:cubicBezTo>
                  <a:pt x="23471" y="15476"/>
                  <a:pt x="23197" y="15553"/>
                  <a:pt x="22935" y="15660"/>
                </a:cubicBezTo>
                <a:cubicBezTo>
                  <a:pt x="20905" y="13737"/>
                  <a:pt x="18830" y="11837"/>
                  <a:pt x="16633" y="10158"/>
                </a:cubicBezTo>
                <a:cubicBezTo>
                  <a:pt x="16751" y="9931"/>
                  <a:pt x="16852" y="9696"/>
                  <a:pt x="16936" y="9456"/>
                </a:cubicBezTo>
                <a:cubicBezTo>
                  <a:pt x="18116" y="5988"/>
                  <a:pt x="15474" y="2670"/>
                  <a:pt x="12008" y="2670"/>
                </a:cubicBezTo>
                <a:cubicBezTo>
                  <a:pt x="11713" y="2670"/>
                  <a:pt x="11413" y="2694"/>
                  <a:pt x="11109" y="2743"/>
                </a:cubicBezTo>
                <a:cubicBezTo>
                  <a:pt x="7757" y="3292"/>
                  <a:pt x="5808" y="7543"/>
                  <a:pt x="7713" y="10306"/>
                </a:cubicBezTo>
                <a:cubicBezTo>
                  <a:pt x="7866" y="10571"/>
                  <a:pt x="8043" y="10822"/>
                  <a:pt x="8242" y="11054"/>
                </a:cubicBezTo>
                <a:cubicBezTo>
                  <a:pt x="8437" y="11277"/>
                  <a:pt x="8650" y="11485"/>
                  <a:pt x="8877" y="11673"/>
                </a:cubicBezTo>
                <a:cubicBezTo>
                  <a:pt x="8169" y="12760"/>
                  <a:pt x="7533" y="13914"/>
                  <a:pt x="6898" y="14949"/>
                </a:cubicBezTo>
                <a:cubicBezTo>
                  <a:pt x="6032" y="16364"/>
                  <a:pt x="5044" y="17822"/>
                  <a:pt x="4317" y="19357"/>
                </a:cubicBezTo>
                <a:cubicBezTo>
                  <a:pt x="3940" y="19175"/>
                  <a:pt x="3537" y="19084"/>
                  <a:pt x="3136" y="19084"/>
                </a:cubicBezTo>
                <a:cubicBezTo>
                  <a:pt x="2551" y="19084"/>
                  <a:pt x="1971" y="19278"/>
                  <a:pt x="1493" y="19666"/>
                </a:cubicBezTo>
                <a:cubicBezTo>
                  <a:pt x="1421" y="19724"/>
                  <a:pt x="1353" y="19788"/>
                  <a:pt x="1288" y="19853"/>
                </a:cubicBezTo>
                <a:cubicBezTo>
                  <a:pt x="1005" y="19986"/>
                  <a:pt x="760" y="20189"/>
                  <a:pt x="578" y="20442"/>
                </a:cubicBezTo>
                <a:cubicBezTo>
                  <a:pt x="3" y="21266"/>
                  <a:pt x="0" y="22476"/>
                  <a:pt x="318" y="23394"/>
                </a:cubicBezTo>
                <a:cubicBezTo>
                  <a:pt x="793" y="24766"/>
                  <a:pt x="2029" y="25582"/>
                  <a:pt x="3317" y="25582"/>
                </a:cubicBezTo>
                <a:cubicBezTo>
                  <a:pt x="3993" y="25582"/>
                  <a:pt x="4683" y="25357"/>
                  <a:pt x="5286" y="24870"/>
                </a:cubicBezTo>
                <a:cubicBezTo>
                  <a:pt x="6926" y="23545"/>
                  <a:pt x="6474" y="21038"/>
                  <a:pt x="4975" y="19786"/>
                </a:cubicBezTo>
                <a:cubicBezTo>
                  <a:pt x="5861" y="18451"/>
                  <a:pt x="6601" y="16991"/>
                  <a:pt x="7440" y="15647"/>
                </a:cubicBezTo>
                <a:cubicBezTo>
                  <a:pt x="8141" y="14525"/>
                  <a:pt x="8983" y="13408"/>
                  <a:pt x="9754" y="12263"/>
                </a:cubicBezTo>
                <a:cubicBezTo>
                  <a:pt x="10515" y="12669"/>
                  <a:pt x="11345" y="12866"/>
                  <a:pt x="12168" y="12866"/>
                </a:cubicBezTo>
                <a:cubicBezTo>
                  <a:pt x="13591" y="12866"/>
                  <a:pt x="14989" y="12276"/>
                  <a:pt x="15959" y="11158"/>
                </a:cubicBezTo>
                <a:cubicBezTo>
                  <a:pt x="17703" y="13071"/>
                  <a:pt x="19638" y="14863"/>
                  <a:pt x="21595" y="16608"/>
                </a:cubicBezTo>
                <a:cubicBezTo>
                  <a:pt x="20579" y="17737"/>
                  <a:pt x="20201" y="19474"/>
                  <a:pt x="20622" y="21087"/>
                </a:cubicBezTo>
                <a:cubicBezTo>
                  <a:pt x="20529" y="21504"/>
                  <a:pt x="20700" y="21849"/>
                  <a:pt x="21021" y="22127"/>
                </a:cubicBezTo>
                <a:cubicBezTo>
                  <a:pt x="21030" y="22145"/>
                  <a:pt x="21037" y="22162"/>
                  <a:pt x="21047" y="22181"/>
                </a:cubicBezTo>
                <a:cubicBezTo>
                  <a:pt x="21464" y="22969"/>
                  <a:pt x="22080" y="23635"/>
                  <a:pt x="22834" y="24112"/>
                </a:cubicBezTo>
                <a:cubicBezTo>
                  <a:pt x="23111" y="24337"/>
                  <a:pt x="23434" y="24500"/>
                  <a:pt x="23779" y="24592"/>
                </a:cubicBezTo>
                <a:cubicBezTo>
                  <a:pt x="24377" y="24820"/>
                  <a:pt x="25014" y="24938"/>
                  <a:pt x="25653" y="24938"/>
                </a:cubicBezTo>
                <a:cubicBezTo>
                  <a:pt x="26938" y="24938"/>
                  <a:pt x="28232" y="24460"/>
                  <a:pt x="29242" y="23441"/>
                </a:cubicBezTo>
                <a:cubicBezTo>
                  <a:pt x="31489" y="21171"/>
                  <a:pt x="30665" y="17008"/>
                  <a:pt x="27890" y="15554"/>
                </a:cubicBezTo>
                <a:cubicBezTo>
                  <a:pt x="27687" y="15450"/>
                  <a:pt x="27477" y="15363"/>
                  <a:pt x="27260" y="15293"/>
                </a:cubicBezTo>
                <a:cubicBezTo>
                  <a:pt x="28160" y="13554"/>
                  <a:pt x="28800" y="11634"/>
                  <a:pt x="29632" y="9868"/>
                </a:cubicBezTo>
                <a:cubicBezTo>
                  <a:pt x="30359" y="8325"/>
                  <a:pt x="31134" y="6808"/>
                  <a:pt x="31942" y="5308"/>
                </a:cubicBezTo>
                <a:cubicBezTo>
                  <a:pt x="32029" y="5316"/>
                  <a:pt x="32117" y="5321"/>
                  <a:pt x="32204" y="5321"/>
                </a:cubicBezTo>
                <a:cubicBezTo>
                  <a:pt x="32892" y="5321"/>
                  <a:pt x="33575" y="5053"/>
                  <a:pt x="34071" y="4464"/>
                </a:cubicBezTo>
                <a:cubicBezTo>
                  <a:pt x="35347" y="2948"/>
                  <a:pt x="34697" y="521"/>
                  <a:pt x="32711" y="67"/>
                </a:cubicBezTo>
                <a:cubicBezTo>
                  <a:pt x="32517" y="22"/>
                  <a:pt x="32320" y="1"/>
                  <a:pt x="32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31"/>
          <p:cNvSpPr/>
          <p:nvPr/>
        </p:nvSpPr>
        <p:spPr>
          <a:xfrm>
            <a:off x="7125750" y="544900"/>
            <a:ext cx="564034" cy="445373"/>
          </a:xfrm>
          <a:custGeom>
            <a:avLst/>
            <a:gdLst/>
            <a:ahLst/>
            <a:cxnLst/>
            <a:rect l="l" t="t" r="r" b="b"/>
            <a:pathLst>
              <a:path w="39020" h="30811" extrusionOk="0">
                <a:moveTo>
                  <a:pt x="30681" y="3474"/>
                </a:moveTo>
                <a:cubicBezTo>
                  <a:pt x="32090" y="5955"/>
                  <a:pt x="33478" y="8448"/>
                  <a:pt x="34883" y="10930"/>
                </a:cubicBezTo>
                <a:cubicBezTo>
                  <a:pt x="35369" y="11788"/>
                  <a:pt x="35855" y="12647"/>
                  <a:pt x="36340" y="13505"/>
                </a:cubicBezTo>
                <a:cubicBezTo>
                  <a:pt x="34784" y="12409"/>
                  <a:pt x="33095" y="11459"/>
                  <a:pt x="31412" y="10597"/>
                </a:cubicBezTo>
                <a:cubicBezTo>
                  <a:pt x="29978" y="9864"/>
                  <a:pt x="28301" y="8917"/>
                  <a:pt x="26670" y="8527"/>
                </a:cubicBezTo>
                <a:cubicBezTo>
                  <a:pt x="27959" y="6807"/>
                  <a:pt x="29296" y="5122"/>
                  <a:pt x="30681" y="3474"/>
                </a:cubicBezTo>
                <a:close/>
                <a:moveTo>
                  <a:pt x="29411" y="1254"/>
                </a:moveTo>
                <a:cubicBezTo>
                  <a:pt x="29708" y="1768"/>
                  <a:pt x="30001" y="2286"/>
                  <a:pt x="30296" y="2802"/>
                </a:cubicBezTo>
                <a:cubicBezTo>
                  <a:pt x="30250" y="2825"/>
                  <a:pt x="30209" y="2858"/>
                  <a:pt x="30176" y="2898"/>
                </a:cubicBezTo>
                <a:cubicBezTo>
                  <a:pt x="28464" y="4922"/>
                  <a:pt x="26824" y="7005"/>
                  <a:pt x="25256" y="9144"/>
                </a:cubicBezTo>
                <a:cubicBezTo>
                  <a:pt x="24435" y="10273"/>
                  <a:pt x="23639" y="11420"/>
                  <a:pt x="22870" y="12586"/>
                </a:cubicBezTo>
                <a:cubicBezTo>
                  <a:pt x="22370" y="13341"/>
                  <a:pt x="21985" y="14172"/>
                  <a:pt x="21048" y="14438"/>
                </a:cubicBezTo>
                <a:cubicBezTo>
                  <a:pt x="20343" y="14637"/>
                  <a:pt x="19521" y="14657"/>
                  <a:pt x="18799" y="14757"/>
                </a:cubicBezTo>
                <a:cubicBezTo>
                  <a:pt x="15724" y="15183"/>
                  <a:pt x="12643" y="15575"/>
                  <a:pt x="9548" y="15813"/>
                </a:cubicBezTo>
                <a:cubicBezTo>
                  <a:pt x="6956" y="16012"/>
                  <a:pt x="4377" y="15977"/>
                  <a:pt x="1788" y="16009"/>
                </a:cubicBezTo>
                <a:cubicBezTo>
                  <a:pt x="1837" y="15879"/>
                  <a:pt x="1855" y="15736"/>
                  <a:pt x="1816" y="15615"/>
                </a:cubicBezTo>
                <a:cubicBezTo>
                  <a:pt x="1798" y="15556"/>
                  <a:pt x="1778" y="15497"/>
                  <a:pt x="1759" y="15438"/>
                </a:cubicBezTo>
                <a:cubicBezTo>
                  <a:pt x="1745" y="15392"/>
                  <a:pt x="1726" y="15347"/>
                  <a:pt x="1703" y="15306"/>
                </a:cubicBezTo>
                <a:cubicBezTo>
                  <a:pt x="10986" y="10717"/>
                  <a:pt x="20120" y="5833"/>
                  <a:pt x="29411" y="1254"/>
                </a:cubicBezTo>
                <a:close/>
                <a:moveTo>
                  <a:pt x="26395" y="8892"/>
                </a:moveTo>
                <a:cubicBezTo>
                  <a:pt x="28004" y="9838"/>
                  <a:pt x="29911" y="10434"/>
                  <a:pt x="31549" y="11326"/>
                </a:cubicBezTo>
                <a:cubicBezTo>
                  <a:pt x="33390" y="12329"/>
                  <a:pt x="35083" y="13505"/>
                  <a:pt x="36814" y="14674"/>
                </a:cubicBezTo>
                <a:cubicBezTo>
                  <a:pt x="36810" y="14693"/>
                  <a:pt x="36810" y="14712"/>
                  <a:pt x="36805" y="14732"/>
                </a:cubicBezTo>
                <a:cubicBezTo>
                  <a:pt x="36673" y="15199"/>
                  <a:pt x="36153" y="15305"/>
                  <a:pt x="35745" y="15521"/>
                </a:cubicBezTo>
                <a:cubicBezTo>
                  <a:pt x="33939" y="16469"/>
                  <a:pt x="32140" y="17429"/>
                  <a:pt x="30339" y="18384"/>
                </a:cubicBezTo>
                <a:lnTo>
                  <a:pt x="10312" y="29005"/>
                </a:lnTo>
                <a:cubicBezTo>
                  <a:pt x="10650" y="26988"/>
                  <a:pt x="10593" y="24814"/>
                  <a:pt x="10861" y="22800"/>
                </a:cubicBezTo>
                <a:cubicBezTo>
                  <a:pt x="11148" y="20642"/>
                  <a:pt x="11717" y="18486"/>
                  <a:pt x="11935" y="16319"/>
                </a:cubicBezTo>
                <a:cubicBezTo>
                  <a:pt x="14570" y="16042"/>
                  <a:pt x="17185" y="15652"/>
                  <a:pt x="19712" y="15320"/>
                </a:cubicBezTo>
                <a:cubicBezTo>
                  <a:pt x="20602" y="15204"/>
                  <a:pt x="21612" y="15215"/>
                  <a:pt x="22318" y="14591"/>
                </a:cubicBezTo>
                <a:cubicBezTo>
                  <a:pt x="23239" y="13777"/>
                  <a:pt x="23839" y="12448"/>
                  <a:pt x="24543" y="11446"/>
                </a:cubicBezTo>
                <a:cubicBezTo>
                  <a:pt x="25149" y="10585"/>
                  <a:pt x="25769" y="9736"/>
                  <a:pt x="26395" y="8892"/>
                </a:cubicBezTo>
                <a:close/>
                <a:moveTo>
                  <a:pt x="11565" y="16355"/>
                </a:moveTo>
                <a:cubicBezTo>
                  <a:pt x="10848" y="18447"/>
                  <a:pt x="10590" y="20799"/>
                  <a:pt x="10286" y="22960"/>
                </a:cubicBezTo>
                <a:cubicBezTo>
                  <a:pt x="10010" y="24932"/>
                  <a:pt x="9540" y="27177"/>
                  <a:pt x="9673" y="29206"/>
                </a:cubicBezTo>
                <a:cubicBezTo>
                  <a:pt x="8215" y="27203"/>
                  <a:pt x="6825" y="25154"/>
                  <a:pt x="5529" y="23041"/>
                </a:cubicBezTo>
                <a:cubicBezTo>
                  <a:pt x="4815" y="21877"/>
                  <a:pt x="4127" y="20697"/>
                  <a:pt x="3466" y="19503"/>
                </a:cubicBezTo>
                <a:cubicBezTo>
                  <a:pt x="3136" y="18907"/>
                  <a:pt x="2811" y="18305"/>
                  <a:pt x="2495" y="17701"/>
                </a:cubicBezTo>
                <a:cubicBezTo>
                  <a:pt x="2372" y="17469"/>
                  <a:pt x="2008" y="16935"/>
                  <a:pt x="1782" y="16461"/>
                </a:cubicBezTo>
                <a:lnTo>
                  <a:pt x="1782" y="16461"/>
                </a:lnTo>
                <a:cubicBezTo>
                  <a:pt x="3104" y="16615"/>
                  <a:pt x="4445" y="16680"/>
                  <a:pt x="5796" y="16680"/>
                </a:cubicBezTo>
                <a:cubicBezTo>
                  <a:pt x="7709" y="16680"/>
                  <a:pt x="9641" y="16549"/>
                  <a:pt x="11565" y="16355"/>
                </a:cubicBezTo>
                <a:close/>
                <a:moveTo>
                  <a:pt x="29638" y="1"/>
                </a:moveTo>
                <a:cubicBezTo>
                  <a:pt x="29542" y="1"/>
                  <a:pt x="29444" y="23"/>
                  <a:pt x="29354" y="67"/>
                </a:cubicBezTo>
                <a:cubicBezTo>
                  <a:pt x="19808" y="4672"/>
                  <a:pt x="10218" y="9366"/>
                  <a:pt x="1071" y="14724"/>
                </a:cubicBezTo>
                <a:cubicBezTo>
                  <a:pt x="965" y="14785"/>
                  <a:pt x="908" y="14870"/>
                  <a:pt x="886" y="14959"/>
                </a:cubicBezTo>
                <a:cubicBezTo>
                  <a:pt x="700" y="14987"/>
                  <a:pt x="517" y="15082"/>
                  <a:pt x="443" y="15256"/>
                </a:cubicBezTo>
                <a:cubicBezTo>
                  <a:pt x="1" y="16298"/>
                  <a:pt x="752" y="17207"/>
                  <a:pt x="1237" y="18139"/>
                </a:cubicBezTo>
                <a:cubicBezTo>
                  <a:pt x="1987" y="19577"/>
                  <a:pt x="2773" y="20994"/>
                  <a:pt x="3599" y="22390"/>
                </a:cubicBezTo>
                <a:cubicBezTo>
                  <a:pt x="5248" y="25185"/>
                  <a:pt x="7051" y="27880"/>
                  <a:pt x="8980" y="30488"/>
                </a:cubicBezTo>
                <a:cubicBezTo>
                  <a:pt x="9128" y="30689"/>
                  <a:pt x="9332" y="30810"/>
                  <a:pt x="9556" y="30810"/>
                </a:cubicBezTo>
                <a:cubicBezTo>
                  <a:pt x="9661" y="30810"/>
                  <a:pt x="9771" y="30783"/>
                  <a:pt x="9882" y="30724"/>
                </a:cubicBezTo>
                <a:lnTo>
                  <a:pt x="33215" y="18348"/>
                </a:lnTo>
                <a:cubicBezTo>
                  <a:pt x="34116" y="17871"/>
                  <a:pt x="35016" y="17394"/>
                  <a:pt x="35917" y="16917"/>
                </a:cubicBezTo>
                <a:cubicBezTo>
                  <a:pt x="36568" y="16569"/>
                  <a:pt x="37474" y="16245"/>
                  <a:pt x="37968" y="15675"/>
                </a:cubicBezTo>
                <a:cubicBezTo>
                  <a:pt x="39019" y="14464"/>
                  <a:pt x="37236" y="12516"/>
                  <a:pt x="36631" y="11474"/>
                </a:cubicBezTo>
                <a:cubicBezTo>
                  <a:pt x="34460" y="7732"/>
                  <a:pt x="32244" y="4018"/>
                  <a:pt x="30100" y="262"/>
                </a:cubicBezTo>
                <a:cubicBezTo>
                  <a:pt x="29998" y="84"/>
                  <a:pt x="29822" y="1"/>
                  <a:pt x="296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 rot="14118865" flipH="1">
            <a:off x="2912786" y="2053124"/>
            <a:ext cx="1188876" cy="59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18872" flipH="1">
            <a:off x="1201824" y="2191636"/>
            <a:ext cx="2155751" cy="2155751"/>
          </a:xfrm>
          <a:prstGeom prst="rect">
            <a:avLst/>
          </a:prstGeom>
        </p:spPr>
      </p:pic>
      <p:pic>
        <p:nvPicPr>
          <p:cNvPr id="34" name="Google Shape;205;p31"/>
          <p:cNvPicPr preferRelativeResize="0"/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3849247" y="3485380"/>
            <a:ext cx="1998563" cy="9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49" y="1119493"/>
            <a:ext cx="2150018" cy="2150018"/>
          </a:xfrm>
          <a:prstGeom prst="rect">
            <a:avLst/>
          </a:prstGeom>
        </p:spPr>
      </p:pic>
      <p:pic>
        <p:nvPicPr>
          <p:cNvPr id="9" name="Google Shape;413;p43"/>
          <p:cNvPicPr preferRelativeResize="0"/>
          <p:nvPr/>
        </p:nvPicPr>
        <p:blipFill>
          <a:blip r:embed="rId4">
            <a:alphaModFix amt="86000"/>
          </a:blip>
          <a:stretch>
            <a:fillRect/>
          </a:stretch>
        </p:blipFill>
        <p:spPr>
          <a:xfrm rot="729280">
            <a:off x="681115" y="456605"/>
            <a:ext cx="1487519" cy="7384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29562" y="534593"/>
            <a:ext cx="119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oncert One"/>
                <a:sym typeface="Concert One"/>
              </a:rPr>
              <a:t>Step 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 idx="8"/>
          </p:nvPr>
        </p:nvSpPr>
        <p:spPr>
          <a:xfrm>
            <a:off x="609818" y="544900"/>
            <a:ext cx="3197535" cy="1147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many apples do you see?</a:t>
            </a:r>
            <a:endParaRPr dirty="0"/>
          </a:p>
        </p:txBody>
      </p:sp>
      <p:sp>
        <p:nvSpPr>
          <p:cNvPr id="195" name="Google Shape;195;p31"/>
          <p:cNvSpPr/>
          <p:nvPr/>
        </p:nvSpPr>
        <p:spPr>
          <a:xfrm>
            <a:off x="7639575" y="711175"/>
            <a:ext cx="674863" cy="488424"/>
          </a:xfrm>
          <a:custGeom>
            <a:avLst/>
            <a:gdLst/>
            <a:ahLst/>
            <a:cxnLst/>
            <a:rect l="l" t="t" r="r" b="b"/>
            <a:pathLst>
              <a:path w="35347" h="25582" extrusionOk="0">
                <a:moveTo>
                  <a:pt x="32086" y="1331"/>
                </a:moveTo>
                <a:cubicBezTo>
                  <a:pt x="32060" y="1725"/>
                  <a:pt x="32014" y="2116"/>
                  <a:pt x="31884" y="2511"/>
                </a:cubicBezTo>
                <a:cubicBezTo>
                  <a:pt x="31710" y="3037"/>
                  <a:pt x="31422" y="3448"/>
                  <a:pt x="31140" y="3873"/>
                </a:cubicBezTo>
                <a:lnTo>
                  <a:pt x="31140" y="3875"/>
                </a:lnTo>
                <a:cubicBezTo>
                  <a:pt x="31045" y="3802"/>
                  <a:pt x="30957" y="3717"/>
                  <a:pt x="30879" y="3626"/>
                </a:cubicBezTo>
                <a:cubicBezTo>
                  <a:pt x="30960" y="3537"/>
                  <a:pt x="31004" y="3420"/>
                  <a:pt x="31004" y="3300"/>
                </a:cubicBezTo>
                <a:cubicBezTo>
                  <a:pt x="31012" y="2456"/>
                  <a:pt x="31170" y="1364"/>
                  <a:pt x="32086" y="1331"/>
                </a:cubicBezTo>
                <a:close/>
                <a:moveTo>
                  <a:pt x="33448" y="2151"/>
                </a:moveTo>
                <a:lnTo>
                  <a:pt x="33448" y="2151"/>
                </a:lnTo>
                <a:cubicBezTo>
                  <a:pt x="33674" y="2664"/>
                  <a:pt x="33586" y="3318"/>
                  <a:pt x="33167" y="3795"/>
                </a:cubicBezTo>
                <a:cubicBezTo>
                  <a:pt x="33046" y="3933"/>
                  <a:pt x="32896" y="4044"/>
                  <a:pt x="32729" y="4118"/>
                </a:cubicBezTo>
                <a:cubicBezTo>
                  <a:pt x="33098" y="3528"/>
                  <a:pt x="33326" y="2819"/>
                  <a:pt x="33448" y="2151"/>
                </a:cubicBezTo>
                <a:close/>
                <a:moveTo>
                  <a:pt x="32524" y="1387"/>
                </a:moveTo>
                <a:cubicBezTo>
                  <a:pt x="32540" y="1390"/>
                  <a:pt x="32555" y="1392"/>
                  <a:pt x="32571" y="1397"/>
                </a:cubicBezTo>
                <a:cubicBezTo>
                  <a:pt x="32884" y="1486"/>
                  <a:pt x="33123" y="1661"/>
                  <a:pt x="33289" y="1878"/>
                </a:cubicBezTo>
                <a:cubicBezTo>
                  <a:pt x="33081" y="2445"/>
                  <a:pt x="32804" y="2943"/>
                  <a:pt x="32503" y="3432"/>
                </a:cubicBezTo>
                <a:cubicBezTo>
                  <a:pt x="32416" y="3432"/>
                  <a:pt x="32336" y="3480"/>
                  <a:pt x="32295" y="3557"/>
                </a:cubicBezTo>
                <a:cubicBezTo>
                  <a:pt x="32169" y="3777"/>
                  <a:pt x="32049" y="4000"/>
                  <a:pt x="31925" y="4221"/>
                </a:cubicBezTo>
                <a:cubicBezTo>
                  <a:pt x="31817" y="4204"/>
                  <a:pt x="31712" y="4175"/>
                  <a:pt x="31611" y="4138"/>
                </a:cubicBezTo>
                <a:cubicBezTo>
                  <a:pt x="32171" y="3413"/>
                  <a:pt x="32513" y="2340"/>
                  <a:pt x="32524" y="1387"/>
                </a:cubicBezTo>
                <a:close/>
                <a:moveTo>
                  <a:pt x="9407" y="5159"/>
                </a:moveTo>
                <a:cubicBezTo>
                  <a:pt x="10187" y="6580"/>
                  <a:pt x="10603" y="7882"/>
                  <a:pt x="10645" y="9398"/>
                </a:cubicBezTo>
                <a:cubicBezTo>
                  <a:pt x="10279" y="9775"/>
                  <a:pt x="9939" y="10175"/>
                  <a:pt x="9627" y="10596"/>
                </a:cubicBezTo>
                <a:lnTo>
                  <a:pt x="9626" y="10596"/>
                </a:lnTo>
                <a:cubicBezTo>
                  <a:pt x="9570" y="10548"/>
                  <a:pt x="9511" y="10506"/>
                  <a:pt x="9457" y="10455"/>
                </a:cubicBezTo>
                <a:cubicBezTo>
                  <a:pt x="8958" y="9988"/>
                  <a:pt x="8631" y="9478"/>
                  <a:pt x="8445" y="8950"/>
                </a:cubicBezTo>
                <a:cubicBezTo>
                  <a:pt x="8239" y="7563"/>
                  <a:pt x="8522" y="6110"/>
                  <a:pt x="9407" y="5159"/>
                </a:cubicBezTo>
                <a:close/>
                <a:moveTo>
                  <a:pt x="14031" y="4662"/>
                </a:moveTo>
                <a:lnTo>
                  <a:pt x="14031" y="4662"/>
                </a:lnTo>
                <a:cubicBezTo>
                  <a:pt x="15409" y="5488"/>
                  <a:pt x="16195" y="7133"/>
                  <a:pt x="15661" y="8877"/>
                </a:cubicBezTo>
                <a:lnTo>
                  <a:pt x="15659" y="8877"/>
                </a:lnTo>
                <a:cubicBezTo>
                  <a:pt x="15430" y="9624"/>
                  <a:pt x="15018" y="10217"/>
                  <a:pt x="14503" y="10657"/>
                </a:cubicBezTo>
                <a:cubicBezTo>
                  <a:pt x="15162" y="8733"/>
                  <a:pt x="15142" y="6226"/>
                  <a:pt x="14031" y="4662"/>
                </a:cubicBezTo>
                <a:close/>
                <a:moveTo>
                  <a:pt x="12255" y="4111"/>
                </a:moveTo>
                <a:lnTo>
                  <a:pt x="12255" y="4111"/>
                </a:lnTo>
                <a:cubicBezTo>
                  <a:pt x="12734" y="4141"/>
                  <a:pt x="13204" y="4257"/>
                  <a:pt x="13641" y="4456"/>
                </a:cubicBezTo>
                <a:cubicBezTo>
                  <a:pt x="13946" y="5706"/>
                  <a:pt x="14445" y="6784"/>
                  <a:pt x="14438" y="8128"/>
                </a:cubicBezTo>
                <a:cubicBezTo>
                  <a:pt x="14433" y="9221"/>
                  <a:pt x="14153" y="10170"/>
                  <a:pt x="13778" y="11136"/>
                </a:cubicBezTo>
                <a:lnTo>
                  <a:pt x="13777" y="11136"/>
                </a:lnTo>
                <a:cubicBezTo>
                  <a:pt x="13579" y="11237"/>
                  <a:pt x="13371" y="11320"/>
                  <a:pt x="13158" y="11383"/>
                </a:cubicBezTo>
                <a:cubicBezTo>
                  <a:pt x="13508" y="10596"/>
                  <a:pt x="13480" y="9389"/>
                  <a:pt x="13480" y="8738"/>
                </a:cubicBezTo>
                <a:cubicBezTo>
                  <a:pt x="13481" y="7105"/>
                  <a:pt x="13101" y="5512"/>
                  <a:pt x="12255" y="4111"/>
                </a:cubicBezTo>
                <a:close/>
                <a:moveTo>
                  <a:pt x="10574" y="4370"/>
                </a:moveTo>
                <a:cubicBezTo>
                  <a:pt x="11032" y="5394"/>
                  <a:pt x="11434" y="6425"/>
                  <a:pt x="11654" y="7535"/>
                </a:cubicBezTo>
                <a:cubicBezTo>
                  <a:pt x="11731" y="7917"/>
                  <a:pt x="12221" y="10964"/>
                  <a:pt x="11674" y="11503"/>
                </a:cubicBezTo>
                <a:cubicBezTo>
                  <a:pt x="11256" y="11451"/>
                  <a:pt x="10850" y="11331"/>
                  <a:pt x="10471" y="11147"/>
                </a:cubicBezTo>
                <a:cubicBezTo>
                  <a:pt x="10513" y="11076"/>
                  <a:pt x="10551" y="11003"/>
                  <a:pt x="10593" y="10933"/>
                </a:cubicBezTo>
                <a:cubicBezTo>
                  <a:pt x="10613" y="10979"/>
                  <a:pt x="10666" y="11005"/>
                  <a:pt x="10718" y="11005"/>
                </a:cubicBezTo>
                <a:cubicBezTo>
                  <a:pt x="10776" y="11005"/>
                  <a:pt x="10833" y="10974"/>
                  <a:pt x="10849" y="10909"/>
                </a:cubicBezTo>
                <a:cubicBezTo>
                  <a:pt x="10901" y="10692"/>
                  <a:pt x="10939" y="10473"/>
                  <a:pt x="10966" y="10253"/>
                </a:cubicBezTo>
                <a:cubicBezTo>
                  <a:pt x="11086" y="10020"/>
                  <a:pt x="11201" y="9789"/>
                  <a:pt x="11304" y="9554"/>
                </a:cubicBezTo>
                <a:cubicBezTo>
                  <a:pt x="11399" y="9337"/>
                  <a:pt x="11239" y="9113"/>
                  <a:pt x="11045" y="9113"/>
                </a:cubicBezTo>
                <a:cubicBezTo>
                  <a:pt x="11035" y="9113"/>
                  <a:pt x="11025" y="9113"/>
                  <a:pt x="11016" y="9115"/>
                </a:cubicBezTo>
                <a:cubicBezTo>
                  <a:pt x="10959" y="7642"/>
                  <a:pt x="10449" y="6136"/>
                  <a:pt x="9532" y="5039"/>
                </a:cubicBezTo>
                <a:cubicBezTo>
                  <a:pt x="9833" y="4751"/>
                  <a:pt x="10187" y="4523"/>
                  <a:pt x="10574" y="4370"/>
                </a:cubicBezTo>
                <a:close/>
                <a:moveTo>
                  <a:pt x="12017" y="4105"/>
                </a:moveTo>
                <a:cubicBezTo>
                  <a:pt x="12017" y="4115"/>
                  <a:pt x="12020" y="4125"/>
                  <a:pt x="12023" y="4134"/>
                </a:cubicBezTo>
                <a:cubicBezTo>
                  <a:pt x="12459" y="5230"/>
                  <a:pt x="12828" y="6325"/>
                  <a:pt x="12963" y="7502"/>
                </a:cubicBezTo>
                <a:cubicBezTo>
                  <a:pt x="13008" y="7897"/>
                  <a:pt x="13034" y="10935"/>
                  <a:pt x="12588" y="11499"/>
                </a:cubicBezTo>
                <a:lnTo>
                  <a:pt x="12586" y="11499"/>
                </a:lnTo>
                <a:cubicBezTo>
                  <a:pt x="12468" y="11513"/>
                  <a:pt x="12349" y="11524"/>
                  <a:pt x="12230" y="11527"/>
                </a:cubicBezTo>
                <a:cubicBezTo>
                  <a:pt x="12489" y="10895"/>
                  <a:pt x="12334" y="9818"/>
                  <a:pt x="12313" y="9394"/>
                </a:cubicBezTo>
                <a:cubicBezTo>
                  <a:pt x="12224" y="7606"/>
                  <a:pt x="11756" y="5824"/>
                  <a:pt x="10864" y="4269"/>
                </a:cubicBezTo>
                <a:cubicBezTo>
                  <a:pt x="11115" y="4193"/>
                  <a:pt x="11375" y="4142"/>
                  <a:pt x="11637" y="4117"/>
                </a:cubicBezTo>
                <a:cubicBezTo>
                  <a:pt x="11766" y="4105"/>
                  <a:pt x="11891" y="4105"/>
                  <a:pt x="12017" y="4105"/>
                </a:cubicBezTo>
                <a:close/>
                <a:moveTo>
                  <a:pt x="25741" y="16319"/>
                </a:moveTo>
                <a:cubicBezTo>
                  <a:pt x="26033" y="16319"/>
                  <a:pt x="26325" y="16353"/>
                  <a:pt x="26608" y="16425"/>
                </a:cubicBezTo>
                <a:cubicBezTo>
                  <a:pt x="26757" y="16463"/>
                  <a:pt x="26903" y="16513"/>
                  <a:pt x="27044" y="16574"/>
                </a:cubicBezTo>
                <a:cubicBezTo>
                  <a:pt x="28124" y="17916"/>
                  <a:pt x="26413" y="20133"/>
                  <a:pt x="25036" y="20799"/>
                </a:cubicBezTo>
                <a:cubicBezTo>
                  <a:pt x="24616" y="21002"/>
                  <a:pt x="24156" y="21111"/>
                  <a:pt x="23701" y="21111"/>
                </a:cubicBezTo>
                <a:cubicBezTo>
                  <a:pt x="23171" y="21111"/>
                  <a:pt x="22648" y="20963"/>
                  <a:pt x="22200" y="20645"/>
                </a:cubicBezTo>
                <a:cubicBezTo>
                  <a:pt x="21851" y="20398"/>
                  <a:pt x="21618" y="20077"/>
                  <a:pt x="21492" y="19731"/>
                </a:cubicBezTo>
                <a:cubicBezTo>
                  <a:pt x="21476" y="19396"/>
                  <a:pt x="21503" y="19061"/>
                  <a:pt x="21572" y="18733"/>
                </a:cubicBezTo>
                <a:cubicBezTo>
                  <a:pt x="21617" y="18728"/>
                  <a:pt x="21662" y="18715"/>
                  <a:pt x="21702" y="18694"/>
                </a:cubicBezTo>
                <a:cubicBezTo>
                  <a:pt x="22164" y="18440"/>
                  <a:pt x="22446" y="18033"/>
                  <a:pt x="22768" y="17649"/>
                </a:cubicBezTo>
                <a:cubicBezTo>
                  <a:pt x="23416" y="18221"/>
                  <a:pt x="24064" y="18791"/>
                  <a:pt x="24704" y="19359"/>
                </a:cubicBezTo>
                <a:cubicBezTo>
                  <a:pt x="24857" y="19496"/>
                  <a:pt x="25027" y="19554"/>
                  <a:pt x="25190" y="19554"/>
                </a:cubicBezTo>
                <a:cubicBezTo>
                  <a:pt x="25767" y="19554"/>
                  <a:pt x="26268" y="18836"/>
                  <a:pt x="25734" y="18328"/>
                </a:cubicBezTo>
                <a:cubicBezTo>
                  <a:pt x="25166" y="17789"/>
                  <a:pt x="24597" y="17246"/>
                  <a:pt x="24027" y="16699"/>
                </a:cubicBezTo>
                <a:cubicBezTo>
                  <a:pt x="24563" y="16456"/>
                  <a:pt x="25153" y="16319"/>
                  <a:pt x="25741" y="16319"/>
                </a:cubicBezTo>
                <a:close/>
                <a:moveTo>
                  <a:pt x="27895" y="17098"/>
                </a:moveTo>
                <a:cubicBezTo>
                  <a:pt x="28227" y="17383"/>
                  <a:pt x="28508" y="17724"/>
                  <a:pt x="28723" y="18106"/>
                </a:cubicBezTo>
                <a:cubicBezTo>
                  <a:pt x="28458" y="19552"/>
                  <a:pt x="27924" y="20816"/>
                  <a:pt x="26655" y="21718"/>
                </a:cubicBezTo>
                <a:cubicBezTo>
                  <a:pt x="25884" y="22266"/>
                  <a:pt x="25025" y="22582"/>
                  <a:pt x="24076" y="22639"/>
                </a:cubicBezTo>
                <a:cubicBezTo>
                  <a:pt x="24017" y="22642"/>
                  <a:pt x="23950" y="22644"/>
                  <a:pt x="23875" y="22644"/>
                </a:cubicBezTo>
                <a:cubicBezTo>
                  <a:pt x="23571" y="22644"/>
                  <a:pt x="23149" y="22613"/>
                  <a:pt x="22716" y="22526"/>
                </a:cubicBezTo>
                <a:cubicBezTo>
                  <a:pt x="22231" y="22010"/>
                  <a:pt x="21886" y="21431"/>
                  <a:pt x="21690" y="20830"/>
                </a:cubicBezTo>
                <a:lnTo>
                  <a:pt x="21690" y="20830"/>
                </a:lnTo>
                <a:cubicBezTo>
                  <a:pt x="22236" y="21348"/>
                  <a:pt x="23021" y="21617"/>
                  <a:pt x="23774" y="21617"/>
                </a:cubicBezTo>
                <a:cubicBezTo>
                  <a:pt x="23888" y="21617"/>
                  <a:pt x="24001" y="21610"/>
                  <a:pt x="24112" y="21598"/>
                </a:cubicBezTo>
                <a:cubicBezTo>
                  <a:pt x="25882" y="21400"/>
                  <a:pt x="28208" y="18898"/>
                  <a:pt x="27895" y="17098"/>
                </a:cubicBezTo>
                <a:close/>
                <a:moveTo>
                  <a:pt x="4132" y="21347"/>
                </a:moveTo>
                <a:lnTo>
                  <a:pt x="4132" y="21347"/>
                </a:lnTo>
                <a:cubicBezTo>
                  <a:pt x="4450" y="21713"/>
                  <a:pt x="4661" y="22218"/>
                  <a:pt x="4648" y="22688"/>
                </a:cubicBezTo>
                <a:cubicBezTo>
                  <a:pt x="4476" y="22239"/>
                  <a:pt x="4293" y="21798"/>
                  <a:pt x="4132" y="21347"/>
                </a:cubicBezTo>
                <a:close/>
                <a:moveTo>
                  <a:pt x="2094" y="22062"/>
                </a:moveTo>
                <a:cubicBezTo>
                  <a:pt x="2166" y="22580"/>
                  <a:pt x="2241" y="23104"/>
                  <a:pt x="2354" y="23612"/>
                </a:cubicBezTo>
                <a:cubicBezTo>
                  <a:pt x="2209" y="23502"/>
                  <a:pt x="2084" y="23367"/>
                  <a:pt x="1985" y="23213"/>
                </a:cubicBezTo>
                <a:cubicBezTo>
                  <a:pt x="1858" y="23010"/>
                  <a:pt x="1761" y="22723"/>
                  <a:pt x="1712" y="22412"/>
                </a:cubicBezTo>
                <a:cubicBezTo>
                  <a:pt x="1816" y="22378"/>
                  <a:pt x="1908" y="22323"/>
                  <a:pt x="1972" y="22248"/>
                </a:cubicBezTo>
                <a:cubicBezTo>
                  <a:pt x="2019" y="22190"/>
                  <a:pt x="2059" y="22128"/>
                  <a:pt x="2094" y="22062"/>
                </a:cubicBezTo>
                <a:close/>
                <a:moveTo>
                  <a:pt x="29081" y="18929"/>
                </a:moveTo>
                <a:lnTo>
                  <a:pt x="29081" y="18930"/>
                </a:lnTo>
                <a:cubicBezTo>
                  <a:pt x="29363" y="19840"/>
                  <a:pt x="29336" y="20848"/>
                  <a:pt x="28921" y="21706"/>
                </a:cubicBezTo>
                <a:cubicBezTo>
                  <a:pt x="28288" y="23017"/>
                  <a:pt x="26888" y="23727"/>
                  <a:pt x="25492" y="23727"/>
                </a:cubicBezTo>
                <a:cubicBezTo>
                  <a:pt x="24668" y="23727"/>
                  <a:pt x="23846" y="23480"/>
                  <a:pt x="23183" y="22963"/>
                </a:cubicBezTo>
                <a:lnTo>
                  <a:pt x="23183" y="22963"/>
                </a:lnTo>
                <a:cubicBezTo>
                  <a:pt x="23552" y="23022"/>
                  <a:pt x="23905" y="23051"/>
                  <a:pt x="24198" y="23051"/>
                </a:cubicBezTo>
                <a:cubicBezTo>
                  <a:pt x="24347" y="23051"/>
                  <a:pt x="24480" y="23044"/>
                  <a:pt x="24592" y="23029"/>
                </a:cubicBezTo>
                <a:cubicBezTo>
                  <a:pt x="26773" y="22734"/>
                  <a:pt x="28616" y="21040"/>
                  <a:pt x="29081" y="18929"/>
                </a:cubicBezTo>
                <a:close/>
                <a:moveTo>
                  <a:pt x="3135" y="20825"/>
                </a:moveTo>
                <a:cubicBezTo>
                  <a:pt x="3311" y="20825"/>
                  <a:pt x="3491" y="20875"/>
                  <a:pt x="3656" y="20961"/>
                </a:cubicBezTo>
                <a:cubicBezTo>
                  <a:pt x="3657" y="20976"/>
                  <a:pt x="3661" y="20993"/>
                  <a:pt x="3663" y="21009"/>
                </a:cubicBezTo>
                <a:cubicBezTo>
                  <a:pt x="3656" y="21030"/>
                  <a:pt x="3647" y="21051"/>
                  <a:pt x="3641" y="21072"/>
                </a:cubicBezTo>
                <a:cubicBezTo>
                  <a:pt x="3621" y="21137"/>
                  <a:pt x="3651" y="21196"/>
                  <a:pt x="3697" y="21233"/>
                </a:cubicBezTo>
                <a:cubicBezTo>
                  <a:pt x="3821" y="21992"/>
                  <a:pt x="4033" y="22752"/>
                  <a:pt x="4420" y="23383"/>
                </a:cubicBezTo>
                <a:cubicBezTo>
                  <a:pt x="4377" y="23441"/>
                  <a:pt x="4329" y="23494"/>
                  <a:pt x="4277" y="23544"/>
                </a:cubicBezTo>
                <a:lnTo>
                  <a:pt x="4276" y="23544"/>
                </a:lnTo>
                <a:cubicBezTo>
                  <a:pt x="4147" y="23661"/>
                  <a:pt x="3999" y="23755"/>
                  <a:pt x="3838" y="23822"/>
                </a:cubicBezTo>
                <a:cubicBezTo>
                  <a:pt x="3681" y="23377"/>
                  <a:pt x="3463" y="22951"/>
                  <a:pt x="3325" y="22494"/>
                </a:cubicBezTo>
                <a:cubicBezTo>
                  <a:pt x="3162" y="21951"/>
                  <a:pt x="3080" y="21394"/>
                  <a:pt x="2974" y="20839"/>
                </a:cubicBezTo>
                <a:cubicBezTo>
                  <a:pt x="3027" y="20830"/>
                  <a:pt x="3081" y="20825"/>
                  <a:pt x="3135" y="20825"/>
                </a:cubicBezTo>
                <a:close/>
                <a:moveTo>
                  <a:pt x="2618" y="21003"/>
                </a:moveTo>
                <a:lnTo>
                  <a:pt x="2618" y="21003"/>
                </a:lnTo>
                <a:cubicBezTo>
                  <a:pt x="2610" y="21938"/>
                  <a:pt x="2832" y="23104"/>
                  <a:pt x="3325" y="23932"/>
                </a:cubicBezTo>
                <a:cubicBezTo>
                  <a:pt x="3310" y="23933"/>
                  <a:pt x="3294" y="23933"/>
                  <a:pt x="3278" y="23933"/>
                </a:cubicBezTo>
                <a:cubicBezTo>
                  <a:pt x="3134" y="23933"/>
                  <a:pt x="2991" y="23913"/>
                  <a:pt x="2853" y="23872"/>
                </a:cubicBezTo>
                <a:cubicBezTo>
                  <a:pt x="2744" y="23067"/>
                  <a:pt x="2516" y="22253"/>
                  <a:pt x="2314" y="21464"/>
                </a:cubicBezTo>
                <a:cubicBezTo>
                  <a:pt x="2350" y="21361"/>
                  <a:pt x="2400" y="21260"/>
                  <a:pt x="2462" y="21169"/>
                </a:cubicBezTo>
                <a:cubicBezTo>
                  <a:pt x="2506" y="21107"/>
                  <a:pt x="2558" y="21051"/>
                  <a:pt x="2618" y="21003"/>
                </a:cubicBezTo>
                <a:close/>
                <a:moveTo>
                  <a:pt x="32126" y="1"/>
                </a:moveTo>
                <a:cubicBezTo>
                  <a:pt x="31323" y="1"/>
                  <a:pt x="30546" y="369"/>
                  <a:pt x="30075" y="1049"/>
                </a:cubicBezTo>
                <a:cubicBezTo>
                  <a:pt x="29894" y="1313"/>
                  <a:pt x="29762" y="1606"/>
                  <a:pt x="29685" y="1915"/>
                </a:cubicBezTo>
                <a:cubicBezTo>
                  <a:pt x="29466" y="2456"/>
                  <a:pt x="29447" y="3070"/>
                  <a:pt x="29668" y="3630"/>
                </a:cubicBezTo>
                <a:cubicBezTo>
                  <a:pt x="29978" y="4415"/>
                  <a:pt x="30637" y="4960"/>
                  <a:pt x="31382" y="5195"/>
                </a:cubicBezTo>
                <a:cubicBezTo>
                  <a:pt x="30546" y="6732"/>
                  <a:pt x="29755" y="8294"/>
                  <a:pt x="29009" y="9878"/>
                </a:cubicBezTo>
                <a:cubicBezTo>
                  <a:pt x="28225" y="11546"/>
                  <a:pt x="27286" y="13351"/>
                  <a:pt x="26770" y="15158"/>
                </a:cubicBezTo>
                <a:cubicBezTo>
                  <a:pt x="26431" y="15086"/>
                  <a:pt x="26084" y="15051"/>
                  <a:pt x="25737" y="15051"/>
                </a:cubicBezTo>
                <a:cubicBezTo>
                  <a:pt x="25060" y="15051"/>
                  <a:pt x="24380" y="15183"/>
                  <a:pt x="23751" y="15430"/>
                </a:cubicBezTo>
                <a:cubicBezTo>
                  <a:pt x="23471" y="15476"/>
                  <a:pt x="23197" y="15553"/>
                  <a:pt x="22935" y="15660"/>
                </a:cubicBezTo>
                <a:cubicBezTo>
                  <a:pt x="20905" y="13737"/>
                  <a:pt x="18830" y="11837"/>
                  <a:pt x="16633" y="10158"/>
                </a:cubicBezTo>
                <a:cubicBezTo>
                  <a:pt x="16751" y="9931"/>
                  <a:pt x="16852" y="9696"/>
                  <a:pt x="16936" y="9456"/>
                </a:cubicBezTo>
                <a:cubicBezTo>
                  <a:pt x="18116" y="5988"/>
                  <a:pt x="15474" y="2670"/>
                  <a:pt x="12008" y="2670"/>
                </a:cubicBezTo>
                <a:cubicBezTo>
                  <a:pt x="11713" y="2670"/>
                  <a:pt x="11413" y="2694"/>
                  <a:pt x="11109" y="2743"/>
                </a:cubicBezTo>
                <a:cubicBezTo>
                  <a:pt x="7757" y="3292"/>
                  <a:pt x="5808" y="7543"/>
                  <a:pt x="7713" y="10306"/>
                </a:cubicBezTo>
                <a:cubicBezTo>
                  <a:pt x="7866" y="10571"/>
                  <a:pt x="8043" y="10822"/>
                  <a:pt x="8242" y="11054"/>
                </a:cubicBezTo>
                <a:cubicBezTo>
                  <a:pt x="8437" y="11277"/>
                  <a:pt x="8650" y="11485"/>
                  <a:pt x="8877" y="11673"/>
                </a:cubicBezTo>
                <a:cubicBezTo>
                  <a:pt x="8169" y="12760"/>
                  <a:pt x="7533" y="13914"/>
                  <a:pt x="6898" y="14949"/>
                </a:cubicBezTo>
                <a:cubicBezTo>
                  <a:pt x="6032" y="16364"/>
                  <a:pt x="5044" y="17822"/>
                  <a:pt x="4317" y="19357"/>
                </a:cubicBezTo>
                <a:cubicBezTo>
                  <a:pt x="3940" y="19175"/>
                  <a:pt x="3537" y="19084"/>
                  <a:pt x="3136" y="19084"/>
                </a:cubicBezTo>
                <a:cubicBezTo>
                  <a:pt x="2551" y="19084"/>
                  <a:pt x="1971" y="19278"/>
                  <a:pt x="1493" y="19666"/>
                </a:cubicBezTo>
                <a:cubicBezTo>
                  <a:pt x="1421" y="19724"/>
                  <a:pt x="1353" y="19788"/>
                  <a:pt x="1288" y="19853"/>
                </a:cubicBezTo>
                <a:cubicBezTo>
                  <a:pt x="1005" y="19986"/>
                  <a:pt x="760" y="20189"/>
                  <a:pt x="578" y="20442"/>
                </a:cubicBezTo>
                <a:cubicBezTo>
                  <a:pt x="3" y="21266"/>
                  <a:pt x="0" y="22476"/>
                  <a:pt x="318" y="23394"/>
                </a:cubicBezTo>
                <a:cubicBezTo>
                  <a:pt x="793" y="24766"/>
                  <a:pt x="2029" y="25582"/>
                  <a:pt x="3317" y="25582"/>
                </a:cubicBezTo>
                <a:cubicBezTo>
                  <a:pt x="3993" y="25582"/>
                  <a:pt x="4683" y="25357"/>
                  <a:pt x="5286" y="24870"/>
                </a:cubicBezTo>
                <a:cubicBezTo>
                  <a:pt x="6926" y="23545"/>
                  <a:pt x="6474" y="21038"/>
                  <a:pt x="4975" y="19786"/>
                </a:cubicBezTo>
                <a:cubicBezTo>
                  <a:pt x="5861" y="18451"/>
                  <a:pt x="6601" y="16991"/>
                  <a:pt x="7440" y="15647"/>
                </a:cubicBezTo>
                <a:cubicBezTo>
                  <a:pt x="8141" y="14525"/>
                  <a:pt x="8983" y="13408"/>
                  <a:pt x="9754" y="12263"/>
                </a:cubicBezTo>
                <a:cubicBezTo>
                  <a:pt x="10515" y="12669"/>
                  <a:pt x="11345" y="12866"/>
                  <a:pt x="12168" y="12866"/>
                </a:cubicBezTo>
                <a:cubicBezTo>
                  <a:pt x="13591" y="12866"/>
                  <a:pt x="14989" y="12276"/>
                  <a:pt x="15959" y="11158"/>
                </a:cubicBezTo>
                <a:cubicBezTo>
                  <a:pt x="17703" y="13071"/>
                  <a:pt x="19638" y="14863"/>
                  <a:pt x="21595" y="16608"/>
                </a:cubicBezTo>
                <a:cubicBezTo>
                  <a:pt x="20579" y="17737"/>
                  <a:pt x="20201" y="19474"/>
                  <a:pt x="20622" y="21087"/>
                </a:cubicBezTo>
                <a:cubicBezTo>
                  <a:pt x="20529" y="21504"/>
                  <a:pt x="20700" y="21849"/>
                  <a:pt x="21021" y="22127"/>
                </a:cubicBezTo>
                <a:cubicBezTo>
                  <a:pt x="21030" y="22145"/>
                  <a:pt x="21037" y="22162"/>
                  <a:pt x="21047" y="22181"/>
                </a:cubicBezTo>
                <a:cubicBezTo>
                  <a:pt x="21464" y="22969"/>
                  <a:pt x="22080" y="23635"/>
                  <a:pt x="22834" y="24112"/>
                </a:cubicBezTo>
                <a:cubicBezTo>
                  <a:pt x="23111" y="24337"/>
                  <a:pt x="23434" y="24500"/>
                  <a:pt x="23779" y="24592"/>
                </a:cubicBezTo>
                <a:cubicBezTo>
                  <a:pt x="24377" y="24820"/>
                  <a:pt x="25014" y="24938"/>
                  <a:pt x="25653" y="24938"/>
                </a:cubicBezTo>
                <a:cubicBezTo>
                  <a:pt x="26938" y="24938"/>
                  <a:pt x="28232" y="24460"/>
                  <a:pt x="29242" y="23441"/>
                </a:cubicBezTo>
                <a:cubicBezTo>
                  <a:pt x="31489" y="21171"/>
                  <a:pt x="30665" y="17008"/>
                  <a:pt x="27890" y="15554"/>
                </a:cubicBezTo>
                <a:cubicBezTo>
                  <a:pt x="27687" y="15450"/>
                  <a:pt x="27477" y="15363"/>
                  <a:pt x="27260" y="15293"/>
                </a:cubicBezTo>
                <a:cubicBezTo>
                  <a:pt x="28160" y="13554"/>
                  <a:pt x="28800" y="11634"/>
                  <a:pt x="29632" y="9868"/>
                </a:cubicBezTo>
                <a:cubicBezTo>
                  <a:pt x="30359" y="8325"/>
                  <a:pt x="31134" y="6808"/>
                  <a:pt x="31942" y="5308"/>
                </a:cubicBezTo>
                <a:cubicBezTo>
                  <a:pt x="32029" y="5316"/>
                  <a:pt x="32117" y="5321"/>
                  <a:pt x="32204" y="5321"/>
                </a:cubicBezTo>
                <a:cubicBezTo>
                  <a:pt x="32892" y="5321"/>
                  <a:pt x="33575" y="5053"/>
                  <a:pt x="34071" y="4464"/>
                </a:cubicBezTo>
                <a:cubicBezTo>
                  <a:pt x="35347" y="2948"/>
                  <a:pt x="34697" y="521"/>
                  <a:pt x="32711" y="67"/>
                </a:cubicBezTo>
                <a:cubicBezTo>
                  <a:pt x="32517" y="22"/>
                  <a:pt x="32320" y="1"/>
                  <a:pt x="32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31"/>
          <p:cNvSpPr/>
          <p:nvPr/>
        </p:nvSpPr>
        <p:spPr>
          <a:xfrm>
            <a:off x="7125750" y="544900"/>
            <a:ext cx="564034" cy="445373"/>
          </a:xfrm>
          <a:custGeom>
            <a:avLst/>
            <a:gdLst/>
            <a:ahLst/>
            <a:cxnLst/>
            <a:rect l="l" t="t" r="r" b="b"/>
            <a:pathLst>
              <a:path w="39020" h="30811" extrusionOk="0">
                <a:moveTo>
                  <a:pt x="30681" y="3474"/>
                </a:moveTo>
                <a:cubicBezTo>
                  <a:pt x="32090" y="5955"/>
                  <a:pt x="33478" y="8448"/>
                  <a:pt x="34883" y="10930"/>
                </a:cubicBezTo>
                <a:cubicBezTo>
                  <a:pt x="35369" y="11788"/>
                  <a:pt x="35855" y="12647"/>
                  <a:pt x="36340" y="13505"/>
                </a:cubicBezTo>
                <a:cubicBezTo>
                  <a:pt x="34784" y="12409"/>
                  <a:pt x="33095" y="11459"/>
                  <a:pt x="31412" y="10597"/>
                </a:cubicBezTo>
                <a:cubicBezTo>
                  <a:pt x="29978" y="9864"/>
                  <a:pt x="28301" y="8917"/>
                  <a:pt x="26670" y="8527"/>
                </a:cubicBezTo>
                <a:cubicBezTo>
                  <a:pt x="27959" y="6807"/>
                  <a:pt x="29296" y="5122"/>
                  <a:pt x="30681" y="3474"/>
                </a:cubicBezTo>
                <a:close/>
                <a:moveTo>
                  <a:pt x="29411" y="1254"/>
                </a:moveTo>
                <a:cubicBezTo>
                  <a:pt x="29708" y="1768"/>
                  <a:pt x="30001" y="2286"/>
                  <a:pt x="30296" y="2802"/>
                </a:cubicBezTo>
                <a:cubicBezTo>
                  <a:pt x="30250" y="2825"/>
                  <a:pt x="30209" y="2858"/>
                  <a:pt x="30176" y="2898"/>
                </a:cubicBezTo>
                <a:cubicBezTo>
                  <a:pt x="28464" y="4922"/>
                  <a:pt x="26824" y="7005"/>
                  <a:pt x="25256" y="9144"/>
                </a:cubicBezTo>
                <a:cubicBezTo>
                  <a:pt x="24435" y="10273"/>
                  <a:pt x="23639" y="11420"/>
                  <a:pt x="22870" y="12586"/>
                </a:cubicBezTo>
                <a:cubicBezTo>
                  <a:pt x="22370" y="13341"/>
                  <a:pt x="21985" y="14172"/>
                  <a:pt x="21048" y="14438"/>
                </a:cubicBezTo>
                <a:cubicBezTo>
                  <a:pt x="20343" y="14637"/>
                  <a:pt x="19521" y="14657"/>
                  <a:pt x="18799" y="14757"/>
                </a:cubicBezTo>
                <a:cubicBezTo>
                  <a:pt x="15724" y="15183"/>
                  <a:pt x="12643" y="15575"/>
                  <a:pt x="9548" y="15813"/>
                </a:cubicBezTo>
                <a:cubicBezTo>
                  <a:pt x="6956" y="16012"/>
                  <a:pt x="4377" y="15977"/>
                  <a:pt x="1788" y="16009"/>
                </a:cubicBezTo>
                <a:cubicBezTo>
                  <a:pt x="1837" y="15879"/>
                  <a:pt x="1855" y="15736"/>
                  <a:pt x="1816" y="15615"/>
                </a:cubicBezTo>
                <a:cubicBezTo>
                  <a:pt x="1798" y="15556"/>
                  <a:pt x="1778" y="15497"/>
                  <a:pt x="1759" y="15438"/>
                </a:cubicBezTo>
                <a:cubicBezTo>
                  <a:pt x="1745" y="15392"/>
                  <a:pt x="1726" y="15347"/>
                  <a:pt x="1703" y="15306"/>
                </a:cubicBezTo>
                <a:cubicBezTo>
                  <a:pt x="10986" y="10717"/>
                  <a:pt x="20120" y="5833"/>
                  <a:pt x="29411" y="1254"/>
                </a:cubicBezTo>
                <a:close/>
                <a:moveTo>
                  <a:pt x="26395" y="8892"/>
                </a:moveTo>
                <a:cubicBezTo>
                  <a:pt x="28004" y="9838"/>
                  <a:pt x="29911" y="10434"/>
                  <a:pt x="31549" y="11326"/>
                </a:cubicBezTo>
                <a:cubicBezTo>
                  <a:pt x="33390" y="12329"/>
                  <a:pt x="35083" y="13505"/>
                  <a:pt x="36814" y="14674"/>
                </a:cubicBezTo>
                <a:cubicBezTo>
                  <a:pt x="36810" y="14693"/>
                  <a:pt x="36810" y="14712"/>
                  <a:pt x="36805" y="14732"/>
                </a:cubicBezTo>
                <a:cubicBezTo>
                  <a:pt x="36673" y="15199"/>
                  <a:pt x="36153" y="15305"/>
                  <a:pt x="35745" y="15521"/>
                </a:cubicBezTo>
                <a:cubicBezTo>
                  <a:pt x="33939" y="16469"/>
                  <a:pt x="32140" y="17429"/>
                  <a:pt x="30339" y="18384"/>
                </a:cubicBezTo>
                <a:lnTo>
                  <a:pt x="10312" y="29005"/>
                </a:lnTo>
                <a:cubicBezTo>
                  <a:pt x="10650" y="26988"/>
                  <a:pt x="10593" y="24814"/>
                  <a:pt x="10861" y="22800"/>
                </a:cubicBezTo>
                <a:cubicBezTo>
                  <a:pt x="11148" y="20642"/>
                  <a:pt x="11717" y="18486"/>
                  <a:pt x="11935" y="16319"/>
                </a:cubicBezTo>
                <a:cubicBezTo>
                  <a:pt x="14570" y="16042"/>
                  <a:pt x="17185" y="15652"/>
                  <a:pt x="19712" y="15320"/>
                </a:cubicBezTo>
                <a:cubicBezTo>
                  <a:pt x="20602" y="15204"/>
                  <a:pt x="21612" y="15215"/>
                  <a:pt x="22318" y="14591"/>
                </a:cubicBezTo>
                <a:cubicBezTo>
                  <a:pt x="23239" y="13777"/>
                  <a:pt x="23839" y="12448"/>
                  <a:pt x="24543" y="11446"/>
                </a:cubicBezTo>
                <a:cubicBezTo>
                  <a:pt x="25149" y="10585"/>
                  <a:pt x="25769" y="9736"/>
                  <a:pt x="26395" y="8892"/>
                </a:cubicBezTo>
                <a:close/>
                <a:moveTo>
                  <a:pt x="11565" y="16355"/>
                </a:moveTo>
                <a:cubicBezTo>
                  <a:pt x="10848" y="18447"/>
                  <a:pt x="10590" y="20799"/>
                  <a:pt x="10286" y="22960"/>
                </a:cubicBezTo>
                <a:cubicBezTo>
                  <a:pt x="10010" y="24932"/>
                  <a:pt x="9540" y="27177"/>
                  <a:pt x="9673" y="29206"/>
                </a:cubicBezTo>
                <a:cubicBezTo>
                  <a:pt x="8215" y="27203"/>
                  <a:pt x="6825" y="25154"/>
                  <a:pt x="5529" y="23041"/>
                </a:cubicBezTo>
                <a:cubicBezTo>
                  <a:pt x="4815" y="21877"/>
                  <a:pt x="4127" y="20697"/>
                  <a:pt x="3466" y="19503"/>
                </a:cubicBezTo>
                <a:cubicBezTo>
                  <a:pt x="3136" y="18907"/>
                  <a:pt x="2811" y="18305"/>
                  <a:pt x="2495" y="17701"/>
                </a:cubicBezTo>
                <a:cubicBezTo>
                  <a:pt x="2372" y="17469"/>
                  <a:pt x="2008" y="16935"/>
                  <a:pt x="1782" y="16461"/>
                </a:cubicBezTo>
                <a:lnTo>
                  <a:pt x="1782" y="16461"/>
                </a:lnTo>
                <a:cubicBezTo>
                  <a:pt x="3104" y="16615"/>
                  <a:pt x="4445" y="16680"/>
                  <a:pt x="5796" y="16680"/>
                </a:cubicBezTo>
                <a:cubicBezTo>
                  <a:pt x="7709" y="16680"/>
                  <a:pt x="9641" y="16549"/>
                  <a:pt x="11565" y="16355"/>
                </a:cubicBezTo>
                <a:close/>
                <a:moveTo>
                  <a:pt x="29638" y="1"/>
                </a:moveTo>
                <a:cubicBezTo>
                  <a:pt x="29542" y="1"/>
                  <a:pt x="29444" y="23"/>
                  <a:pt x="29354" y="67"/>
                </a:cubicBezTo>
                <a:cubicBezTo>
                  <a:pt x="19808" y="4672"/>
                  <a:pt x="10218" y="9366"/>
                  <a:pt x="1071" y="14724"/>
                </a:cubicBezTo>
                <a:cubicBezTo>
                  <a:pt x="965" y="14785"/>
                  <a:pt x="908" y="14870"/>
                  <a:pt x="886" y="14959"/>
                </a:cubicBezTo>
                <a:cubicBezTo>
                  <a:pt x="700" y="14987"/>
                  <a:pt x="517" y="15082"/>
                  <a:pt x="443" y="15256"/>
                </a:cubicBezTo>
                <a:cubicBezTo>
                  <a:pt x="1" y="16298"/>
                  <a:pt x="752" y="17207"/>
                  <a:pt x="1237" y="18139"/>
                </a:cubicBezTo>
                <a:cubicBezTo>
                  <a:pt x="1987" y="19577"/>
                  <a:pt x="2773" y="20994"/>
                  <a:pt x="3599" y="22390"/>
                </a:cubicBezTo>
                <a:cubicBezTo>
                  <a:pt x="5248" y="25185"/>
                  <a:pt x="7051" y="27880"/>
                  <a:pt x="8980" y="30488"/>
                </a:cubicBezTo>
                <a:cubicBezTo>
                  <a:pt x="9128" y="30689"/>
                  <a:pt x="9332" y="30810"/>
                  <a:pt x="9556" y="30810"/>
                </a:cubicBezTo>
                <a:cubicBezTo>
                  <a:pt x="9661" y="30810"/>
                  <a:pt x="9771" y="30783"/>
                  <a:pt x="9882" y="30724"/>
                </a:cubicBezTo>
                <a:lnTo>
                  <a:pt x="33215" y="18348"/>
                </a:lnTo>
                <a:cubicBezTo>
                  <a:pt x="34116" y="17871"/>
                  <a:pt x="35016" y="17394"/>
                  <a:pt x="35917" y="16917"/>
                </a:cubicBezTo>
                <a:cubicBezTo>
                  <a:pt x="36568" y="16569"/>
                  <a:pt x="37474" y="16245"/>
                  <a:pt x="37968" y="15675"/>
                </a:cubicBezTo>
                <a:cubicBezTo>
                  <a:pt x="39019" y="14464"/>
                  <a:pt x="37236" y="12516"/>
                  <a:pt x="36631" y="11474"/>
                </a:cubicBezTo>
                <a:cubicBezTo>
                  <a:pt x="34460" y="7732"/>
                  <a:pt x="32244" y="4018"/>
                  <a:pt x="30100" y="262"/>
                </a:cubicBezTo>
                <a:cubicBezTo>
                  <a:pt x="29998" y="84"/>
                  <a:pt x="29822" y="1"/>
                  <a:pt x="296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 rot="14118865" flipH="1">
            <a:off x="2912786" y="2053124"/>
            <a:ext cx="1188876" cy="59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48310" flipH="1">
            <a:off x="488496" y="1680775"/>
            <a:ext cx="1805418" cy="1805418"/>
          </a:xfrm>
          <a:prstGeom prst="rect">
            <a:avLst/>
          </a:prstGeom>
        </p:spPr>
      </p:pic>
      <p:pic>
        <p:nvPicPr>
          <p:cNvPr id="34" name="Google Shape;205;p31"/>
          <p:cNvPicPr preferRelativeResize="0"/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3849247" y="3485380"/>
            <a:ext cx="1998563" cy="9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9512" flipH="1">
            <a:off x="1602302" y="2666725"/>
            <a:ext cx="1920161" cy="192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484" y="1339080"/>
            <a:ext cx="2146300" cy="214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 idx="8"/>
          </p:nvPr>
        </p:nvSpPr>
        <p:spPr>
          <a:xfrm>
            <a:off x="609818" y="544900"/>
            <a:ext cx="3197535" cy="1147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many apples do you see?</a:t>
            </a:r>
            <a:endParaRPr dirty="0"/>
          </a:p>
        </p:txBody>
      </p:sp>
      <p:sp>
        <p:nvSpPr>
          <p:cNvPr id="195" name="Google Shape;195;p31"/>
          <p:cNvSpPr/>
          <p:nvPr/>
        </p:nvSpPr>
        <p:spPr>
          <a:xfrm>
            <a:off x="7639575" y="711175"/>
            <a:ext cx="674863" cy="488424"/>
          </a:xfrm>
          <a:custGeom>
            <a:avLst/>
            <a:gdLst/>
            <a:ahLst/>
            <a:cxnLst/>
            <a:rect l="l" t="t" r="r" b="b"/>
            <a:pathLst>
              <a:path w="35347" h="25582" extrusionOk="0">
                <a:moveTo>
                  <a:pt x="32086" y="1331"/>
                </a:moveTo>
                <a:cubicBezTo>
                  <a:pt x="32060" y="1725"/>
                  <a:pt x="32014" y="2116"/>
                  <a:pt x="31884" y="2511"/>
                </a:cubicBezTo>
                <a:cubicBezTo>
                  <a:pt x="31710" y="3037"/>
                  <a:pt x="31422" y="3448"/>
                  <a:pt x="31140" y="3873"/>
                </a:cubicBezTo>
                <a:lnTo>
                  <a:pt x="31140" y="3875"/>
                </a:lnTo>
                <a:cubicBezTo>
                  <a:pt x="31045" y="3802"/>
                  <a:pt x="30957" y="3717"/>
                  <a:pt x="30879" y="3626"/>
                </a:cubicBezTo>
                <a:cubicBezTo>
                  <a:pt x="30960" y="3537"/>
                  <a:pt x="31004" y="3420"/>
                  <a:pt x="31004" y="3300"/>
                </a:cubicBezTo>
                <a:cubicBezTo>
                  <a:pt x="31012" y="2456"/>
                  <a:pt x="31170" y="1364"/>
                  <a:pt x="32086" y="1331"/>
                </a:cubicBezTo>
                <a:close/>
                <a:moveTo>
                  <a:pt x="33448" y="2151"/>
                </a:moveTo>
                <a:lnTo>
                  <a:pt x="33448" y="2151"/>
                </a:lnTo>
                <a:cubicBezTo>
                  <a:pt x="33674" y="2664"/>
                  <a:pt x="33586" y="3318"/>
                  <a:pt x="33167" y="3795"/>
                </a:cubicBezTo>
                <a:cubicBezTo>
                  <a:pt x="33046" y="3933"/>
                  <a:pt x="32896" y="4044"/>
                  <a:pt x="32729" y="4118"/>
                </a:cubicBezTo>
                <a:cubicBezTo>
                  <a:pt x="33098" y="3528"/>
                  <a:pt x="33326" y="2819"/>
                  <a:pt x="33448" y="2151"/>
                </a:cubicBezTo>
                <a:close/>
                <a:moveTo>
                  <a:pt x="32524" y="1387"/>
                </a:moveTo>
                <a:cubicBezTo>
                  <a:pt x="32540" y="1390"/>
                  <a:pt x="32555" y="1392"/>
                  <a:pt x="32571" y="1397"/>
                </a:cubicBezTo>
                <a:cubicBezTo>
                  <a:pt x="32884" y="1486"/>
                  <a:pt x="33123" y="1661"/>
                  <a:pt x="33289" y="1878"/>
                </a:cubicBezTo>
                <a:cubicBezTo>
                  <a:pt x="33081" y="2445"/>
                  <a:pt x="32804" y="2943"/>
                  <a:pt x="32503" y="3432"/>
                </a:cubicBezTo>
                <a:cubicBezTo>
                  <a:pt x="32416" y="3432"/>
                  <a:pt x="32336" y="3480"/>
                  <a:pt x="32295" y="3557"/>
                </a:cubicBezTo>
                <a:cubicBezTo>
                  <a:pt x="32169" y="3777"/>
                  <a:pt x="32049" y="4000"/>
                  <a:pt x="31925" y="4221"/>
                </a:cubicBezTo>
                <a:cubicBezTo>
                  <a:pt x="31817" y="4204"/>
                  <a:pt x="31712" y="4175"/>
                  <a:pt x="31611" y="4138"/>
                </a:cubicBezTo>
                <a:cubicBezTo>
                  <a:pt x="32171" y="3413"/>
                  <a:pt x="32513" y="2340"/>
                  <a:pt x="32524" y="1387"/>
                </a:cubicBezTo>
                <a:close/>
                <a:moveTo>
                  <a:pt x="9407" y="5159"/>
                </a:moveTo>
                <a:cubicBezTo>
                  <a:pt x="10187" y="6580"/>
                  <a:pt x="10603" y="7882"/>
                  <a:pt x="10645" y="9398"/>
                </a:cubicBezTo>
                <a:cubicBezTo>
                  <a:pt x="10279" y="9775"/>
                  <a:pt x="9939" y="10175"/>
                  <a:pt x="9627" y="10596"/>
                </a:cubicBezTo>
                <a:lnTo>
                  <a:pt x="9626" y="10596"/>
                </a:lnTo>
                <a:cubicBezTo>
                  <a:pt x="9570" y="10548"/>
                  <a:pt x="9511" y="10506"/>
                  <a:pt x="9457" y="10455"/>
                </a:cubicBezTo>
                <a:cubicBezTo>
                  <a:pt x="8958" y="9988"/>
                  <a:pt x="8631" y="9478"/>
                  <a:pt x="8445" y="8950"/>
                </a:cubicBezTo>
                <a:cubicBezTo>
                  <a:pt x="8239" y="7563"/>
                  <a:pt x="8522" y="6110"/>
                  <a:pt x="9407" y="5159"/>
                </a:cubicBezTo>
                <a:close/>
                <a:moveTo>
                  <a:pt x="14031" y="4662"/>
                </a:moveTo>
                <a:lnTo>
                  <a:pt x="14031" y="4662"/>
                </a:lnTo>
                <a:cubicBezTo>
                  <a:pt x="15409" y="5488"/>
                  <a:pt x="16195" y="7133"/>
                  <a:pt x="15661" y="8877"/>
                </a:cubicBezTo>
                <a:lnTo>
                  <a:pt x="15659" y="8877"/>
                </a:lnTo>
                <a:cubicBezTo>
                  <a:pt x="15430" y="9624"/>
                  <a:pt x="15018" y="10217"/>
                  <a:pt x="14503" y="10657"/>
                </a:cubicBezTo>
                <a:cubicBezTo>
                  <a:pt x="15162" y="8733"/>
                  <a:pt x="15142" y="6226"/>
                  <a:pt x="14031" y="4662"/>
                </a:cubicBezTo>
                <a:close/>
                <a:moveTo>
                  <a:pt x="12255" y="4111"/>
                </a:moveTo>
                <a:lnTo>
                  <a:pt x="12255" y="4111"/>
                </a:lnTo>
                <a:cubicBezTo>
                  <a:pt x="12734" y="4141"/>
                  <a:pt x="13204" y="4257"/>
                  <a:pt x="13641" y="4456"/>
                </a:cubicBezTo>
                <a:cubicBezTo>
                  <a:pt x="13946" y="5706"/>
                  <a:pt x="14445" y="6784"/>
                  <a:pt x="14438" y="8128"/>
                </a:cubicBezTo>
                <a:cubicBezTo>
                  <a:pt x="14433" y="9221"/>
                  <a:pt x="14153" y="10170"/>
                  <a:pt x="13778" y="11136"/>
                </a:cubicBezTo>
                <a:lnTo>
                  <a:pt x="13777" y="11136"/>
                </a:lnTo>
                <a:cubicBezTo>
                  <a:pt x="13579" y="11237"/>
                  <a:pt x="13371" y="11320"/>
                  <a:pt x="13158" y="11383"/>
                </a:cubicBezTo>
                <a:cubicBezTo>
                  <a:pt x="13508" y="10596"/>
                  <a:pt x="13480" y="9389"/>
                  <a:pt x="13480" y="8738"/>
                </a:cubicBezTo>
                <a:cubicBezTo>
                  <a:pt x="13481" y="7105"/>
                  <a:pt x="13101" y="5512"/>
                  <a:pt x="12255" y="4111"/>
                </a:cubicBezTo>
                <a:close/>
                <a:moveTo>
                  <a:pt x="10574" y="4370"/>
                </a:moveTo>
                <a:cubicBezTo>
                  <a:pt x="11032" y="5394"/>
                  <a:pt x="11434" y="6425"/>
                  <a:pt x="11654" y="7535"/>
                </a:cubicBezTo>
                <a:cubicBezTo>
                  <a:pt x="11731" y="7917"/>
                  <a:pt x="12221" y="10964"/>
                  <a:pt x="11674" y="11503"/>
                </a:cubicBezTo>
                <a:cubicBezTo>
                  <a:pt x="11256" y="11451"/>
                  <a:pt x="10850" y="11331"/>
                  <a:pt x="10471" y="11147"/>
                </a:cubicBezTo>
                <a:cubicBezTo>
                  <a:pt x="10513" y="11076"/>
                  <a:pt x="10551" y="11003"/>
                  <a:pt x="10593" y="10933"/>
                </a:cubicBezTo>
                <a:cubicBezTo>
                  <a:pt x="10613" y="10979"/>
                  <a:pt x="10666" y="11005"/>
                  <a:pt x="10718" y="11005"/>
                </a:cubicBezTo>
                <a:cubicBezTo>
                  <a:pt x="10776" y="11005"/>
                  <a:pt x="10833" y="10974"/>
                  <a:pt x="10849" y="10909"/>
                </a:cubicBezTo>
                <a:cubicBezTo>
                  <a:pt x="10901" y="10692"/>
                  <a:pt x="10939" y="10473"/>
                  <a:pt x="10966" y="10253"/>
                </a:cubicBezTo>
                <a:cubicBezTo>
                  <a:pt x="11086" y="10020"/>
                  <a:pt x="11201" y="9789"/>
                  <a:pt x="11304" y="9554"/>
                </a:cubicBezTo>
                <a:cubicBezTo>
                  <a:pt x="11399" y="9337"/>
                  <a:pt x="11239" y="9113"/>
                  <a:pt x="11045" y="9113"/>
                </a:cubicBezTo>
                <a:cubicBezTo>
                  <a:pt x="11035" y="9113"/>
                  <a:pt x="11025" y="9113"/>
                  <a:pt x="11016" y="9115"/>
                </a:cubicBezTo>
                <a:cubicBezTo>
                  <a:pt x="10959" y="7642"/>
                  <a:pt x="10449" y="6136"/>
                  <a:pt x="9532" y="5039"/>
                </a:cubicBezTo>
                <a:cubicBezTo>
                  <a:pt x="9833" y="4751"/>
                  <a:pt x="10187" y="4523"/>
                  <a:pt x="10574" y="4370"/>
                </a:cubicBezTo>
                <a:close/>
                <a:moveTo>
                  <a:pt x="12017" y="4105"/>
                </a:moveTo>
                <a:cubicBezTo>
                  <a:pt x="12017" y="4115"/>
                  <a:pt x="12020" y="4125"/>
                  <a:pt x="12023" y="4134"/>
                </a:cubicBezTo>
                <a:cubicBezTo>
                  <a:pt x="12459" y="5230"/>
                  <a:pt x="12828" y="6325"/>
                  <a:pt x="12963" y="7502"/>
                </a:cubicBezTo>
                <a:cubicBezTo>
                  <a:pt x="13008" y="7897"/>
                  <a:pt x="13034" y="10935"/>
                  <a:pt x="12588" y="11499"/>
                </a:cubicBezTo>
                <a:lnTo>
                  <a:pt x="12586" y="11499"/>
                </a:lnTo>
                <a:cubicBezTo>
                  <a:pt x="12468" y="11513"/>
                  <a:pt x="12349" y="11524"/>
                  <a:pt x="12230" y="11527"/>
                </a:cubicBezTo>
                <a:cubicBezTo>
                  <a:pt x="12489" y="10895"/>
                  <a:pt x="12334" y="9818"/>
                  <a:pt x="12313" y="9394"/>
                </a:cubicBezTo>
                <a:cubicBezTo>
                  <a:pt x="12224" y="7606"/>
                  <a:pt x="11756" y="5824"/>
                  <a:pt x="10864" y="4269"/>
                </a:cubicBezTo>
                <a:cubicBezTo>
                  <a:pt x="11115" y="4193"/>
                  <a:pt x="11375" y="4142"/>
                  <a:pt x="11637" y="4117"/>
                </a:cubicBezTo>
                <a:cubicBezTo>
                  <a:pt x="11766" y="4105"/>
                  <a:pt x="11891" y="4105"/>
                  <a:pt x="12017" y="4105"/>
                </a:cubicBezTo>
                <a:close/>
                <a:moveTo>
                  <a:pt x="25741" y="16319"/>
                </a:moveTo>
                <a:cubicBezTo>
                  <a:pt x="26033" y="16319"/>
                  <a:pt x="26325" y="16353"/>
                  <a:pt x="26608" y="16425"/>
                </a:cubicBezTo>
                <a:cubicBezTo>
                  <a:pt x="26757" y="16463"/>
                  <a:pt x="26903" y="16513"/>
                  <a:pt x="27044" y="16574"/>
                </a:cubicBezTo>
                <a:cubicBezTo>
                  <a:pt x="28124" y="17916"/>
                  <a:pt x="26413" y="20133"/>
                  <a:pt x="25036" y="20799"/>
                </a:cubicBezTo>
                <a:cubicBezTo>
                  <a:pt x="24616" y="21002"/>
                  <a:pt x="24156" y="21111"/>
                  <a:pt x="23701" y="21111"/>
                </a:cubicBezTo>
                <a:cubicBezTo>
                  <a:pt x="23171" y="21111"/>
                  <a:pt x="22648" y="20963"/>
                  <a:pt x="22200" y="20645"/>
                </a:cubicBezTo>
                <a:cubicBezTo>
                  <a:pt x="21851" y="20398"/>
                  <a:pt x="21618" y="20077"/>
                  <a:pt x="21492" y="19731"/>
                </a:cubicBezTo>
                <a:cubicBezTo>
                  <a:pt x="21476" y="19396"/>
                  <a:pt x="21503" y="19061"/>
                  <a:pt x="21572" y="18733"/>
                </a:cubicBezTo>
                <a:cubicBezTo>
                  <a:pt x="21617" y="18728"/>
                  <a:pt x="21662" y="18715"/>
                  <a:pt x="21702" y="18694"/>
                </a:cubicBezTo>
                <a:cubicBezTo>
                  <a:pt x="22164" y="18440"/>
                  <a:pt x="22446" y="18033"/>
                  <a:pt x="22768" y="17649"/>
                </a:cubicBezTo>
                <a:cubicBezTo>
                  <a:pt x="23416" y="18221"/>
                  <a:pt x="24064" y="18791"/>
                  <a:pt x="24704" y="19359"/>
                </a:cubicBezTo>
                <a:cubicBezTo>
                  <a:pt x="24857" y="19496"/>
                  <a:pt x="25027" y="19554"/>
                  <a:pt x="25190" y="19554"/>
                </a:cubicBezTo>
                <a:cubicBezTo>
                  <a:pt x="25767" y="19554"/>
                  <a:pt x="26268" y="18836"/>
                  <a:pt x="25734" y="18328"/>
                </a:cubicBezTo>
                <a:cubicBezTo>
                  <a:pt x="25166" y="17789"/>
                  <a:pt x="24597" y="17246"/>
                  <a:pt x="24027" y="16699"/>
                </a:cubicBezTo>
                <a:cubicBezTo>
                  <a:pt x="24563" y="16456"/>
                  <a:pt x="25153" y="16319"/>
                  <a:pt x="25741" y="16319"/>
                </a:cubicBezTo>
                <a:close/>
                <a:moveTo>
                  <a:pt x="27895" y="17098"/>
                </a:moveTo>
                <a:cubicBezTo>
                  <a:pt x="28227" y="17383"/>
                  <a:pt x="28508" y="17724"/>
                  <a:pt x="28723" y="18106"/>
                </a:cubicBezTo>
                <a:cubicBezTo>
                  <a:pt x="28458" y="19552"/>
                  <a:pt x="27924" y="20816"/>
                  <a:pt x="26655" y="21718"/>
                </a:cubicBezTo>
                <a:cubicBezTo>
                  <a:pt x="25884" y="22266"/>
                  <a:pt x="25025" y="22582"/>
                  <a:pt x="24076" y="22639"/>
                </a:cubicBezTo>
                <a:cubicBezTo>
                  <a:pt x="24017" y="22642"/>
                  <a:pt x="23950" y="22644"/>
                  <a:pt x="23875" y="22644"/>
                </a:cubicBezTo>
                <a:cubicBezTo>
                  <a:pt x="23571" y="22644"/>
                  <a:pt x="23149" y="22613"/>
                  <a:pt x="22716" y="22526"/>
                </a:cubicBezTo>
                <a:cubicBezTo>
                  <a:pt x="22231" y="22010"/>
                  <a:pt x="21886" y="21431"/>
                  <a:pt x="21690" y="20830"/>
                </a:cubicBezTo>
                <a:lnTo>
                  <a:pt x="21690" y="20830"/>
                </a:lnTo>
                <a:cubicBezTo>
                  <a:pt x="22236" y="21348"/>
                  <a:pt x="23021" y="21617"/>
                  <a:pt x="23774" y="21617"/>
                </a:cubicBezTo>
                <a:cubicBezTo>
                  <a:pt x="23888" y="21617"/>
                  <a:pt x="24001" y="21610"/>
                  <a:pt x="24112" y="21598"/>
                </a:cubicBezTo>
                <a:cubicBezTo>
                  <a:pt x="25882" y="21400"/>
                  <a:pt x="28208" y="18898"/>
                  <a:pt x="27895" y="17098"/>
                </a:cubicBezTo>
                <a:close/>
                <a:moveTo>
                  <a:pt x="4132" y="21347"/>
                </a:moveTo>
                <a:lnTo>
                  <a:pt x="4132" y="21347"/>
                </a:lnTo>
                <a:cubicBezTo>
                  <a:pt x="4450" y="21713"/>
                  <a:pt x="4661" y="22218"/>
                  <a:pt x="4648" y="22688"/>
                </a:cubicBezTo>
                <a:cubicBezTo>
                  <a:pt x="4476" y="22239"/>
                  <a:pt x="4293" y="21798"/>
                  <a:pt x="4132" y="21347"/>
                </a:cubicBezTo>
                <a:close/>
                <a:moveTo>
                  <a:pt x="2094" y="22062"/>
                </a:moveTo>
                <a:cubicBezTo>
                  <a:pt x="2166" y="22580"/>
                  <a:pt x="2241" y="23104"/>
                  <a:pt x="2354" y="23612"/>
                </a:cubicBezTo>
                <a:cubicBezTo>
                  <a:pt x="2209" y="23502"/>
                  <a:pt x="2084" y="23367"/>
                  <a:pt x="1985" y="23213"/>
                </a:cubicBezTo>
                <a:cubicBezTo>
                  <a:pt x="1858" y="23010"/>
                  <a:pt x="1761" y="22723"/>
                  <a:pt x="1712" y="22412"/>
                </a:cubicBezTo>
                <a:cubicBezTo>
                  <a:pt x="1816" y="22378"/>
                  <a:pt x="1908" y="22323"/>
                  <a:pt x="1972" y="22248"/>
                </a:cubicBezTo>
                <a:cubicBezTo>
                  <a:pt x="2019" y="22190"/>
                  <a:pt x="2059" y="22128"/>
                  <a:pt x="2094" y="22062"/>
                </a:cubicBezTo>
                <a:close/>
                <a:moveTo>
                  <a:pt x="29081" y="18929"/>
                </a:moveTo>
                <a:lnTo>
                  <a:pt x="29081" y="18930"/>
                </a:lnTo>
                <a:cubicBezTo>
                  <a:pt x="29363" y="19840"/>
                  <a:pt x="29336" y="20848"/>
                  <a:pt x="28921" y="21706"/>
                </a:cubicBezTo>
                <a:cubicBezTo>
                  <a:pt x="28288" y="23017"/>
                  <a:pt x="26888" y="23727"/>
                  <a:pt x="25492" y="23727"/>
                </a:cubicBezTo>
                <a:cubicBezTo>
                  <a:pt x="24668" y="23727"/>
                  <a:pt x="23846" y="23480"/>
                  <a:pt x="23183" y="22963"/>
                </a:cubicBezTo>
                <a:lnTo>
                  <a:pt x="23183" y="22963"/>
                </a:lnTo>
                <a:cubicBezTo>
                  <a:pt x="23552" y="23022"/>
                  <a:pt x="23905" y="23051"/>
                  <a:pt x="24198" y="23051"/>
                </a:cubicBezTo>
                <a:cubicBezTo>
                  <a:pt x="24347" y="23051"/>
                  <a:pt x="24480" y="23044"/>
                  <a:pt x="24592" y="23029"/>
                </a:cubicBezTo>
                <a:cubicBezTo>
                  <a:pt x="26773" y="22734"/>
                  <a:pt x="28616" y="21040"/>
                  <a:pt x="29081" y="18929"/>
                </a:cubicBezTo>
                <a:close/>
                <a:moveTo>
                  <a:pt x="3135" y="20825"/>
                </a:moveTo>
                <a:cubicBezTo>
                  <a:pt x="3311" y="20825"/>
                  <a:pt x="3491" y="20875"/>
                  <a:pt x="3656" y="20961"/>
                </a:cubicBezTo>
                <a:cubicBezTo>
                  <a:pt x="3657" y="20976"/>
                  <a:pt x="3661" y="20993"/>
                  <a:pt x="3663" y="21009"/>
                </a:cubicBezTo>
                <a:cubicBezTo>
                  <a:pt x="3656" y="21030"/>
                  <a:pt x="3647" y="21051"/>
                  <a:pt x="3641" y="21072"/>
                </a:cubicBezTo>
                <a:cubicBezTo>
                  <a:pt x="3621" y="21137"/>
                  <a:pt x="3651" y="21196"/>
                  <a:pt x="3697" y="21233"/>
                </a:cubicBezTo>
                <a:cubicBezTo>
                  <a:pt x="3821" y="21992"/>
                  <a:pt x="4033" y="22752"/>
                  <a:pt x="4420" y="23383"/>
                </a:cubicBezTo>
                <a:cubicBezTo>
                  <a:pt x="4377" y="23441"/>
                  <a:pt x="4329" y="23494"/>
                  <a:pt x="4277" y="23544"/>
                </a:cubicBezTo>
                <a:lnTo>
                  <a:pt x="4276" y="23544"/>
                </a:lnTo>
                <a:cubicBezTo>
                  <a:pt x="4147" y="23661"/>
                  <a:pt x="3999" y="23755"/>
                  <a:pt x="3838" y="23822"/>
                </a:cubicBezTo>
                <a:cubicBezTo>
                  <a:pt x="3681" y="23377"/>
                  <a:pt x="3463" y="22951"/>
                  <a:pt x="3325" y="22494"/>
                </a:cubicBezTo>
                <a:cubicBezTo>
                  <a:pt x="3162" y="21951"/>
                  <a:pt x="3080" y="21394"/>
                  <a:pt x="2974" y="20839"/>
                </a:cubicBezTo>
                <a:cubicBezTo>
                  <a:pt x="3027" y="20830"/>
                  <a:pt x="3081" y="20825"/>
                  <a:pt x="3135" y="20825"/>
                </a:cubicBezTo>
                <a:close/>
                <a:moveTo>
                  <a:pt x="2618" y="21003"/>
                </a:moveTo>
                <a:lnTo>
                  <a:pt x="2618" y="21003"/>
                </a:lnTo>
                <a:cubicBezTo>
                  <a:pt x="2610" y="21938"/>
                  <a:pt x="2832" y="23104"/>
                  <a:pt x="3325" y="23932"/>
                </a:cubicBezTo>
                <a:cubicBezTo>
                  <a:pt x="3310" y="23933"/>
                  <a:pt x="3294" y="23933"/>
                  <a:pt x="3278" y="23933"/>
                </a:cubicBezTo>
                <a:cubicBezTo>
                  <a:pt x="3134" y="23933"/>
                  <a:pt x="2991" y="23913"/>
                  <a:pt x="2853" y="23872"/>
                </a:cubicBezTo>
                <a:cubicBezTo>
                  <a:pt x="2744" y="23067"/>
                  <a:pt x="2516" y="22253"/>
                  <a:pt x="2314" y="21464"/>
                </a:cubicBezTo>
                <a:cubicBezTo>
                  <a:pt x="2350" y="21361"/>
                  <a:pt x="2400" y="21260"/>
                  <a:pt x="2462" y="21169"/>
                </a:cubicBezTo>
                <a:cubicBezTo>
                  <a:pt x="2506" y="21107"/>
                  <a:pt x="2558" y="21051"/>
                  <a:pt x="2618" y="21003"/>
                </a:cubicBezTo>
                <a:close/>
                <a:moveTo>
                  <a:pt x="32126" y="1"/>
                </a:moveTo>
                <a:cubicBezTo>
                  <a:pt x="31323" y="1"/>
                  <a:pt x="30546" y="369"/>
                  <a:pt x="30075" y="1049"/>
                </a:cubicBezTo>
                <a:cubicBezTo>
                  <a:pt x="29894" y="1313"/>
                  <a:pt x="29762" y="1606"/>
                  <a:pt x="29685" y="1915"/>
                </a:cubicBezTo>
                <a:cubicBezTo>
                  <a:pt x="29466" y="2456"/>
                  <a:pt x="29447" y="3070"/>
                  <a:pt x="29668" y="3630"/>
                </a:cubicBezTo>
                <a:cubicBezTo>
                  <a:pt x="29978" y="4415"/>
                  <a:pt x="30637" y="4960"/>
                  <a:pt x="31382" y="5195"/>
                </a:cubicBezTo>
                <a:cubicBezTo>
                  <a:pt x="30546" y="6732"/>
                  <a:pt x="29755" y="8294"/>
                  <a:pt x="29009" y="9878"/>
                </a:cubicBezTo>
                <a:cubicBezTo>
                  <a:pt x="28225" y="11546"/>
                  <a:pt x="27286" y="13351"/>
                  <a:pt x="26770" y="15158"/>
                </a:cubicBezTo>
                <a:cubicBezTo>
                  <a:pt x="26431" y="15086"/>
                  <a:pt x="26084" y="15051"/>
                  <a:pt x="25737" y="15051"/>
                </a:cubicBezTo>
                <a:cubicBezTo>
                  <a:pt x="25060" y="15051"/>
                  <a:pt x="24380" y="15183"/>
                  <a:pt x="23751" y="15430"/>
                </a:cubicBezTo>
                <a:cubicBezTo>
                  <a:pt x="23471" y="15476"/>
                  <a:pt x="23197" y="15553"/>
                  <a:pt x="22935" y="15660"/>
                </a:cubicBezTo>
                <a:cubicBezTo>
                  <a:pt x="20905" y="13737"/>
                  <a:pt x="18830" y="11837"/>
                  <a:pt x="16633" y="10158"/>
                </a:cubicBezTo>
                <a:cubicBezTo>
                  <a:pt x="16751" y="9931"/>
                  <a:pt x="16852" y="9696"/>
                  <a:pt x="16936" y="9456"/>
                </a:cubicBezTo>
                <a:cubicBezTo>
                  <a:pt x="18116" y="5988"/>
                  <a:pt x="15474" y="2670"/>
                  <a:pt x="12008" y="2670"/>
                </a:cubicBezTo>
                <a:cubicBezTo>
                  <a:pt x="11713" y="2670"/>
                  <a:pt x="11413" y="2694"/>
                  <a:pt x="11109" y="2743"/>
                </a:cubicBezTo>
                <a:cubicBezTo>
                  <a:pt x="7757" y="3292"/>
                  <a:pt x="5808" y="7543"/>
                  <a:pt x="7713" y="10306"/>
                </a:cubicBezTo>
                <a:cubicBezTo>
                  <a:pt x="7866" y="10571"/>
                  <a:pt x="8043" y="10822"/>
                  <a:pt x="8242" y="11054"/>
                </a:cubicBezTo>
                <a:cubicBezTo>
                  <a:pt x="8437" y="11277"/>
                  <a:pt x="8650" y="11485"/>
                  <a:pt x="8877" y="11673"/>
                </a:cubicBezTo>
                <a:cubicBezTo>
                  <a:pt x="8169" y="12760"/>
                  <a:pt x="7533" y="13914"/>
                  <a:pt x="6898" y="14949"/>
                </a:cubicBezTo>
                <a:cubicBezTo>
                  <a:pt x="6032" y="16364"/>
                  <a:pt x="5044" y="17822"/>
                  <a:pt x="4317" y="19357"/>
                </a:cubicBezTo>
                <a:cubicBezTo>
                  <a:pt x="3940" y="19175"/>
                  <a:pt x="3537" y="19084"/>
                  <a:pt x="3136" y="19084"/>
                </a:cubicBezTo>
                <a:cubicBezTo>
                  <a:pt x="2551" y="19084"/>
                  <a:pt x="1971" y="19278"/>
                  <a:pt x="1493" y="19666"/>
                </a:cubicBezTo>
                <a:cubicBezTo>
                  <a:pt x="1421" y="19724"/>
                  <a:pt x="1353" y="19788"/>
                  <a:pt x="1288" y="19853"/>
                </a:cubicBezTo>
                <a:cubicBezTo>
                  <a:pt x="1005" y="19986"/>
                  <a:pt x="760" y="20189"/>
                  <a:pt x="578" y="20442"/>
                </a:cubicBezTo>
                <a:cubicBezTo>
                  <a:pt x="3" y="21266"/>
                  <a:pt x="0" y="22476"/>
                  <a:pt x="318" y="23394"/>
                </a:cubicBezTo>
                <a:cubicBezTo>
                  <a:pt x="793" y="24766"/>
                  <a:pt x="2029" y="25582"/>
                  <a:pt x="3317" y="25582"/>
                </a:cubicBezTo>
                <a:cubicBezTo>
                  <a:pt x="3993" y="25582"/>
                  <a:pt x="4683" y="25357"/>
                  <a:pt x="5286" y="24870"/>
                </a:cubicBezTo>
                <a:cubicBezTo>
                  <a:pt x="6926" y="23545"/>
                  <a:pt x="6474" y="21038"/>
                  <a:pt x="4975" y="19786"/>
                </a:cubicBezTo>
                <a:cubicBezTo>
                  <a:pt x="5861" y="18451"/>
                  <a:pt x="6601" y="16991"/>
                  <a:pt x="7440" y="15647"/>
                </a:cubicBezTo>
                <a:cubicBezTo>
                  <a:pt x="8141" y="14525"/>
                  <a:pt x="8983" y="13408"/>
                  <a:pt x="9754" y="12263"/>
                </a:cubicBezTo>
                <a:cubicBezTo>
                  <a:pt x="10515" y="12669"/>
                  <a:pt x="11345" y="12866"/>
                  <a:pt x="12168" y="12866"/>
                </a:cubicBezTo>
                <a:cubicBezTo>
                  <a:pt x="13591" y="12866"/>
                  <a:pt x="14989" y="12276"/>
                  <a:pt x="15959" y="11158"/>
                </a:cubicBezTo>
                <a:cubicBezTo>
                  <a:pt x="17703" y="13071"/>
                  <a:pt x="19638" y="14863"/>
                  <a:pt x="21595" y="16608"/>
                </a:cubicBezTo>
                <a:cubicBezTo>
                  <a:pt x="20579" y="17737"/>
                  <a:pt x="20201" y="19474"/>
                  <a:pt x="20622" y="21087"/>
                </a:cubicBezTo>
                <a:cubicBezTo>
                  <a:pt x="20529" y="21504"/>
                  <a:pt x="20700" y="21849"/>
                  <a:pt x="21021" y="22127"/>
                </a:cubicBezTo>
                <a:cubicBezTo>
                  <a:pt x="21030" y="22145"/>
                  <a:pt x="21037" y="22162"/>
                  <a:pt x="21047" y="22181"/>
                </a:cubicBezTo>
                <a:cubicBezTo>
                  <a:pt x="21464" y="22969"/>
                  <a:pt x="22080" y="23635"/>
                  <a:pt x="22834" y="24112"/>
                </a:cubicBezTo>
                <a:cubicBezTo>
                  <a:pt x="23111" y="24337"/>
                  <a:pt x="23434" y="24500"/>
                  <a:pt x="23779" y="24592"/>
                </a:cubicBezTo>
                <a:cubicBezTo>
                  <a:pt x="24377" y="24820"/>
                  <a:pt x="25014" y="24938"/>
                  <a:pt x="25653" y="24938"/>
                </a:cubicBezTo>
                <a:cubicBezTo>
                  <a:pt x="26938" y="24938"/>
                  <a:pt x="28232" y="24460"/>
                  <a:pt x="29242" y="23441"/>
                </a:cubicBezTo>
                <a:cubicBezTo>
                  <a:pt x="31489" y="21171"/>
                  <a:pt x="30665" y="17008"/>
                  <a:pt x="27890" y="15554"/>
                </a:cubicBezTo>
                <a:cubicBezTo>
                  <a:pt x="27687" y="15450"/>
                  <a:pt x="27477" y="15363"/>
                  <a:pt x="27260" y="15293"/>
                </a:cubicBezTo>
                <a:cubicBezTo>
                  <a:pt x="28160" y="13554"/>
                  <a:pt x="28800" y="11634"/>
                  <a:pt x="29632" y="9868"/>
                </a:cubicBezTo>
                <a:cubicBezTo>
                  <a:pt x="30359" y="8325"/>
                  <a:pt x="31134" y="6808"/>
                  <a:pt x="31942" y="5308"/>
                </a:cubicBezTo>
                <a:cubicBezTo>
                  <a:pt x="32029" y="5316"/>
                  <a:pt x="32117" y="5321"/>
                  <a:pt x="32204" y="5321"/>
                </a:cubicBezTo>
                <a:cubicBezTo>
                  <a:pt x="32892" y="5321"/>
                  <a:pt x="33575" y="5053"/>
                  <a:pt x="34071" y="4464"/>
                </a:cubicBezTo>
                <a:cubicBezTo>
                  <a:pt x="35347" y="2948"/>
                  <a:pt x="34697" y="521"/>
                  <a:pt x="32711" y="67"/>
                </a:cubicBezTo>
                <a:cubicBezTo>
                  <a:pt x="32517" y="22"/>
                  <a:pt x="32320" y="1"/>
                  <a:pt x="32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31"/>
          <p:cNvSpPr/>
          <p:nvPr/>
        </p:nvSpPr>
        <p:spPr>
          <a:xfrm>
            <a:off x="7125750" y="544900"/>
            <a:ext cx="564034" cy="445373"/>
          </a:xfrm>
          <a:custGeom>
            <a:avLst/>
            <a:gdLst/>
            <a:ahLst/>
            <a:cxnLst/>
            <a:rect l="l" t="t" r="r" b="b"/>
            <a:pathLst>
              <a:path w="39020" h="30811" extrusionOk="0">
                <a:moveTo>
                  <a:pt x="30681" y="3474"/>
                </a:moveTo>
                <a:cubicBezTo>
                  <a:pt x="32090" y="5955"/>
                  <a:pt x="33478" y="8448"/>
                  <a:pt x="34883" y="10930"/>
                </a:cubicBezTo>
                <a:cubicBezTo>
                  <a:pt x="35369" y="11788"/>
                  <a:pt x="35855" y="12647"/>
                  <a:pt x="36340" y="13505"/>
                </a:cubicBezTo>
                <a:cubicBezTo>
                  <a:pt x="34784" y="12409"/>
                  <a:pt x="33095" y="11459"/>
                  <a:pt x="31412" y="10597"/>
                </a:cubicBezTo>
                <a:cubicBezTo>
                  <a:pt x="29978" y="9864"/>
                  <a:pt x="28301" y="8917"/>
                  <a:pt x="26670" y="8527"/>
                </a:cubicBezTo>
                <a:cubicBezTo>
                  <a:pt x="27959" y="6807"/>
                  <a:pt x="29296" y="5122"/>
                  <a:pt x="30681" y="3474"/>
                </a:cubicBezTo>
                <a:close/>
                <a:moveTo>
                  <a:pt x="29411" y="1254"/>
                </a:moveTo>
                <a:cubicBezTo>
                  <a:pt x="29708" y="1768"/>
                  <a:pt x="30001" y="2286"/>
                  <a:pt x="30296" y="2802"/>
                </a:cubicBezTo>
                <a:cubicBezTo>
                  <a:pt x="30250" y="2825"/>
                  <a:pt x="30209" y="2858"/>
                  <a:pt x="30176" y="2898"/>
                </a:cubicBezTo>
                <a:cubicBezTo>
                  <a:pt x="28464" y="4922"/>
                  <a:pt x="26824" y="7005"/>
                  <a:pt x="25256" y="9144"/>
                </a:cubicBezTo>
                <a:cubicBezTo>
                  <a:pt x="24435" y="10273"/>
                  <a:pt x="23639" y="11420"/>
                  <a:pt x="22870" y="12586"/>
                </a:cubicBezTo>
                <a:cubicBezTo>
                  <a:pt x="22370" y="13341"/>
                  <a:pt x="21985" y="14172"/>
                  <a:pt x="21048" y="14438"/>
                </a:cubicBezTo>
                <a:cubicBezTo>
                  <a:pt x="20343" y="14637"/>
                  <a:pt x="19521" y="14657"/>
                  <a:pt x="18799" y="14757"/>
                </a:cubicBezTo>
                <a:cubicBezTo>
                  <a:pt x="15724" y="15183"/>
                  <a:pt x="12643" y="15575"/>
                  <a:pt x="9548" y="15813"/>
                </a:cubicBezTo>
                <a:cubicBezTo>
                  <a:pt x="6956" y="16012"/>
                  <a:pt x="4377" y="15977"/>
                  <a:pt x="1788" y="16009"/>
                </a:cubicBezTo>
                <a:cubicBezTo>
                  <a:pt x="1837" y="15879"/>
                  <a:pt x="1855" y="15736"/>
                  <a:pt x="1816" y="15615"/>
                </a:cubicBezTo>
                <a:cubicBezTo>
                  <a:pt x="1798" y="15556"/>
                  <a:pt x="1778" y="15497"/>
                  <a:pt x="1759" y="15438"/>
                </a:cubicBezTo>
                <a:cubicBezTo>
                  <a:pt x="1745" y="15392"/>
                  <a:pt x="1726" y="15347"/>
                  <a:pt x="1703" y="15306"/>
                </a:cubicBezTo>
                <a:cubicBezTo>
                  <a:pt x="10986" y="10717"/>
                  <a:pt x="20120" y="5833"/>
                  <a:pt x="29411" y="1254"/>
                </a:cubicBezTo>
                <a:close/>
                <a:moveTo>
                  <a:pt x="26395" y="8892"/>
                </a:moveTo>
                <a:cubicBezTo>
                  <a:pt x="28004" y="9838"/>
                  <a:pt x="29911" y="10434"/>
                  <a:pt x="31549" y="11326"/>
                </a:cubicBezTo>
                <a:cubicBezTo>
                  <a:pt x="33390" y="12329"/>
                  <a:pt x="35083" y="13505"/>
                  <a:pt x="36814" y="14674"/>
                </a:cubicBezTo>
                <a:cubicBezTo>
                  <a:pt x="36810" y="14693"/>
                  <a:pt x="36810" y="14712"/>
                  <a:pt x="36805" y="14732"/>
                </a:cubicBezTo>
                <a:cubicBezTo>
                  <a:pt x="36673" y="15199"/>
                  <a:pt x="36153" y="15305"/>
                  <a:pt x="35745" y="15521"/>
                </a:cubicBezTo>
                <a:cubicBezTo>
                  <a:pt x="33939" y="16469"/>
                  <a:pt x="32140" y="17429"/>
                  <a:pt x="30339" y="18384"/>
                </a:cubicBezTo>
                <a:lnTo>
                  <a:pt x="10312" y="29005"/>
                </a:lnTo>
                <a:cubicBezTo>
                  <a:pt x="10650" y="26988"/>
                  <a:pt x="10593" y="24814"/>
                  <a:pt x="10861" y="22800"/>
                </a:cubicBezTo>
                <a:cubicBezTo>
                  <a:pt x="11148" y="20642"/>
                  <a:pt x="11717" y="18486"/>
                  <a:pt x="11935" y="16319"/>
                </a:cubicBezTo>
                <a:cubicBezTo>
                  <a:pt x="14570" y="16042"/>
                  <a:pt x="17185" y="15652"/>
                  <a:pt x="19712" y="15320"/>
                </a:cubicBezTo>
                <a:cubicBezTo>
                  <a:pt x="20602" y="15204"/>
                  <a:pt x="21612" y="15215"/>
                  <a:pt x="22318" y="14591"/>
                </a:cubicBezTo>
                <a:cubicBezTo>
                  <a:pt x="23239" y="13777"/>
                  <a:pt x="23839" y="12448"/>
                  <a:pt x="24543" y="11446"/>
                </a:cubicBezTo>
                <a:cubicBezTo>
                  <a:pt x="25149" y="10585"/>
                  <a:pt x="25769" y="9736"/>
                  <a:pt x="26395" y="8892"/>
                </a:cubicBezTo>
                <a:close/>
                <a:moveTo>
                  <a:pt x="11565" y="16355"/>
                </a:moveTo>
                <a:cubicBezTo>
                  <a:pt x="10848" y="18447"/>
                  <a:pt x="10590" y="20799"/>
                  <a:pt x="10286" y="22960"/>
                </a:cubicBezTo>
                <a:cubicBezTo>
                  <a:pt x="10010" y="24932"/>
                  <a:pt x="9540" y="27177"/>
                  <a:pt x="9673" y="29206"/>
                </a:cubicBezTo>
                <a:cubicBezTo>
                  <a:pt x="8215" y="27203"/>
                  <a:pt x="6825" y="25154"/>
                  <a:pt x="5529" y="23041"/>
                </a:cubicBezTo>
                <a:cubicBezTo>
                  <a:pt x="4815" y="21877"/>
                  <a:pt x="4127" y="20697"/>
                  <a:pt x="3466" y="19503"/>
                </a:cubicBezTo>
                <a:cubicBezTo>
                  <a:pt x="3136" y="18907"/>
                  <a:pt x="2811" y="18305"/>
                  <a:pt x="2495" y="17701"/>
                </a:cubicBezTo>
                <a:cubicBezTo>
                  <a:pt x="2372" y="17469"/>
                  <a:pt x="2008" y="16935"/>
                  <a:pt x="1782" y="16461"/>
                </a:cubicBezTo>
                <a:lnTo>
                  <a:pt x="1782" y="16461"/>
                </a:lnTo>
                <a:cubicBezTo>
                  <a:pt x="3104" y="16615"/>
                  <a:pt x="4445" y="16680"/>
                  <a:pt x="5796" y="16680"/>
                </a:cubicBezTo>
                <a:cubicBezTo>
                  <a:pt x="7709" y="16680"/>
                  <a:pt x="9641" y="16549"/>
                  <a:pt x="11565" y="16355"/>
                </a:cubicBezTo>
                <a:close/>
                <a:moveTo>
                  <a:pt x="29638" y="1"/>
                </a:moveTo>
                <a:cubicBezTo>
                  <a:pt x="29542" y="1"/>
                  <a:pt x="29444" y="23"/>
                  <a:pt x="29354" y="67"/>
                </a:cubicBezTo>
                <a:cubicBezTo>
                  <a:pt x="19808" y="4672"/>
                  <a:pt x="10218" y="9366"/>
                  <a:pt x="1071" y="14724"/>
                </a:cubicBezTo>
                <a:cubicBezTo>
                  <a:pt x="965" y="14785"/>
                  <a:pt x="908" y="14870"/>
                  <a:pt x="886" y="14959"/>
                </a:cubicBezTo>
                <a:cubicBezTo>
                  <a:pt x="700" y="14987"/>
                  <a:pt x="517" y="15082"/>
                  <a:pt x="443" y="15256"/>
                </a:cubicBezTo>
                <a:cubicBezTo>
                  <a:pt x="1" y="16298"/>
                  <a:pt x="752" y="17207"/>
                  <a:pt x="1237" y="18139"/>
                </a:cubicBezTo>
                <a:cubicBezTo>
                  <a:pt x="1987" y="19577"/>
                  <a:pt x="2773" y="20994"/>
                  <a:pt x="3599" y="22390"/>
                </a:cubicBezTo>
                <a:cubicBezTo>
                  <a:pt x="5248" y="25185"/>
                  <a:pt x="7051" y="27880"/>
                  <a:pt x="8980" y="30488"/>
                </a:cubicBezTo>
                <a:cubicBezTo>
                  <a:pt x="9128" y="30689"/>
                  <a:pt x="9332" y="30810"/>
                  <a:pt x="9556" y="30810"/>
                </a:cubicBezTo>
                <a:cubicBezTo>
                  <a:pt x="9661" y="30810"/>
                  <a:pt x="9771" y="30783"/>
                  <a:pt x="9882" y="30724"/>
                </a:cubicBezTo>
                <a:lnTo>
                  <a:pt x="33215" y="18348"/>
                </a:lnTo>
                <a:cubicBezTo>
                  <a:pt x="34116" y="17871"/>
                  <a:pt x="35016" y="17394"/>
                  <a:pt x="35917" y="16917"/>
                </a:cubicBezTo>
                <a:cubicBezTo>
                  <a:pt x="36568" y="16569"/>
                  <a:pt x="37474" y="16245"/>
                  <a:pt x="37968" y="15675"/>
                </a:cubicBezTo>
                <a:cubicBezTo>
                  <a:pt x="39019" y="14464"/>
                  <a:pt x="37236" y="12516"/>
                  <a:pt x="36631" y="11474"/>
                </a:cubicBezTo>
                <a:cubicBezTo>
                  <a:pt x="34460" y="7732"/>
                  <a:pt x="32244" y="4018"/>
                  <a:pt x="30100" y="262"/>
                </a:cubicBezTo>
                <a:cubicBezTo>
                  <a:pt x="29998" y="84"/>
                  <a:pt x="29822" y="1"/>
                  <a:pt x="296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 rot="14118865" flipH="1">
            <a:off x="2916434" y="1457844"/>
            <a:ext cx="1188876" cy="59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48310" flipH="1">
            <a:off x="408997" y="1351182"/>
            <a:ext cx="1805418" cy="1805418"/>
          </a:xfrm>
          <a:prstGeom prst="rect">
            <a:avLst/>
          </a:prstGeom>
        </p:spPr>
      </p:pic>
      <p:pic>
        <p:nvPicPr>
          <p:cNvPr id="34" name="Google Shape;205;p31"/>
          <p:cNvPicPr preferRelativeResize="0"/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3849247" y="3485380"/>
            <a:ext cx="1998563" cy="9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4357" flipH="1">
            <a:off x="2173787" y="1959913"/>
            <a:ext cx="1920161" cy="1920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11880" flipH="1">
            <a:off x="652567" y="2946972"/>
            <a:ext cx="1874980" cy="1874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736" y="1447030"/>
            <a:ext cx="1930400" cy="19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410" r="-410" b="220"/>
          <a:stretch>
            <a:fillRect/>
          </a:stretch>
        </p:blipFill>
        <p:spPr>
          <a:xfrm>
            <a:off x="74428" y="0"/>
            <a:ext cx="9069572" cy="5103727"/>
          </a:xfrm>
          <a:prstGeom prst="rect">
            <a:avLst/>
          </a:prstGeom>
          <a:noFill/>
        </p:spPr>
      </p:pic>
      <p:pic>
        <p:nvPicPr>
          <p:cNvPr id="2" name="Online Media 1" descr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5451" y="2062175"/>
            <a:ext cx="402055" cy="40205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639" y="312413"/>
            <a:ext cx="5574722" cy="4518673"/>
          </a:xfrm>
          <a:prstGeom prst="rect">
            <a:avLst/>
          </a:prstGeom>
        </p:spPr>
      </p:pic>
      <p:pic>
        <p:nvPicPr>
          <p:cNvPr id="2" name="Online Media 1" descr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0323" y="290268"/>
            <a:ext cx="460440" cy="460440"/>
          </a:xfrm>
          <a:prstGeom prst="rect">
            <a:avLst/>
          </a:prstGeom>
        </p:spPr>
      </p:pic>
      <p:pic>
        <p:nvPicPr>
          <p:cNvPr id="5" name="Online Media 4" descr="CD2-TRACK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8771" y="4159592"/>
            <a:ext cx="354535" cy="35453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tebook Lesson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WPS Presentation</Application>
  <PresentationFormat>On-screen Show (16:9)</PresentationFormat>
  <Paragraphs>54</Paragraphs>
  <Slides>14</Slides>
  <Notes>10</Notes>
  <HiddenSlides>0</HiddenSlides>
  <MMClips>4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SimSun</vt:lpstr>
      <vt:lpstr>Wingdings</vt:lpstr>
      <vt:lpstr>Arial</vt:lpstr>
      <vt:lpstr>Concert One</vt:lpstr>
      <vt:lpstr>Roboto Mono Regular</vt:lpstr>
      <vt:lpstr>Coming Soon</vt:lpstr>
      <vt:lpstr>Anonymous Pro</vt:lpstr>
      <vt:lpstr>Courier</vt:lpstr>
      <vt:lpstr>Courier New</vt:lpstr>
      <vt:lpstr>Courier Bold Oblique</vt:lpstr>
      <vt:lpstr>Segoe Print</vt:lpstr>
      <vt:lpstr>PilGi</vt:lpstr>
      <vt:lpstr>Malgun Gothic</vt:lpstr>
      <vt:lpstr>Microsoft YaHei</vt:lpstr>
      <vt:lpstr>Arial Unicode MS</vt:lpstr>
      <vt:lpstr>Notebook Lesson</vt:lpstr>
      <vt:lpstr>Let’s warm up together</vt:lpstr>
      <vt:lpstr>PowerPoint 演示文稿</vt:lpstr>
      <vt:lpstr>Unit 7 – Lesson 1 Number</vt:lpstr>
      <vt:lpstr>Step 4</vt:lpstr>
      <vt:lpstr>How many apples do you see?</vt:lpstr>
      <vt:lpstr>How many apples do you see?</vt:lpstr>
      <vt:lpstr>How many apples do you see?</vt:lpstr>
      <vt:lpstr>PowerPoint 演示文稿</vt:lpstr>
      <vt:lpstr>PowerPoint 演示文稿</vt:lpstr>
      <vt:lpstr>How can we write number 1,2,3?</vt:lpstr>
      <vt:lpstr>PowerPoint 演示文稿</vt:lpstr>
      <vt:lpstr>PowerPoint 演示文稿</vt:lpstr>
      <vt:lpstr>Practice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Subject: English</dc:title>
  <dc:creator/>
  <cp:lastModifiedBy>admin</cp:lastModifiedBy>
  <cp:revision>31</cp:revision>
  <dcterms:created xsi:type="dcterms:W3CDTF">2021-09-01T12:32:12Z</dcterms:created>
  <dcterms:modified xsi:type="dcterms:W3CDTF">2021-09-01T12:34:36Z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491FA1EAC99246C289565476E4BFA46D</vt:lpwstr>
  </property>
  <property fmtid="{D5CDD505-2E9C-101B-9397-08002B2CF9AE}" pid="3" name="KSOProductBuildVer">
    <vt:lpwstr>1033-11.2.0.10265</vt:lpwstr>
  </property>
</Properties>
</file>