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ags/tag1.xml" ContentType="application/vnd.openxmlformats-officedocument.presentationml.tags+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 id="2147483686" r:id="rId2"/>
    <p:sldMasterId id="2147483703" r:id="rId3"/>
  </p:sldMasterIdLst>
  <p:notesMasterIdLst>
    <p:notesMasterId r:id="rId18"/>
  </p:notesMasterIdLst>
  <p:sldIdLst>
    <p:sldId id="529" r:id="rId4"/>
    <p:sldId id="509" r:id="rId5"/>
    <p:sldId id="515" r:id="rId6"/>
    <p:sldId id="516" r:id="rId7"/>
    <p:sldId id="517" r:id="rId8"/>
    <p:sldId id="519" r:id="rId9"/>
    <p:sldId id="521" r:id="rId10"/>
    <p:sldId id="522" r:id="rId11"/>
    <p:sldId id="523" r:id="rId12"/>
    <p:sldId id="524" r:id="rId13"/>
    <p:sldId id="525" r:id="rId14"/>
    <p:sldId id="528" r:id="rId15"/>
    <p:sldId id="527" r:id="rId16"/>
    <p:sldId id="52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EDD1"/>
    <a:srgbClr val="FFFFCC"/>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17" autoAdjust="0"/>
    <p:restoredTop sz="94660"/>
  </p:normalViewPr>
  <p:slideViewPr>
    <p:cSldViewPr snapToGrid="0">
      <p:cViewPr varScale="1">
        <p:scale>
          <a:sx n="72" d="100"/>
          <a:sy n="72" d="100"/>
        </p:scale>
        <p:origin x="546" y="5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01-Sep-21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28329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lvl="0" eaLnBrk="1" hangingPunct="1"/>
            <a:endParaRPr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273809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0DC96-BAE7-4D90-BC42-33A0CA1BD3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4995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lvl="0" eaLnBrk="1" hangingPunct="1"/>
            <a:endParaRPr lang="en-US" alt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tabLst/>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pPr marL="0" marR="0" lvl="0" indent="0" algn="r" defTabSz="990600" rtl="0" eaLnBrk="1" fontAlgn="auto" latinLnBrk="0" hangingPunct="1">
                <a:lnSpc>
                  <a:spcPct val="100000"/>
                </a:lnSpc>
                <a:spcBef>
                  <a:spcPct val="0"/>
                </a:spcBef>
                <a:spcAft>
                  <a:spcPts val="0"/>
                </a:spcAft>
                <a:buClrTx/>
                <a:buSzTx/>
                <a:buFontTx/>
                <a:buNone/>
                <a:tabLst/>
                <a:defRPr/>
              </a:pPr>
              <a:t>11</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extLst>
      <p:ext uri="{BB962C8B-B14F-4D97-AF65-F5344CB8AC3E}">
        <p14:creationId xmlns:p14="http://schemas.microsoft.com/office/powerpoint/2010/main" val="366853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420481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Master" Target="../slideMasters/slideMaster1.xml"/><Relationship Id="rId1" Type="http://schemas.openxmlformats.org/officeDocument/2006/relationships/tags" Target="../tags/tag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4.png"/><Relationship Id="rId4" Type="http://schemas.openxmlformats.org/officeDocument/2006/relationships/image" Target="../media/image23.jp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5.png"/><Relationship Id="rId1" Type="http://schemas.openxmlformats.org/officeDocument/2006/relationships/slideMaster" Target="../slideMasters/slideMaster3.xml"/><Relationship Id="rId6" Type="http://schemas.openxmlformats.org/officeDocument/2006/relationships/image" Target="../media/image27.png"/><Relationship Id="rId5" Type="http://schemas.openxmlformats.org/officeDocument/2006/relationships/image" Target="../media/image18.png"/><Relationship Id="rId4" Type="http://schemas.openxmlformats.org/officeDocument/2006/relationships/image" Target="../media/image26.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Master" Target="../slideMasters/slideMaster3.xml"/><Relationship Id="rId1" Type="http://schemas.openxmlformats.org/officeDocument/2006/relationships/tags" Target="../tags/tag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4.png"/><Relationship Id="rId4" Type="http://schemas.openxmlformats.org/officeDocument/2006/relationships/image" Target="../media/image23.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Title 8"/>
          <p:cNvSpPr>
            <a:spLocks noGrp="1"/>
          </p:cNvSpPr>
          <p:nvPr>
            <p:ph type="ctrTitle"/>
          </p:nvPr>
        </p:nvSpPr>
        <p:spPr>
          <a:xfrm>
            <a:off x="914400" y="175260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5019"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11EBD0CC-E3E2-4331-AA06-EBB8ADD6037D}" type="datetimeFigureOut">
              <a:rPr lang="en-US" smtClean="0"/>
              <a:t>01-Sep-21</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37634F2D-4F96-4A1A-A648-518B1AFE058E}"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609600" y="1481330"/>
            <a:ext cx="109728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1EBD0CC-E3E2-4331-AA06-EBB8ADD6037D}" type="datetimeFigureOut">
              <a:rPr lang="en-US" smtClean="0"/>
              <a:t>01-Sep-21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34F2D-4F96-4A1A-A648-518B1AFE058E}"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1"/>
            <a:ext cx="236996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41"/>
            <a:ext cx="84328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1EBD0CC-E3E2-4331-AA06-EBB8ADD6037D}" type="datetimeFigureOut">
              <a:rPr lang="en-US" smtClean="0"/>
              <a:t>01-Sep-21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34F2D-4F96-4A1A-A648-518B1AFE058E}"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id="{0E378DA4-B0E7-4F30-8358-FD934FF292EF}"/>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20719212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0269161"/>
      </p:ext>
    </p:extLst>
  </p:cSld>
  <p:clrMapOvr>
    <a:masterClrMapping/>
  </p:clrMapOvr>
  <p:transition spd="slow">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1EBD0CC-E3E2-4331-AA06-EBB8ADD6037D}" type="datetimeFigureOut">
              <a:rPr lang="en-US" smtClean="0"/>
              <a:t>01-Sep-21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34F2D-4F96-4A1A-A648-518B1AFE058E}" type="slidenum">
              <a:rPr lang="en-US" smtClean="0"/>
              <a:t>‹#›</a:t>
            </a:fld>
            <a:endParaRPr lang="en-US"/>
          </a:p>
        </p:txBody>
      </p:sp>
      <p:sp>
        <p:nvSpPr>
          <p:cNvPr id="7" name="Title 6"/>
          <p:cNvSpPr>
            <a:spLocks noGrp="1"/>
          </p:cNvSpPr>
          <p:nvPr>
            <p:ph type="title"/>
          </p:nvPr>
        </p:nvSpPr>
        <p:spPr/>
        <p:txBody>
          <a:bodyPr rtlCol="0"/>
          <a:lstStyle/>
          <a:p>
            <a:r>
              <a:rPr kumimoji="0" lang="en-US"/>
              <a:t>Click to edit Master title style</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01-Sep-21</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01-Sep-21</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01-Sep-21</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1512865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B1DD7-7292-401E-98AF-8847AD9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12AE14-5EB4-4E85-A1A3-121F33C3C62A}"/>
              </a:ext>
            </a:extLst>
          </p:cNvPr>
          <p:cNvSpPr>
            <a:spLocks noGrp="1"/>
          </p:cNvSpPr>
          <p:nvPr>
            <p:ph type="dt" sz="half" idx="10"/>
          </p:nvPr>
        </p:nvSpPr>
        <p:spPr/>
        <p:txBody>
          <a:bodyPr/>
          <a:lstStyle/>
          <a:p>
            <a:fld id="{11EBD0CC-E3E2-4331-AA06-EBB8ADD6037D}" type="datetimeFigureOut">
              <a:rPr lang="en-US" smtClean="0"/>
              <a:t>01-Sep-21</a:t>
            </a:fld>
            <a:endParaRPr lang="en-US"/>
          </a:p>
        </p:txBody>
      </p:sp>
      <p:sp>
        <p:nvSpPr>
          <p:cNvPr id="4" name="Footer Placeholder 3">
            <a:extLst>
              <a:ext uri="{FF2B5EF4-FFF2-40B4-BE49-F238E27FC236}">
                <a16:creationId xmlns:a16="http://schemas.microsoft.com/office/drawing/2014/main" id="{1C74F8C4-628E-4E94-8A26-94934DBC2B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19B215-BF9B-4614-BFC1-CB0F0F9B34D3}"/>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1164711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01-Sep-21</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01-Sep-21</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43A76A3-ADC8-4477-8FC1-B9DD55D84908}" type="datetime1">
              <a:rPr lang="en-US" smtClean="0"/>
              <a:t>01-Sep-21</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747434-7036-48DB-A148-6B3D8EE75CDA}" type="slidenum">
              <a:rPr lang="en-US" smtClean="0"/>
              <a:t>‹#›</a:t>
            </a:fld>
            <a:endParaRPr lang="en-US" dirty="0"/>
          </a:p>
        </p:txBody>
      </p:sp>
    </p:spTree>
    <p:extLst>
      <p:ext uri="{BB962C8B-B14F-4D97-AF65-F5344CB8AC3E}">
        <p14:creationId xmlns:p14="http://schemas.microsoft.com/office/powerpoint/2010/main" val="977868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11EBD0CC-E3E2-4331-AA06-EBB8ADD6037D}" type="datetimeFigureOut">
              <a:rPr lang="en-US" smtClean="0"/>
              <a:t>01-Sep-21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34F2D-4F96-4A1A-A648-518B1AFE058E}" type="slidenum">
              <a:rPr lang="en-US" smtClean="0"/>
              <a:t>‹#›</a:t>
            </a:fld>
            <a:endParaRPr lang="en-US"/>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7F49BE-398D-479A-8A7E-5DDBCA61EDCB}" type="datetime1">
              <a:rPr lang="en-US" smtClean="0"/>
              <a:t>01-Sep-21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12150619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CD0C193-4974-4A1F-9C63-07D595E30D66}" type="datetime1">
              <a:rPr lang="en-US" smtClean="0"/>
              <a:t>01-Sep-21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27684769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01AA87F-28D4-4BF0-B81F-877A89DFD5AC}" type="datetime1">
              <a:rPr lang="en-US" smtClean="0"/>
              <a:t>01-Sep-21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5727787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8A9F1F3-208B-49A3-B337-9C8ACEB3E0E1}" type="datetime1">
              <a:rPr lang="en-US" smtClean="0"/>
              <a:t>01-Sep-21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18953472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7AF6CA6-7293-4AA2-A0E0-A3BF4416E786}" type="datetime1">
              <a:rPr lang="en-US" smtClean="0"/>
              <a:t>01-Sep-21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38843076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D87016-7BCD-46FB-8EE3-AB6C369108B4}" type="datetime1">
              <a:rPr lang="en-US" smtClean="0"/>
              <a:t>01-Sep-21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21334935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547011-1FFC-4EF8-9A2E-53B4AD2ADBD4}" type="datetime1">
              <a:rPr lang="en-US" smtClean="0"/>
              <a:t>01-Sep-21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20626009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562EB47-45B4-4EF5-A743-B4885DD2F060}" type="datetime1">
              <a:rPr lang="en-US" smtClean="0"/>
              <a:t>01-Sep-21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18160897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8D24A4-5FEC-4062-8995-EB21925B3B40}" type="datetime1">
              <a:rPr lang="en-US" smtClean="0"/>
              <a:t>01-Sep-21</a:t>
            </a:fld>
            <a:endParaRPr lang="en-US" sz="1000" dirty="0"/>
          </a:p>
        </p:txBody>
      </p:sp>
      <p:sp>
        <p:nvSpPr>
          <p:cNvPr id="5" name="Footer Placeholder 4"/>
          <p:cNvSpPr>
            <a:spLocks noGrp="1"/>
          </p:cNvSpPr>
          <p:nvPr>
            <p:ph type="ftr" sz="quarter" idx="11"/>
          </p:nvPr>
        </p:nvSpPr>
        <p:spPr/>
        <p:txBody>
          <a:bodyPr/>
          <a:lstStyle/>
          <a:p>
            <a:endParaRPr lang="en-US" sz="1000"/>
          </a:p>
        </p:txBody>
      </p:sp>
      <p:sp>
        <p:nvSpPr>
          <p:cNvPr id="6" name="Slide Number Placeholder 5"/>
          <p:cNvSpPr>
            <a:spLocks noGrp="1"/>
          </p:cNvSpPr>
          <p:nvPr>
            <p:ph type="sldNum" sz="quarter" idx="12"/>
          </p:nvPr>
        </p:nvSpPr>
        <p:spPr/>
        <p:txBody>
          <a:bodyPr/>
          <a:lstStyle/>
          <a:p>
            <a:fld id="{35747434-7036-48DB-A148-6B3D8EE75CDA}" type="slidenum">
              <a:rPr lang="en-US" smtClean="0"/>
              <a:pPr/>
              <a:t>‹#›</a:t>
            </a:fld>
            <a:endParaRPr lang="en-US" sz="1000" dirty="0"/>
          </a:p>
        </p:txBody>
      </p:sp>
    </p:spTree>
    <p:extLst>
      <p:ext uri="{BB962C8B-B14F-4D97-AF65-F5344CB8AC3E}">
        <p14:creationId xmlns:p14="http://schemas.microsoft.com/office/powerpoint/2010/main" val="1928051935"/>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8D24A4-5FEC-4062-8995-EB21925B3B40}" type="datetime1">
              <a:rPr lang="en-US" smtClean="0"/>
              <a:t>01-Sep-21</a:t>
            </a:fld>
            <a:endParaRPr lang="en-US" sz="1000" dirty="0"/>
          </a:p>
        </p:txBody>
      </p:sp>
      <p:sp>
        <p:nvSpPr>
          <p:cNvPr id="5" name="Footer Placeholder 4"/>
          <p:cNvSpPr>
            <a:spLocks noGrp="1"/>
          </p:cNvSpPr>
          <p:nvPr>
            <p:ph type="ftr" sz="quarter" idx="11"/>
          </p:nvPr>
        </p:nvSpPr>
        <p:spPr/>
        <p:txBody>
          <a:bodyPr/>
          <a:lstStyle/>
          <a:p>
            <a:endParaRPr lang="en-US" sz="1000"/>
          </a:p>
        </p:txBody>
      </p:sp>
      <p:sp>
        <p:nvSpPr>
          <p:cNvPr id="6" name="Slide Number Placeholder 5"/>
          <p:cNvSpPr>
            <a:spLocks noGrp="1"/>
          </p:cNvSpPr>
          <p:nvPr>
            <p:ph type="sldNum" sz="quarter" idx="12"/>
          </p:nvPr>
        </p:nvSpPr>
        <p:spPr/>
        <p:txBody>
          <a:bodyPr/>
          <a:lstStyle/>
          <a:p>
            <a:fld id="{35747434-7036-48DB-A148-6B3D8EE75CDA}" type="slidenum">
              <a:rPr lang="en-US" smtClean="0"/>
              <a:pPr/>
              <a:t>‹#›</a:t>
            </a:fld>
            <a:endParaRPr lang="en-US" sz="1000"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265149535"/>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1EBD0CC-E3E2-4331-AA06-EBB8ADD6037D}" type="datetimeFigureOut">
              <a:rPr lang="en-US" smtClean="0"/>
              <a:t>01-Sep-21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634F2D-4F96-4A1A-A648-518B1AFE058E}" type="slidenum">
              <a:rPr lang="en-US" smtClean="0"/>
              <a:t>‹#›</a:t>
            </a:fld>
            <a:endParaRPr lang="en-US"/>
          </a:p>
        </p:txBody>
      </p:sp>
      <p:sp>
        <p:nvSpPr>
          <p:cNvPr id="8" name="Title 7"/>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8D24A4-5FEC-4062-8995-EB21925B3B40}" type="datetime1">
              <a:rPr lang="en-US" smtClean="0"/>
              <a:t>01-Sep-21</a:t>
            </a:fld>
            <a:endParaRPr lang="en-US" sz="1000" dirty="0"/>
          </a:p>
        </p:txBody>
      </p:sp>
      <p:sp>
        <p:nvSpPr>
          <p:cNvPr id="5" name="Footer Placeholder 4"/>
          <p:cNvSpPr>
            <a:spLocks noGrp="1"/>
          </p:cNvSpPr>
          <p:nvPr>
            <p:ph type="ftr" sz="quarter" idx="11"/>
          </p:nvPr>
        </p:nvSpPr>
        <p:spPr/>
        <p:txBody>
          <a:bodyPr/>
          <a:lstStyle/>
          <a:p>
            <a:endParaRPr lang="en-US" sz="1000"/>
          </a:p>
        </p:txBody>
      </p:sp>
      <p:sp>
        <p:nvSpPr>
          <p:cNvPr id="6" name="Slide Number Placeholder 5"/>
          <p:cNvSpPr>
            <a:spLocks noGrp="1"/>
          </p:cNvSpPr>
          <p:nvPr>
            <p:ph type="sldNum" sz="quarter" idx="12"/>
          </p:nvPr>
        </p:nvSpPr>
        <p:spPr/>
        <p:txBody>
          <a:bodyPr/>
          <a:lstStyle/>
          <a:p>
            <a:fld id="{35747434-7036-48DB-A148-6B3D8EE75CDA}" type="slidenum">
              <a:rPr lang="en-US" smtClean="0"/>
              <a:pPr/>
              <a:t>‹#›</a:t>
            </a:fld>
            <a:endParaRPr lang="en-US" sz="1000" dirty="0"/>
          </a:p>
        </p:txBody>
      </p:sp>
    </p:spTree>
    <p:extLst>
      <p:ext uri="{BB962C8B-B14F-4D97-AF65-F5344CB8AC3E}">
        <p14:creationId xmlns:p14="http://schemas.microsoft.com/office/powerpoint/2010/main" val="1389428610"/>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8D24A4-5FEC-4062-8995-EB21925B3B40}" type="datetime1">
              <a:rPr lang="en-US" smtClean="0"/>
              <a:t>01-Sep-21</a:t>
            </a:fld>
            <a:endParaRPr lang="en-US" sz="1000" dirty="0"/>
          </a:p>
        </p:txBody>
      </p:sp>
      <p:sp>
        <p:nvSpPr>
          <p:cNvPr id="5" name="Footer Placeholder 4"/>
          <p:cNvSpPr>
            <a:spLocks noGrp="1"/>
          </p:cNvSpPr>
          <p:nvPr>
            <p:ph type="ftr" sz="quarter" idx="11"/>
          </p:nvPr>
        </p:nvSpPr>
        <p:spPr/>
        <p:txBody>
          <a:bodyPr/>
          <a:lstStyle/>
          <a:p>
            <a:endParaRPr lang="en-US" sz="1000"/>
          </a:p>
        </p:txBody>
      </p:sp>
      <p:sp>
        <p:nvSpPr>
          <p:cNvPr id="6" name="Slide Number Placeholder 5"/>
          <p:cNvSpPr>
            <a:spLocks noGrp="1"/>
          </p:cNvSpPr>
          <p:nvPr>
            <p:ph type="sldNum" sz="quarter" idx="12"/>
          </p:nvPr>
        </p:nvSpPr>
        <p:spPr/>
        <p:txBody>
          <a:bodyPr/>
          <a:lstStyle/>
          <a:p>
            <a:fld id="{35747434-7036-48DB-A148-6B3D8EE75CDA}" type="slidenum">
              <a:rPr lang="en-US" smtClean="0"/>
              <a:pPr/>
              <a:t>‹#›</a:t>
            </a:fld>
            <a:endParaRPr lang="en-US" sz="1000"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339079106"/>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8D24A4-5FEC-4062-8995-EB21925B3B40}" type="datetime1">
              <a:rPr lang="en-US" smtClean="0"/>
              <a:t>01-Sep-21</a:t>
            </a:fld>
            <a:endParaRPr lang="en-US" sz="1000" dirty="0"/>
          </a:p>
        </p:txBody>
      </p:sp>
      <p:sp>
        <p:nvSpPr>
          <p:cNvPr id="5" name="Footer Placeholder 4"/>
          <p:cNvSpPr>
            <a:spLocks noGrp="1"/>
          </p:cNvSpPr>
          <p:nvPr>
            <p:ph type="ftr" sz="quarter" idx="11"/>
          </p:nvPr>
        </p:nvSpPr>
        <p:spPr/>
        <p:txBody>
          <a:bodyPr/>
          <a:lstStyle/>
          <a:p>
            <a:endParaRPr lang="en-US" sz="1000"/>
          </a:p>
        </p:txBody>
      </p:sp>
      <p:sp>
        <p:nvSpPr>
          <p:cNvPr id="6" name="Slide Number Placeholder 5"/>
          <p:cNvSpPr>
            <a:spLocks noGrp="1"/>
          </p:cNvSpPr>
          <p:nvPr>
            <p:ph type="sldNum" sz="quarter" idx="12"/>
          </p:nvPr>
        </p:nvSpPr>
        <p:spPr/>
        <p:txBody>
          <a:bodyPr/>
          <a:lstStyle/>
          <a:p>
            <a:fld id="{35747434-7036-48DB-A148-6B3D8EE75CDA}" type="slidenum">
              <a:rPr lang="en-US" smtClean="0"/>
              <a:pPr/>
              <a:t>‹#›</a:t>
            </a:fld>
            <a:endParaRPr lang="en-US" sz="1000" dirty="0"/>
          </a:p>
        </p:txBody>
      </p:sp>
    </p:spTree>
    <p:extLst>
      <p:ext uri="{BB962C8B-B14F-4D97-AF65-F5344CB8AC3E}">
        <p14:creationId xmlns:p14="http://schemas.microsoft.com/office/powerpoint/2010/main" val="1046876994"/>
      </p:ext>
    </p:extLst>
  </p:cSld>
  <p:clrMapOvr>
    <a:masterClrMapping/>
  </p:clrMapOvr>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62538-DC4D-4667-96E5-B3278DDF8B12}" type="datetime1">
              <a:rPr lang="en-US" smtClean="0"/>
              <a:t>01-Sep-21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2565055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880548-5C08-4BE3-B63E-F2BB63B0B00C}" type="datetime1">
              <a:rPr lang="en-US" smtClean="0"/>
              <a:t>01-Sep-21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10630777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Title 8"/>
          <p:cNvSpPr>
            <a:spLocks noGrp="1"/>
          </p:cNvSpPr>
          <p:nvPr>
            <p:ph type="ctrTitle"/>
          </p:nvPr>
        </p:nvSpPr>
        <p:spPr>
          <a:xfrm>
            <a:off x="914400" y="175260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5019"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11EBD0CC-E3E2-4331-AA06-EBB8ADD6037D}" type="datetimeFigureOut">
              <a:rPr lang="en-US" smtClean="0"/>
              <a:t>01-Sep-21</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37634F2D-4F96-4A1A-A648-518B1AFE058E}" type="slidenum">
              <a:rPr lang="en-US" smtClean="0"/>
              <a:t>‹#›</a:t>
            </a:fld>
            <a:endParaRPr lang="en-US"/>
          </a:p>
        </p:txBody>
      </p:sp>
    </p:spTree>
    <p:extLst>
      <p:ext uri="{BB962C8B-B14F-4D97-AF65-F5344CB8AC3E}">
        <p14:creationId xmlns:p14="http://schemas.microsoft.com/office/powerpoint/2010/main" val="1270362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1EBD0CC-E3E2-4331-AA06-EBB8ADD6037D}" type="datetimeFigureOut">
              <a:rPr lang="en-US" smtClean="0"/>
              <a:t>01-Sep-21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34F2D-4F96-4A1A-A648-518B1AFE058E}" type="slidenum">
              <a:rPr lang="en-US" smtClean="0"/>
              <a:t>‹#›</a:t>
            </a:fld>
            <a:endParaRPr lang="en-US"/>
          </a:p>
        </p:txBody>
      </p:sp>
      <p:sp>
        <p:nvSpPr>
          <p:cNvPr id="7" name="Title 6"/>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42473603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11EBD0CC-E3E2-4331-AA06-EBB8ADD6037D}" type="datetimeFigureOut">
              <a:rPr lang="en-US" smtClean="0"/>
              <a:t>01-Sep-21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34F2D-4F96-4A1A-A648-518B1AFE058E}" type="slidenum">
              <a:rPr lang="en-US" smtClean="0"/>
              <a:t>‹#›</a:t>
            </a:fld>
            <a:endParaRPr lang="en-US"/>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extLst>
      <p:ext uri="{BB962C8B-B14F-4D97-AF65-F5344CB8AC3E}">
        <p14:creationId xmlns:p14="http://schemas.microsoft.com/office/powerpoint/2010/main" val="417295288"/>
      </p:ext>
    </p:extLst>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1EBD0CC-E3E2-4331-AA06-EBB8ADD6037D}" type="datetimeFigureOut">
              <a:rPr lang="en-US" smtClean="0"/>
              <a:t>01-Sep-21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634F2D-4F96-4A1A-A648-518B1AFE058E}" type="slidenum">
              <a:rPr lang="en-US" smtClean="0"/>
              <a:t>‹#›</a:t>
            </a:fld>
            <a:endParaRPr lang="en-US"/>
          </a:p>
        </p:txBody>
      </p:sp>
      <p:sp>
        <p:nvSpPr>
          <p:cNvPr id="8" name="Title 7"/>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510015008"/>
      </p:ext>
    </p:extLst>
  </p:cSld>
  <p:clrMapOvr>
    <a:overrideClrMapping bg1="dk1" tx1="lt1" bg2="dk2" tx2="lt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11EBD0CC-E3E2-4331-AA06-EBB8ADD6037D}" type="datetimeFigureOut">
              <a:rPr lang="en-US" smtClean="0"/>
              <a:t>01-Sep-21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2404337166"/>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11EBD0CC-E3E2-4331-AA06-EBB8ADD6037D}" type="datetimeFigureOut">
              <a:rPr lang="en-US" smtClean="0"/>
              <a:t>01-Sep-21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634F2D-4F96-4A1A-A648-518B1AFE058E}"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1EBD0CC-E3E2-4331-AA06-EBB8ADD6037D}" type="datetimeFigureOut">
              <a:rPr lang="en-US" smtClean="0"/>
              <a:t>01-Sep-21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634F2D-4F96-4A1A-A648-518B1AFE058E}" type="slidenum">
              <a:rPr lang="en-US" smtClean="0"/>
              <a:t>‹#›</a:t>
            </a:fld>
            <a:endParaRPr lang="en-US"/>
          </a:p>
        </p:txBody>
      </p:sp>
      <p:sp>
        <p:nvSpPr>
          <p:cNvPr id="6" name="Title 5"/>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3981290873"/>
      </p:ext>
    </p:extLst>
  </p:cSld>
  <p:clrMapOvr>
    <a:overrideClrMapping bg1="dk1" tx1="lt1" bg2="dk2" tx2="lt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eaLnBrk="1" latinLnBrk="0" hangingPunct="1"/>
            <a:fld id="{544213AF-26F6-41FA-8D85-E2C5388D6E58}" type="datetimeFigureOut">
              <a:rPr lang="en-US" smtClean="0"/>
              <a:pPr eaLnBrk="1" latinLnBrk="0" hangingPunct="1"/>
              <a:t>01-Sep-21</a:t>
            </a:fld>
            <a:endParaRPr lang="en-US"/>
          </a:p>
        </p:txBody>
      </p:sp>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fld id="{D5BBC35B-A44B-4119-B8DA-DE9E3DFADA20}" type="slidenum">
              <a:rPr kumimoji="0" lang="en-US" smtClean="0"/>
              <a:pPr eaLnBrk="1" latinLnBrk="0" hangingPunct="1"/>
              <a:t>‹#›</a:t>
            </a:fld>
            <a:endParaRPr kumimoji="0" lang="en-US"/>
          </a:p>
        </p:txBody>
      </p:sp>
      <p:pic>
        <p:nvPicPr>
          <p:cNvPr id="5"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6"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7"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8"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9"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0"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11"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12"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3"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4"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5"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6"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7"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8" name="Rectangle 17">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6107957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p>
            <a:fld id="{11EBD0CC-E3E2-4331-AA06-EBB8ADD6037D}" type="datetimeFigureOut">
              <a:rPr lang="en-US" smtClean="0"/>
              <a:t>01-Sep-21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2716740040"/>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11EBD0CC-E3E2-4331-AA06-EBB8ADD6037D}" type="datetimeFigureOut">
              <a:rPr lang="en-US" smtClean="0"/>
              <a:t>01-Sep-21</a:t>
            </a:fld>
            <a:endParaRPr lang="en-US"/>
          </a:p>
        </p:txBody>
      </p:sp>
      <p:sp>
        <p:nvSpPr>
          <p:cNvPr id="6" name="Footer Placeholder 5"/>
          <p:cNvSpPr>
            <a:spLocks noGrp="1"/>
          </p:cNvSpPr>
          <p:nvPr>
            <p:ph type="ftr" sz="quarter" idx="11"/>
          </p:nvPr>
        </p:nvSpPr>
        <p:spPr>
          <a:xfrm>
            <a:off x="5840097" y="6407945"/>
            <a:ext cx="313424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37634F2D-4F96-4A1A-A648-518B1AFE058E}" type="slidenum">
              <a:rPr lang="en-US" smtClean="0"/>
              <a:t>‹#›</a:t>
            </a:fld>
            <a:endParaRPr lang="en-US"/>
          </a:p>
        </p:txBody>
      </p:sp>
      <p:sp>
        <p:nvSpPr>
          <p:cNvPr id="2" name="Title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ight Triangle 9"/>
          <p:cNvSpPr>
            <a:spLocks/>
          </p:cNvSpPr>
          <p:nvPr/>
        </p:nvSpPr>
        <p:spPr bwMode="auto">
          <a:xfrm>
            <a:off x="-8056" y="5791253"/>
            <a:ext cx="4536419"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1" name="Straight Connector 10"/>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extLst>
      <p:ext uri="{BB962C8B-B14F-4D97-AF65-F5344CB8AC3E}">
        <p14:creationId xmlns:p14="http://schemas.microsoft.com/office/powerpoint/2010/main" val="2899431379"/>
      </p:ext>
    </p:extLst>
  </p:cSld>
  <p:clrMapOvr>
    <a:overrideClrMapping bg1="dk1" tx1="lt1" bg2="dk2" tx2="lt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609600" y="1481330"/>
            <a:ext cx="109728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1EBD0CC-E3E2-4331-AA06-EBB8ADD6037D}" type="datetimeFigureOut">
              <a:rPr lang="en-US" smtClean="0"/>
              <a:t>01-Sep-21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15960784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1"/>
            <a:ext cx="236996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41"/>
            <a:ext cx="84328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1EBD0CC-E3E2-4331-AA06-EBB8ADD6037D}" type="datetimeFigureOut">
              <a:rPr lang="en-US" smtClean="0"/>
              <a:t>01-Sep-21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2460821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01-Sep-21</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1943184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8750757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2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31990870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3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934206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1EBD0CC-E3E2-4331-AA06-EBB8ADD6037D}" type="datetimeFigureOut">
              <a:rPr lang="en-US" smtClean="0"/>
              <a:t>01-Sep-21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634F2D-4F96-4A1A-A648-518B1AFE058E}" type="slidenum">
              <a:rPr lang="en-US" smtClean="0"/>
              <a:t>‹#›</a:t>
            </a:fld>
            <a:endParaRPr lang="en-US"/>
          </a:p>
        </p:txBody>
      </p:sp>
      <p:sp>
        <p:nvSpPr>
          <p:cNvPr id="6" name="Title 5"/>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4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253976309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id="{0E378DA4-B0E7-4F30-8358-FD934FF292EF}"/>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214820042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9205289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3676379"/>
      </p:ext>
    </p:extLst>
  </p:cSld>
  <p:clrMapOvr>
    <a:masterClrMapping/>
  </p:clrMapOvr>
  <p:transition spd="slow">
    <p:rand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1697680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01-Sep-21</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45977580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01-Sep-21</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22665246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081658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969622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01-Sep-21</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2574696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eaLnBrk="1" latinLnBrk="0" hangingPunct="1"/>
            <a:fld id="{544213AF-26F6-41FA-8D85-E2C5388D6E58}" type="datetimeFigureOut">
              <a:rPr lang="en-US" smtClean="0"/>
              <a:pPr eaLnBrk="1" latinLnBrk="0" hangingPunct="1"/>
              <a:t>01-Sep-21</a:t>
            </a:fld>
            <a:endParaRPr lang="en-US"/>
          </a:p>
        </p:txBody>
      </p:sp>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fld id="{D5BBC35B-A44B-4119-B8DA-DE9E3DFADA20}" type="slidenum">
              <a:rPr kumimoji="0" lang="en-US" smtClean="0"/>
              <a:pPr eaLnBrk="1" latinLnBrk="0" hangingPunct="1"/>
              <a:t>‹#›</a:t>
            </a:fld>
            <a:endParaRPr kumimoji="0" lang="en-US"/>
          </a:p>
        </p:txBody>
      </p:sp>
      <p:pic>
        <p:nvPicPr>
          <p:cNvPr id="5"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6"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7"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8"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9"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0"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11"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12"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3"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4"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5"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6"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7"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8" name="Rectangle 17">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415820963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B1DD7-7292-401E-98AF-8847AD9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12AE14-5EB4-4E85-A1A3-121F33C3C62A}"/>
              </a:ext>
            </a:extLst>
          </p:cNvPr>
          <p:cNvSpPr>
            <a:spLocks noGrp="1"/>
          </p:cNvSpPr>
          <p:nvPr>
            <p:ph type="dt" sz="half" idx="10"/>
          </p:nvPr>
        </p:nvSpPr>
        <p:spPr/>
        <p:txBody>
          <a:bodyPr/>
          <a:lstStyle/>
          <a:p>
            <a:fld id="{11EBD0CC-E3E2-4331-AA06-EBB8ADD6037D}" type="datetimeFigureOut">
              <a:rPr lang="en-US" smtClean="0"/>
              <a:t>01-Sep-21</a:t>
            </a:fld>
            <a:endParaRPr lang="en-US"/>
          </a:p>
        </p:txBody>
      </p:sp>
      <p:sp>
        <p:nvSpPr>
          <p:cNvPr id="4" name="Footer Placeholder 3">
            <a:extLst>
              <a:ext uri="{FF2B5EF4-FFF2-40B4-BE49-F238E27FC236}">
                <a16:creationId xmlns:a16="http://schemas.microsoft.com/office/drawing/2014/main" id="{1C74F8C4-628E-4E94-8A26-94934DBC2B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19B215-BF9B-4614-BFC1-CB0F0F9B34D3}"/>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280699107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01-Sep-21</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206898300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01-Sep-21</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307112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p>
            <a:fld id="{11EBD0CC-E3E2-4331-AA06-EBB8ADD6037D}" type="datetimeFigureOut">
              <a:rPr lang="en-US" smtClean="0"/>
              <a:t>01-Sep-21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634F2D-4F96-4A1A-A648-518B1AFE058E}"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11EBD0CC-E3E2-4331-AA06-EBB8ADD6037D}" type="datetimeFigureOut">
              <a:rPr lang="en-US" smtClean="0"/>
              <a:t>01-Sep-21</a:t>
            </a:fld>
            <a:endParaRPr lang="en-US"/>
          </a:p>
        </p:txBody>
      </p:sp>
      <p:sp>
        <p:nvSpPr>
          <p:cNvPr id="6" name="Footer Placeholder 5"/>
          <p:cNvSpPr>
            <a:spLocks noGrp="1"/>
          </p:cNvSpPr>
          <p:nvPr>
            <p:ph type="ftr" sz="quarter" idx="11"/>
          </p:nvPr>
        </p:nvSpPr>
        <p:spPr>
          <a:xfrm>
            <a:off x="5840097" y="6407945"/>
            <a:ext cx="313424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37634F2D-4F96-4A1A-A648-518B1AFE058E}" type="slidenum">
              <a:rPr lang="en-US" smtClean="0"/>
              <a:t>‹#›</a:t>
            </a:fld>
            <a:endParaRPr lang="en-US"/>
          </a:p>
        </p:txBody>
      </p:sp>
      <p:sp>
        <p:nvSpPr>
          <p:cNvPr id="2" name="Title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ight Triangle 9"/>
          <p:cNvSpPr>
            <a:spLocks/>
          </p:cNvSpPr>
          <p:nvPr/>
        </p:nvSpPr>
        <p:spPr bwMode="auto">
          <a:xfrm>
            <a:off x="-8056" y="5791253"/>
            <a:ext cx="4536419"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1" name="Straight Connector 10"/>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theme" Target="../theme/theme2.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slideLayout" Target="../slideLayouts/slideLayout70.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slideLayout" Target="../slideLayouts/slideLayout69.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29" Type="http://schemas.openxmlformats.org/officeDocument/2006/relationships/slideLayout" Target="../slideLayouts/slideLayout73.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28" Type="http://schemas.openxmlformats.org/officeDocument/2006/relationships/slideLayout" Target="../slideLayouts/slideLayout72.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31" Type="http://schemas.openxmlformats.org/officeDocument/2006/relationships/image" Target="../media/image1.jpeg"/><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 Id="rId27" Type="http://schemas.openxmlformats.org/officeDocument/2006/relationships/slideLayout" Target="../slideLayouts/slideLayout71.xml"/><Relationship Id="rId30"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Freeform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Right Triangle 13"/>
          <p:cNvSpPr>
            <a:spLocks/>
          </p:cNvSpPr>
          <p:nvPr/>
        </p:nvSpPr>
        <p:spPr bwMode="auto">
          <a:xfrm>
            <a:off x="-8056" y="5791253"/>
            <a:ext cx="4536419" cy="1080868"/>
          </a:xfrm>
          <a:prstGeom prst="rtTriangle">
            <a:avLst/>
          </a:prstGeom>
          <a:blipFill>
            <a:blip r:embed="rId30">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Straight Connector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609600" y="1481329"/>
            <a:ext cx="10972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11EBD0CC-E3E2-4331-AA06-EBB8ADD6037D}" type="datetimeFigureOut">
              <a:rPr lang="en-US" smtClean="0"/>
              <a:t>01-Sep-21</a:t>
            </a:fld>
            <a:endParaRPr lang="en-US"/>
          </a:p>
        </p:txBody>
      </p:sp>
      <p:sp>
        <p:nvSpPr>
          <p:cNvPr id="22" name="Footer Placeholder 21"/>
          <p:cNvSpPr>
            <a:spLocks noGrp="1"/>
          </p:cNvSpPr>
          <p:nvPr>
            <p:ph type="ftr" sz="quarter" idx="3"/>
          </p:nvPr>
        </p:nvSpPr>
        <p:spPr>
          <a:xfrm>
            <a:off x="5840097" y="6407945"/>
            <a:ext cx="313424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11529696" y="6407945"/>
            <a:ext cx="487680" cy="365125"/>
          </a:xfrm>
          <a:prstGeom prst="rect">
            <a:avLst/>
          </a:prstGeom>
        </p:spPr>
        <p:txBody>
          <a:bodyPr vert="horz" anchor="b"/>
          <a:lstStyle>
            <a:lvl1pPr algn="r" eaLnBrk="1" latinLnBrk="0" hangingPunct="1">
              <a:defRPr kumimoji="0" sz="1000" b="0">
                <a:solidFill>
                  <a:schemeClr val="tx1"/>
                </a:solidFill>
              </a:defRPr>
            </a:lvl1pPr>
            <a:extLst/>
          </a:lstStyle>
          <a:p>
            <a:fld id="{37634F2D-4F96-4A1A-A648-518B1AFE058E}" type="slidenum">
              <a:rPr lang="en-US" smtClean="0"/>
              <a:t>‹#›</a:t>
            </a:fld>
            <a:endParaRPr lang="en-US"/>
          </a:p>
        </p:txBody>
      </p:sp>
      <p:sp>
        <p:nvSpPr>
          <p:cNvPr id="11" name="TextBox 10">
            <a:extLst>
              <a:ext uri="{FF2B5EF4-FFF2-40B4-BE49-F238E27FC236}">
                <a16:creationId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9" r:id="rId12"/>
    <p:sldLayoutId id="2147483680" r:id="rId13"/>
    <p:sldLayoutId id="2147483681" r:id="rId14"/>
    <p:sldLayoutId id="2147483682" r:id="rId15"/>
    <p:sldLayoutId id="2147483683" r:id="rId16"/>
    <p:sldLayoutId id="2147483684" r:id="rId17"/>
    <p:sldLayoutId id="2147483685" r:id="rId18"/>
    <p:sldLayoutId id="2147483659" r:id="rId19"/>
    <p:sldLayoutId id="2147483650" r:id="rId20"/>
    <p:sldLayoutId id="2147483651" r:id="rId21"/>
    <p:sldLayoutId id="2147483652" r:id="rId22"/>
    <p:sldLayoutId id="2147483653" r:id="rId23"/>
    <p:sldLayoutId id="2147483654" r:id="rId24"/>
    <p:sldLayoutId id="2147483661" r:id="rId25"/>
    <p:sldLayoutId id="2147483660" r:id="rId26"/>
    <p:sldLayoutId id="2147483658" r:id="rId27"/>
    <p:sldLayoutId id="2147483662" r:id="rId28"/>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BA70D5D-94D0-4ADD-9F1E-E05B887C81E3}" type="datetimeFigureOut">
              <a:rPr lang="en-US" smtClean="0">
                <a:solidFill>
                  <a:prstClr val="black">
                    <a:tint val="75000"/>
                  </a:prstClr>
                </a:solidFill>
              </a:rPr>
              <a:pPr/>
              <a:t>01-Sep-21</a:t>
            </a:fld>
            <a:endParaRPr lang="en-US">
              <a:solidFill>
                <a:prstClr val="black">
                  <a:tint val="75000"/>
                </a:prstClr>
              </a:solidFill>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371360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Lst>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Freeform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Right Triangle 13"/>
          <p:cNvSpPr>
            <a:spLocks/>
          </p:cNvSpPr>
          <p:nvPr/>
        </p:nvSpPr>
        <p:spPr bwMode="auto">
          <a:xfrm>
            <a:off x="-8056" y="5791253"/>
            <a:ext cx="4536419" cy="1080868"/>
          </a:xfrm>
          <a:prstGeom prst="rtTriangle">
            <a:avLst/>
          </a:prstGeom>
          <a:blipFill>
            <a:blip r:embed="rId31">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Straight Connector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609600" y="1481329"/>
            <a:ext cx="10972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11EBD0CC-E3E2-4331-AA06-EBB8ADD6037D}" type="datetimeFigureOut">
              <a:rPr lang="en-US" smtClean="0"/>
              <a:t>01-Sep-21</a:t>
            </a:fld>
            <a:endParaRPr lang="en-US"/>
          </a:p>
        </p:txBody>
      </p:sp>
      <p:sp>
        <p:nvSpPr>
          <p:cNvPr id="22" name="Footer Placeholder 21"/>
          <p:cNvSpPr>
            <a:spLocks noGrp="1"/>
          </p:cNvSpPr>
          <p:nvPr>
            <p:ph type="ftr" sz="quarter" idx="3"/>
          </p:nvPr>
        </p:nvSpPr>
        <p:spPr>
          <a:xfrm>
            <a:off x="5840097" y="6407945"/>
            <a:ext cx="313424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11529696" y="6407945"/>
            <a:ext cx="487680" cy="365125"/>
          </a:xfrm>
          <a:prstGeom prst="rect">
            <a:avLst/>
          </a:prstGeom>
        </p:spPr>
        <p:txBody>
          <a:bodyPr vert="horz" anchor="b"/>
          <a:lstStyle>
            <a:lvl1pPr algn="r" eaLnBrk="1" latinLnBrk="0" hangingPunct="1">
              <a:defRPr kumimoji="0" sz="1000" b="0">
                <a:solidFill>
                  <a:schemeClr val="tx1"/>
                </a:solidFill>
              </a:defRPr>
            </a:lvl1pPr>
            <a:extLst/>
          </a:lstStyle>
          <a:p>
            <a:fld id="{37634F2D-4F96-4A1A-A648-518B1AFE058E}" type="slidenum">
              <a:rPr lang="en-US" smtClean="0"/>
              <a:t>‹#›</a:t>
            </a:fld>
            <a:endParaRPr lang="en-US"/>
          </a:p>
        </p:txBody>
      </p:sp>
      <p:sp>
        <p:nvSpPr>
          <p:cNvPr id="11" name="TextBox 10">
            <a:extLst>
              <a:ext uri="{FF2B5EF4-FFF2-40B4-BE49-F238E27FC236}">
                <a16:creationId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3173812627"/>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 id="2147483722" r:id="rId19"/>
    <p:sldLayoutId id="2147483723" r:id="rId20"/>
    <p:sldLayoutId id="2147483724" r:id="rId21"/>
    <p:sldLayoutId id="2147483725" r:id="rId22"/>
    <p:sldLayoutId id="2147483726" r:id="rId23"/>
    <p:sldLayoutId id="2147483727" r:id="rId24"/>
    <p:sldLayoutId id="2147483728" r:id="rId25"/>
    <p:sldLayoutId id="2147483729" r:id="rId26"/>
    <p:sldLayoutId id="2147483730" r:id="rId27"/>
    <p:sldLayoutId id="2147483731" r:id="rId28"/>
    <p:sldLayoutId id="2147483732" r:id="rId29"/>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5.png"/><Relationship Id="rId1" Type="http://schemas.openxmlformats.org/officeDocument/2006/relationships/slideLayout" Target="../slideLayouts/slideLayout17.xml"/><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2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audio" Target="../media/audio3.wav"/><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12.xml"/><Relationship Id="rId5" Type="http://schemas.openxmlformats.org/officeDocument/2006/relationships/image" Target="../media/image31.png"/><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Logo&#10;&#10;Description automatically generated">
            <a:extLst>
              <a:ext uri="{FF2B5EF4-FFF2-40B4-BE49-F238E27FC236}">
                <a16:creationId xmlns:a16="http://schemas.microsoft.com/office/drawing/2014/main" id="{40E7CA4A-2D59-1246-AD20-6BD21A286DD4}"/>
              </a:ext>
            </a:extLst>
          </p:cNvPr>
          <p:cNvPicPr>
            <a:picLocks noChangeAspect="1"/>
          </p:cNvPicPr>
          <p:nvPr/>
        </p:nvPicPr>
        <p:blipFill rotWithShape="1">
          <a:blip r:embed="rId2"/>
          <a:srcRect l="1250" r="1250"/>
          <a:stretch/>
        </p:blipFill>
        <p:spPr>
          <a:xfrm>
            <a:off x="4940802" y="562329"/>
            <a:ext cx="1451186" cy="1451186"/>
          </a:xfrm>
          <a:custGeom>
            <a:avLst/>
            <a:gdLst/>
            <a:ahLst/>
            <a:cxnLst/>
            <a:rect l="l" t="t" r="r" b="b"/>
            <a:pathLst>
              <a:path w="6547392" h="6547392">
                <a:moveTo>
                  <a:pt x="3273696" y="0"/>
                </a:moveTo>
                <a:cubicBezTo>
                  <a:pt x="5081708" y="0"/>
                  <a:pt x="6547392" y="1465684"/>
                  <a:pt x="6547392" y="3273696"/>
                </a:cubicBezTo>
                <a:cubicBezTo>
                  <a:pt x="6547392" y="5081708"/>
                  <a:pt x="5081708" y="6547392"/>
                  <a:pt x="3273696" y="6547392"/>
                </a:cubicBezTo>
                <a:cubicBezTo>
                  <a:pt x="1465684" y="6547392"/>
                  <a:pt x="0" y="5081708"/>
                  <a:pt x="0" y="3273696"/>
                </a:cubicBezTo>
                <a:cubicBezTo>
                  <a:pt x="0" y="1465684"/>
                  <a:pt x="1465684" y="0"/>
                  <a:pt x="3273696" y="0"/>
                </a:cubicBezTo>
                <a:close/>
              </a:path>
            </a:pathLst>
          </a:custGeom>
        </p:spPr>
      </p:pic>
      <p:sp>
        <p:nvSpPr>
          <p:cNvPr id="105" name="TextBox 104">
            <a:extLst>
              <a:ext uri="{FF2B5EF4-FFF2-40B4-BE49-F238E27FC236}">
                <a16:creationId xmlns:a16="http://schemas.microsoft.com/office/drawing/2014/main" id="{0ADAC660-FCBF-2A43-9C4E-DAAA0040E4DA}"/>
              </a:ext>
            </a:extLst>
          </p:cNvPr>
          <p:cNvSpPr txBox="1"/>
          <p:nvPr/>
        </p:nvSpPr>
        <p:spPr>
          <a:xfrm>
            <a:off x="2205283" y="-67906"/>
            <a:ext cx="65585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Phòng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Đào</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tạo</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quận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Long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Biên</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Trường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Tiểu</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Đoàn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Khuê</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6" name="TextBox 105">
            <a:extLst>
              <a:ext uri="{FF2B5EF4-FFF2-40B4-BE49-F238E27FC236}">
                <a16:creationId xmlns:a16="http://schemas.microsoft.com/office/drawing/2014/main" id="{C54167AB-C215-D343-9A50-258199562010}"/>
              </a:ext>
            </a:extLst>
          </p:cNvPr>
          <p:cNvSpPr txBox="1"/>
          <p:nvPr/>
        </p:nvSpPr>
        <p:spPr>
          <a:xfrm>
            <a:off x="2205283" y="1951747"/>
            <a:ext cx="713626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BÀI GIẢNG ĐIỆN TỬ – KHỐI 2</a:t>
            </a:r>
          </a:p>
        </p:txBody>
      </p:sp>
      <p:sp>
        <p:nvSpPr>
          <p:cNvPr id="107" name="TextBox 106">
            <a:extLst>
              <a:ext uri="{FF2B5EF4-FFF2-40B4-BE49-F238E27FC236}">
                <a16:creationId xmlns:a16="http://schemas.microsoft.com/office/drawing/2014/main" id="{37EA6A28-D115-B14B-8A1E-15E63819C0BB}"/>
              </a:ext>
            </a:extLst>
          </p:cNvPr>
          <p:cNvSpPr txBox="1"/>
          <p:nvPr/>
        </p:nvSpPr>
        <p:spPr>
          <a:xfrm>
            <a:off x="4358395" y="2579728"/>
            <a:ext cx="2970533"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Môn</a:t>
            </a: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Tiếng</a:t>
            </a: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Việt</a:t>
            </a: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p>
        </p:txBody>
      </p:sp>
      <p:sp>
        <p:nvSpPr>
          <p:cNvPr id="108" name="TextBox 107">
            <a:extLst>
              <a:ext uri="{FF2B5EF4-FFF2-40B4-BE49-F238E27FC236}">
                <a16:creationId xmlns:a16="http://schemas.microsoft.com/office/drawing/2014/main" id="{86F9E9FC-09D9-AB49-904A-8D38E75AACAA}"/>
              </a:ext>
            </a:extLst>
          </p:cNvPr>
          <p:cNvSpPr txBox="1"/>
          <p:nvPr/>
        </p:nvSpPr>
        <p:spPr>
          <a:xfrm>
            <a:off x="1270701" y="3161573"/>
            <a:ext cx="866626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3399"/>
                </a:solidFill>
                <a:effectLst/>
                <a:uLnTx/>
                <a:uFillTx/>
                <a:latin typeface="Times New Roman" panose="02020603050405020304" pitchFamily="18" charset="0"/>
                <a:ea typeface="+mn-ea"/>
                <a:cs typeface="Times New Roman" panose="02020603050405020304" pitchFamily="18" charset="0"/>
              </a:rPr>
              <a:t>Bài</a:t>
            </a:r>
            <a:r>
              <a:rPr kumimoji="0" lang="en-US" sz="4000" b="1" i="0" u="none" strike="noStrike" kern="1200" cap="none" spc="0" normalizeH="0" baseline="0" noProof="0" dirty="0">
                <a:ln>
                  <a:noFill/>
                </a:ln>
                <a:solidFill>
                  <a:srgbClr val="FF3399"/>
                </a:solidFill>
                <a:effectLst/>
                <a:uLnTx/>
                <a:uFillTx/>
                <a:latin typeface="Times New Roman" panose="02020603050405020304" pitchFamily="18" charset="0"/>
                <a:ea typeface="+mn-ea"/>
                <a:cs typeface="Times New Roman" panose="02020603050405020304" pitchFamily="18" charset="0"/>
              </a:rPr>
              <a:t> 30: </a:t>
            </a:r>
            <a:r>
              <a:rPr kumimoji="0" lang="en-US" sz="4000" b="1" i="0" u="none" strike="noStrike" kern="1200" cap="none" spc="0" normalizeH="0" baseline="0" noProof="0" dirty="0" err="1">
                <a:ln>
                  <a:noFill/>
                </a:ln>
                <a:solidFill>
                  <a:srgbClr val="FF3399"/>
                </a:solidFill>
                <a:effectLst/>
                <a:uLnTx/>
                <a:uFillTx/>
                <a:latin typeface="Times New Roman" panose="02020603050405020304" pitchFamily="18" charset="0"/>
                <a:ea typeface="+mn-ea"/>
                <a:cs typeface="Times New Roman" panose="02020603050405020304" pitchFamily="18" charset="0"/>
              </a:rPr>
              <a:t>Thương</a:t>
            </a:r>
            <a:r>
              <a:rPr kumimoji="0" lang="en-US" sz="4000" b="1" i="0" u="none" strike="noStrike" kern="1200" cap="none" spc="0" normalizeH="0" baseline="0" noProof="0" dirty="0">
                <a:ln>
                  <a:noFill/>
                </a:ln>
                <a:solidFill>
                  <a:srgbClr val="FF3399"/>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FF3399"/>
                </a:solidFill>
                <a:effectLst/>
                <a:uLnTx/>
                <a:uFillTx/>
                <a:latin typeface="Times New Roman" panose="02020603050405020304" pitchFamily="18" charset="0"/>
                <a:ea typeface="+mn-ea"/>
                <a:cs typeface="Times New Roman" panose="02020603050405020304" pitchFamily="18" charset="0"/>
              </a:rPr>
              <a:t>ông</a:t>
            </a:r>
            <a:r>
              <a:rPr kumimoji="0" lang="en-US" sz="4000" b="1" i="0" u="none" strike="noStrike" kern="1200" cap="none" spc="0" normalizeH="0" baseline="0" noProof="0" dirty="0">
                <a:ln>
                  <a:noFill/>
                </a:ln>
                <a:solidFill>
                  <a:srgbClr val="FF3399"/>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FF3399"/>
                </a:solidFill>
                <a:effectLst/>
                <a:uLnTx/>
                <a:uFillTx/>
                <a:latin typeface="Times New Roman" panose="02020603050405020304" pitchFamily="18" charset="0"/>
                <a:ea typeface="+mn-ea"/>
                <a:cs typeface="Times New Roman" panose="02020603050405020304" pitchFamily="18" charset="0"/>
              </a:rPr>
              <a:t>tiết</a:t>
            </a:r>
            <a:r>
              <a:rPr kumimoji="0" lang="en-US" sz="4000" b="1" i="0" u="none" strike="noStrike" kern="1200" cap="none" spc="0" normalizeH="0" baseline="0" noProof="0" dirty="0">
                <a:ln>
                  <a:noFill/>
                </a:ln>
                <a:solidFill>
                  <a:srgbClr val="FF3399"/>
                </a:solidFill>
                <a:effectLst/>
                <a:uLnTx/>
                <a:uFillTx/>
                <a:latin typeface="Times New Roman" panose="02020603050405020304" pitchFamily="18" charset="0"/>
                <a:ea typeface="+mn-ea"/>
                <a:cs typeface="Times New Roman" panose="02020603050405020304" pitchFamily="18" charset="0"/>
              </a:rPr>
              <a:t> 5 +6)</a:t>
            </a:r>
          </a:p>
        </p:txBody>
      </p:sp>
      <p:sp>
        <p:nvSpPr>
          <p:cNvPr id="109" name="TextBox 108">
            <a:extLst>
              <a:ext uri="{FF2B5EF4-FFF2-40B4-BE49-F238E27FC236}">
                <a16:creationId xmlns:a16="http://schemas.microsoft.com/office/drawing/2014/main" id="{0DFD7525-CAC2-7A4B-98B3-DD9729C0C489}"/>
              </a:ext>
            </a:extLst>
          </p:cNvPr>
          <p:cNvSpPr txBox="1"/>
          <p:nvPr/>
        </p:nvSpPr>
        <p:spPr>
          <a:xfrm>
            <a:off x="3711348" y="4448307"/>
            <a:ext cx="426462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1" u="none" strike="noStrike" kern="1200" cap="none" spc="0" normalizeH="0" baseline="0" noProof="0" dirty="0" err="1">
                <a:ln>
                  <a:noFill/>
                </a:ln>
                <a:solidFill>
                  <a:srgbClr val="4501CD"/>
                </a:solidFill>
                <a:effectLst/>
                <a:uLnTx/>
                <a:uFillTx/>
                <a:latin typeface="Times New Roman" panose="02020603050405020304" pitchFamily="18" charset="0"/>
                <a:ea typeface="+mn-ea"/>
                <a:cs typeface="Times New Roman" panose="02020603050405020304" pitchFamily="18" charset="0"/>
              </a:rPr>
              <a:t>Giáo</a:t>
            </a:r>
            <a:r>
              <a:rPr kumimoji="0" lang="en-US" sz="3000" b="1" i="1" u="none" strike="noStrike" kern="1200" cap="none" spc="0" normalizeH="0" baseline="0" noProof="0" dirty="0">
                <a:ln>
                  <a:noFill/>
                </a:ln>
                <a:solidFill>
                  <a:srgbClr val="4501CD"/>
                </a:solidFill>
                <a:effectLst/>
                <a:uLnTx/>
                <a:uFillTx/>
                <a:latin typeface="Times New Roman" panose="02020603050405020304" pitchFamily="18" charset="0"/>
                <a:ea typeface="+mn-ea"/>
                <a:cs typeface="Times New Roman" panose="02020603050405020304" pitchFamily="18" charset="0"/>
              </a:rPr>
              <a:t> </a:t>
            </a:r>
            <a:r>
              <a:rPr kumimoji="0" lang="en-US" sz="3000" b="1" i="1" u="none" strike="noStrike" kern="1200" cap="none" spc="0" normalizeH="0" baseline="0" noProof="0" dirty="0" err="1">
                <a:ln>
                  <a:noFill/>
                </a:ln>
                <a:solidFill>
                  <a:srgbClr val="4501CD"/>
                </a:solidFill>
                <a:effectLst/>
                <a:uLnTx/>
                <a:uFillTx/>
                <a:latin typeface="Times New Roman" panose="02020603050405020304" pitchFamily="18" charset="0"/>
                <a:ea typeface="+mn-ea"/>
                <a:cs typeface="Times New Roman" panose="02020603050405020304" pitchFamily="18" charset="0"/>
              </a:rPr>
              <a:t>viên</a:t>
            </a:r>
            <a:r>
              <a:rPr kumimoji="0" lang="en-US" sz="3000" b="1" i="1" u="none" strike="noStrike" kern="1200" cap="none" spc="0" normalizeH="0" baseline="0" noProof="0" dirty="0">
                <a:ln>
                  <a:noFill/>
                </a:ln>
                <a:solidFill>
                  <a:srgbClr val="4501CD"/>
                </a:solidFill>
                <a:effectLst/>
                <a:uLnTx/>
                <a:uFillTx/>
                <a:latin typeface="Times New Roman" panose="02020603050405020304" pitchFamily="18" charset="0"/>
                <a:ea typeface="+mn-ea"/>
                <a:cs typeface="Times New Roman" panose="02020603050405020304" pitchFamily="18" charset="0"/>
              </a:rPr>
              <a:t>: </a:t>
            </a:r>
            <a:r>
              <a:rPr kumimoji="0" lang="en-US" sz="3000" b="1" i="1" u="none" strike="noStrike" kern="1200" cap="none" spc="0" normalizeH="0" baseline="0" noProof="0" dirty="0" err="1">
                <a:ln>
                  <a:noFill/>
                </a:ln>
                <a:solidFill>
                  <a:srgbClr val="4501CD"/>
                </a:solidFill>
                <a:effectLst/>
                <a:uLnTx/>
                <a:uFillTx/>
                <a:latin typeface="Times New Roman" panose="02020603050405020304" pitchFamily="18" charset="0"/>
                <a:ea typeface="+mn-ea"/>
                <a:cs typeface="Times New Roman" panose="02020603050405020304" pitchFamily="18" charset="0"/>
              </a:rPr>
              <a:t>Tổ</a:t>
            </a:r>
            <a:r>
              <a:rPr kumimoji="0" lang="en-US" sz="3000" b="1" i="1" u="none" strike="noStrike" kern="1200" cap="none" spc="0" normalizeH="0" baseline="0" noProof="0" dirty="0">
                <a:ln>
                  <a:noFill/>
                </a:ln>
                <a:solidFill>
                  <a:srgbClr val="4501CD"/>
                </a:solidFill>
                <a:effectLst/>
                <a:uLnTx/>
                <a:uFillTx/>
                <a:latin typeface="Times New Roman" panose="02020603050405020304" pitchFamily="18" charset="0"/>
                <a:ea typeface="+mn-ea"/>
                <a:cs typeface="Times New Roman" panose="02020603050405020304" pitchFamily="18" charset="0"/>
              </a:rPr>
              <a:t> 2</a:t>
            </a:r>
          </a:p>
        </p:txBody>
      </p:sp>
      <p:sp>
        <p:nvSpPr>
          <p:cNvPr id="110" name="TextBox 109">
            <a:extLst>
              <a:ext uri="{FF2B5EF4-FFF2-40B4-BE49-F238E27FC236}">
                <a16:creationId xmlns:a16="http://schemas.microsoft.com/office/drawing/2014/main" id="{F67737ED-DDD8-DA4D-B4EB-7CB0AF6DC86C}"/>
              </a:ext>
            </a:extLst>
          </p:cNvPr>
          <p:cNvSpPr txBox="1"/>
          <p:nvPr/>
        </p:nvSpPr>
        <p:spPr>
          <a:xfrm>
            <a:off x="3118540" y="4940823"/>
            <a:ext cx="545024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Email:  </a:t>
            </a:r>
            <a:r>
              <a:rPr kumimoji="0" lang="en-US" sz="2400" b="1" i="1" u="sng" strike="noStrike" kern="1200" cap="none" spc="0" normalizeH="0" baseline="0" noProof="0" dirty="0">
                <a:ln>
                  <a:noFill/>
                </a:ln>
                <a:solidFill>
                  <a:srgbClr val="42B051">
                    <a:lumMod val="75000"/>
                  </a:srgbClr>
                </a:solidFill>
                <a:effectLst/>
                <a:uLnTx/>
                <a:uFillTx/>
                <a:latin typeface="Times New Roman" panose="02020603050405020304" pitchFamily="18" charset="0"/>
                <a:ea typeface="+mn-ea"/>
                <a:cs typeface="Times New Roman" panose="02020603050405020304" pitchFamily="18" charset="0"/>
              </a:rPr>
              <a:t>to2doankhue@gmail.com</a:t>
            </a:r>
          </a:p>
        </p:txBody>
      </p:sp>
      <p:sp>
        <p:nvSpPr>
          <p:cNvPr id="111" name="TextBox 110">
            <a:extLst>
              <a:ext uri="{FF2B5EF4-FFF2-40B4-BE49-F238E27FC236}">
                <a16:creationId xmlns:a16="http://schemas.microsoft.com/office/drawing/2014/main" id="{8AD87D54-E342-014A-840C-B6E7897EA992}"/>
              </a:ext>
            </a:extLst>
          </p:cNvPr>
          <p:cNvSpPr txBox="1"/>
          <p:nvPr/>
        </p:nvSpPr>
        <p:spPr>
          <a:xfrm>
            <a:off x="1930400" y="5365710"/>
            <a:ext cx="800656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Địa</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chỉ</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Tổ</a:t>
            </a:r>
            <a:r>
              <a:rPr kumimoji="0" lang="en-US" sz="2400" b="1" i="1"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4 </a:t>
            </a:r>
            <a:r>
              <a:rPr kumimoji="0" lang="en-US" sz="2400" b="1" i="1"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Phường</a:t>
            </a:r>
            <a:r>
              <a:rPr kumimoji="0" lang="en-US" sz="2400" b="1" i="1"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Việt</a:t>
            </a:r>
            <a:r>
              <a:rPr kumimoji="0" lang="en-US" sz="2400" b="1" i="1"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Hưng</a:t>
            </a:r>
            <a:r>
              <a:rPr kumimoji="0" lang="en-US" sz="2400" b="1" i="1"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 </a:t>
            </a:r>
            <a:r>
              <a:rPr kumimoji="0" lang="en-US" sz="2400" b="1" i="1"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quận</a:t>
            </a:r>
            <a:r>
              <a:rPr kumimoji="0" lang="en-US" sz="2400" b="1" i="1"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Long </a:t>
            </a:r>
            <a:r>
              <a:rPr kumimoji="0" lang="en-US" sz="2400" b="1" i="1"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Biên</a:t>
            </a:r>
            <a:r>
              <a:rPr kumimoji="0" lang="en-US" sz="2400" b="1" i="1"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Hà</a:t>
            </a:r>
            <a:r>
              <a:rPr kumimoji="0" lang="en-US" sz="2400" b="1" i="1"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Nội</a:t>
            </a:r>
            <a:endParaRPr kumimoji="0" lang="en-US" sz="2400" b="1" i="1"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112" name="TextBox 111">
            <a:extLst>
              <a:ext uri="{FF2B5EF4-FFF2-40B4-BE49-F238E27FC236}">
                <a16:creationId xmlns:a16="http://schemas.microsoft.com/office/drawing/2014/main" id="{0C014052-E1A5-9A43-B4F7-A7DE609FB10F}"/>
              </a:ext>
            </a:extLst>
          </p:cNvPr>
          <p:cNvSpPr txBox="1"/>
          <p:nvPr/>
        </p:nvSpPr>
        <p:spPr>
          <a:xfrm>
            <a:off x="5196615" y="6021503"/>
            <a:ext cx="426462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Long </a:t>
            </a:r>
            <a:r>
              <a:rPr kumimoji="0" lang="en-US" sz="16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Biên</a:t>
            </a:r>
            <a:r>
              <a:rPr kumimoji="0" lang="en-US" sz="1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tháng</a:t>
            </a:r>
            <a:r>
              <a:rPr kumimoji="0" lang="en-US" sz="1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9 </a:t>
            </a:r>
            <a:r>
              <a:rPr kumimoji="0" lang="en-US" sz="16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1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2021</a:t>
            </a:r>
          </a:p>
        </p:txBody>
      </p:sp>
    </p:spTree>
    <p:extLst>
      <p:ext uri="{BB962C8B-B14F-4D97-AF65-F5344CB8AC3E}">
        <p14:creationId xmlns:p14="http://schemas.microsoft.com/office/powerpoint/2010/main" val="6408314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kgr 2">
            <a:extLst>
              <a:ext uri="{FF2B5EF4-FFF2-40B4-BE49-F238E27FC236}">
                <a16:creationId xmlns:a16="http://schemas.microsoft.com/office/drawing/2014/main" id="{A6891109-3BEE-4379-BBA4-773EFE69BA23}"/>
              </a:ext>
            </a:extLst>
          </p:cNvPr>
          <p:cNvPicPr>
            <a:picLocks noChangeAspect="1"/>
          </p:cNvPicPr>
          <p:nvPr/>
        </p:nvPicPr>
        <p:blipFill rotWithShape="1">
          <a:blip r:embed="rId3">
            <a:extLst>
              <a:ext uri="{28A0092B-C50C-407E-A947-70E740481C1C}">
                <a14:useLocalDpi xmlns:a14="http://schemas.microsoft.com/office/drawing/2010/main" val="0"/>
              </a:ext>
            </a:extLst>
          </a:blip>
          <a:srcRect t="19643"/>
          <a:stretch/>
        </p:blipFill>
        <p:spPr>
          <a:xfrm>
            <a:off x="0" y="0"/>
            <a:ext cx="12192000" cy="6858000"/>
          </a:xfrm>
          <a:prstGeom prst="rect">
            <a:avLst/>
          </a:prstGeom>
        </p:spPr>
      </p:pic>
      <p:pic>
        <p:nvPicPr>
          <p:cNvPr id="9" name="bkgr 3">
            <a:extLst>
              <a:ext uri="{FF2B5EF4-FFF2-40B4-BE49-F238E27FC236}">
                <a16:creationId xmlns:a16="http://schemas.microsoft.com/office/drawing/2014/main" id="{2CFB906B-C86E-4F7B-8561-CCFA1F145B7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 y="1737705"/>
            <a:ext cx="12191999" cy="3967171"/>
          </a:xfrm>
          <a:prstGeom prst="rect">
            <a:avLst/>
          </a:prstGeom>
        </p:spPr>
      </p:pic>
      <p:pic>
        <p:nvPicPr>
          <p:cNvPr id="23" name="Mây 3">
            <a:extLst>
              <a:ext uri="{FF2B5EF4-FFF2-40B4-BE49-F238E27FC236}">
                <a16:creationId xmlns:a16="http://schemas.microsoft.com/office/drawing/2014/main" id="{AE93FE02-DB59-4C79-9595-BDB2139181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27" name="Mặt trời">
            <a:extLst>
              <a:ext uri="{FF2B5EF4-FFF2-40B4-BE49-F238E27FC236}">
                <a16:creationId xmlns:a16="http://schemas.microsoft.com/office/drawing/2014/main" id="{6636E5CD-B3A7-4E53-948D-E3AEF61E33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8" name="Bảng">
            <a:extLst>
              <a:ext uri="{FF2B5EF4-FFF2-40B4-BE49-F238E27FC236}">
                <a16:creationId xmlns:a16="http://schemas.microsoft.com/office/drawing/2014/main" id="{B01E563B-2B5B-42EE-8427-356BDB4C79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3932" y="1308292"/>
            <a:ext cx="7924136" cy="4570649"/>
          </a:xfrm>
          <a:prstGeom prst="rect">
            <a:avLst/>
          </a:prstGeom>
        </p:spPr>
      </p:pic>
      <p:pic>
        <p:nvPicPr>
          <p:cNvPr id="5" name="bkgr 1">
            <a:extLst>
              <a:ext uri="{FF2B5EF4-FFF2-40B4-BE49-F238E27FC236}">
                <a16:creationId xmlns:a16="http://schemas.microsoft.com/office/drawing/2014/main" id="{EE608529-74D9-400B-8DBC-8AA55BF44F4C}"/>
              </a:ext>
            </a:extLst>
          </p:cNvPr>
          <p:cNvPicPr>
            <a:picLocks noChangeAspect="1"/>
          </p:cNvPicPr>
          <p:nvPr/>
        </p:nvPicPr>
        <p:blipFill rotWithShape="1">
          <a:blip r:embed="rId8">
            <a:extLst>
              <a:ext uri="{28A0092B-C50C-407E-A947-70E740481C1C}">
                <a14:useLocalDpi xmlns:a14="http://schemas.microsoft.com/office/drawing/2010/main" val="0"/>
              </a:ext>
            </a:extLst>
          </a:blip>
          <a:srcRect t="-1" b="-247"/>
          <a:stretch/>
        </p:blipFill>
        <p:spPr>
          <a:xfrm>
            <a:off x="0" y="4806595"/>
            <a:ext cx="12192000" cy="2081605"/>
          </a:xfrm>
          <a:prstGeom prst="rect">
            <a:avLst/>
          </a:prstGeom>
        </p:spPr>
      </p:pic>
      <p:pic>
        <p:nvPicPr>
          <p:cNvPr id="11" name="bóng bay 1">
            <a:extLst>
              <a:ext uri="{FF2B5EF4-FFF2-40B4-BE49-F238E27FC236}">
                <a16:creationId xmlns:a16="http://schemas.microsoft.com/office/drawing/2014/main" id="{7A93F8E8-0282-4159-B1C7-00A9F2E978C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3" name="bóng bay 2">
            <a:extLst>
              <a:ext uri="{FF2B5EF4-FFF2-40B4-BE49-F238E27FC236}">
                <a16:creationId xmlns:a16="http://schemas.microsoft.com/office/drawing/2014/main" id="{22C5EFB3-49C0-4658-A0CA-CD0E4F34678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5" name="bóng bay 3">
            <a:extLst>
              <a:ext uri="{FF2B5EF4-FFF2-40B4-BE49-F238E27FC236}">
                <a16:creationId xmlns:a16="http://schemas.microsoft.com/office/drawing/2014/main" id="{BBB5CE74-F31D-4B7D-BF2E-90F5B2E105D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a:extLst>
              <a:ext uri="{FF2B5EF4-FFF2-40B4-BE49-F238E27FC236}">
                <a16:creationId xmlns:a16="http://schemas.microsoft.com/office/drawing/2014/main" id="{D89CA989-BC85-4D67-8058-6CFC5AEDBA4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21" name="Mây 1">
            <a:extLst>
              <a:ext uri="{FF2B5EF4-FFF2-40B4-BE49-F238E27FC236}">
                <a16:creationId xmlns:a16="http://schemas.microsoft.com/office/drawing/2014/main" id="{7D6F8ED2-3AEC-4783-9D72-751F5781114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a:extLst>
              <a:ext uri="{FF2B5EF4-FFF2-40B4-BE49-F238E27FC236}">
                <a16:creationId xmlns:a16="http://schemas.microsoft.com/office/drawing/2014/main" id="{52AF4C38-29F5-4402-B531-270D2EBA04A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5" name="Mây 4">
            <a:extLst>
              <a:ext uri="{FF2B5EF4-FFF2-40B4-BE49-F238E27FC236}">
                <a16:creationId xmlns:a16="http://schemas.microsoft.com/office/drawing/2014/main" id="{440933B4-60B6-471D-9839-79BAFAC76CB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
        <p:nvSpPr>
          <p:cNvPr id="16" name="Luyện đọc từ khó">
            <a:extLst>
              <a:ext uri="{FF2B5EF4-FFF2-40B4-BE49-F238E27FC236}">
                <a16:creationId xmlns:a16="http://schemas.microsoft.com/office/drawing/2014/main" id="{24C2D6F1-1303-480F-9117-7C88852F458E}"/>
              </a:ext>
            </a:extLst>
          </p:cNvPr>
          <p:cNvSpPr txBox="1"/>
          <p:nvPr/>
        </p:nvSpPr>
        <p:spPr>
          <a:xfrm>
            <a:off x="1513645" y="2405476"/>
            <a:ext cx="8648651" cy="1569660"/>
          </a:xfrm>
          <a:prstGeom prst="rect">
            <a:avLst/>
          </a:prstGeom>
          <a:noFill/>
        </p:spPr>
        <p:txBody>
          <a:bodyPr wrap="none" rtlCol="0">
            <a:spAutoFit/>
          </a:bodyPr>
          <a:lstStyle/>
          <a:p>
            <a:pPr marL="685800" marR="0" lvl="0" indent="-685800" algn="ctr"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Chi </a:t>
            </a:r>
            <a:r>
              <a:rPr kumimoji="0" lang="en-US" sz="48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tiết</a:t>
            </a:r>
            <a:r>
              <a:rPr kumimoji="0" lang="en-US" sz="4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nào</a:t>
            </a:r>
            <a:r>
              <a:rPr kumimoji="0" lang="en-US" sz="4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trong</a:t>
            </a:r>
            <a:r>
              <a:rPr kumimoji="0" lang="en-US" sz="4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bài</a:t>
            </a:r>
            <a:r>
              <a:rPr kumimoji="0" lang="en-US" sz="4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thơ</a:t>
            </a:r>
            <a:r>
              <a:rPr kumimoji="0" lang="en-US" sz="4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em</a:t>
            </a:r>
            <a:r>
              <a:rPr kumimoji="0" lang="en-US" sz="4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thích</a:t>
            </a:r>
            <a:r>
              <a:rPr kumimoji="0" lang="en-US" sz="4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nhất</a:t>
            </a:r>
            <a:r>
              <a:rPr kumimoji="0" lang="en-US" sz="4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709994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4"/>
          <a:stretch>
            <a:fillRect/>
          </a:stretch>
        </p:blipFill>
        <p:spPr>
          <a:xfrm>
            <a:off x="406400" y="0"/>
            <a:ext cx="11303000" cy="7200900"/>
          </a:xfrm>
          <a:prstGeom prst="rect">
            <a:avLst/>
          </a:prstGeom>
          <a:noFill/>
          <a:ln w="9525">
            <a:noFill/>
          </a:ln>
        </p:spPr>
      </p:pic>
      <p:pic>
        <p:nvPicPr>
          <p:cNvPr id="73735" name="图片 73734" descr="PPT素材-18"/>
          <p:cNvPicPr>
            <a:picLocks noChangeAspect="1"/>
          </p:cNvPicPr>
          <p:nvPr/>
        </p:nvPicPr>
        <p:blipFill>
          <a:blip r:embed="rId5"/>
          <a:stretch>
            <a:fillRect/>
          </a:stretch>
        </p:blipFill>
        <p:spPr>
          <a:xfrm>
            <a:off x="8451850" y="3817938"/>
            <a:ext cx="3740150" cy="3206750"/>
          </a:xfrm>
          <a:prstGeom prst="rect">
            <a:avLst/>
          </a:prstGeom>
          <a:noFill/>
          <a:ln w="9525">
            <a:noFill/>
          </a:ln>
        </p:spPr>
      </p:pic>
      <p:sp>
        <p:nvSpPr>
          <p:cNvPr id="67588" name="Text Box 4"/>
          <p:cNvSpPr txBox="1"/>
          <p:nvPr/>
        </p:nvSpPr>
        <p:spPr>
          <a:xfrm>
            <a:off x="2743200" y="2921000"/>
            <a:ext cx="6604000" cy="1107992"/>
          </a:xfrm>
          <a:prstGeom prst="rect">
            <a:avLst/>
          </a:prstGeom>
          <a:noFill/>
          <a:ln w="9525">
            <a:noFill/>
          </a:ln>
        </p:spPr>
        <p:txBody>
          <a:bodyPr lIns="121917" tIns="60958" rIns="121917" bIns="60958">
            <a:spAutoFit/>
          </a:bodyPr>
          <a:lstStyle/>
          <a:p>
            <a:pPr marL="0" marR="0" lvl="0" indent="0" algn="ctr" defTabSz="1219200" rtl="0" eaLnBrk="1" fontAlgn="auto" latinLnBrk="0" hangingPunct="1">
              <a:lnSpc>
                <a:spcPct val="100000"/>
              </a:lnSpc>
              <a:spcBef>
                <a:spcPct val="50000"/>
              </a:spcBef>
              <a:spcAft>
                <a:spcPts val="0"/>
              </a:spcAft>
              <a:buClrTx/>
              <a:buSzTx/>
              <a:buFontTx/>
              <a:buNone/>
              <a:tabLst/>
              <a:defRPr/>
            </a:pPr>
            <a:r>
              <a:rPr kumimoji="0" lang="en-US" altLang="en-US" sz="6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Thi</a:t>
            </a:r>
            <a:r>
              <a:rPr kumimoji="0" lang="en-US" altLang="en-US" sz="6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en-US" sz="6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altLang="en-US" sz="6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en-US" sz="6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trước</a:t>
            </a:r>
            <a:r>
              <a:rPr kumimoji="0" lang="en-US" altLang="en-US" sz="6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en-US" sz="6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lớp</a:t>
            </a:r>
            <a:endParaRPr kumimoji="0" lang="en-US" altLang="en-US" sz="6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Rounded Rectangle 4"/>
          <p:cNvSpPr/>
          <p:nvPr/>
        </p:nvSpPr>
        <p:spPr>
          <a:xfrm>
            <a:off x="9303488" y="42530"/>
            <a:ext cx="2888512" cy="212651"/>
          </a:xfrm>
          <a:prstGeom prst="roundRect">
            <a:avLst/>
          </a:prstGeom>
          <a:solidFill>
            <a:srgbClr val="EAED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5668515"/>
      </p:ext>
    </p:extLst>
  </p:cSld>
  <p:clrMapOvr>
    <a:masterClrMapping/>
  </p:clrMapOvr>
  <p:transition spd="slow">
    <p:wipe/>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3" name="图片 8"/>
          <p:cNvPicPr>
            <a:picLocks noChangeAspect="1"/>
          </p:cNvPicPr>
          <p:nvPr/>
        </p:nvPicPr>
        <p:blipFill rotWithShape="1">
          <a:blip r:embed="rId2" cstate="screen">
            <a:extLst>
              <a:ext uri="{28A0092B-C50C-407E-A947-70E740481C1C}">
                <a14:useLocalDpi xmlns:a14="http://schemas.microsoft.com/office/drawing/2010/main"/>
              </a:ext>
            </a:extLst>
          </a:blip>
          <a:srcRect/>
          <a:stretch>
            <a:fillRect/>
          </a:stretch>
        </p:blipFill>
        <p:spPr>
          <a:xfrm>
            <a:off x="683581" y="56367"/>
            <a:ext cx="11508419" cy="1549970"/>
          </a:xfrm>
          <a:prstGeom prst="rect">
            <a:avLst/>
          </a:prstGeom>
        </p:spPr>
      </p:pic>
      <p:sp>
        <p:nvSpPr>
          <p:cNvPr id="4" name="文本框 4"/>
          <p:cNvSpPr txBox="1">
            <a:spLocks noChangeArrowheads="1"/>
          </p:cNvSpPr>
          <p:nvPr/>
        </p:nvSpPr>
        <p:spPr bwMode="auto">
          <a:xfrm>
            <a:off x="3594895" y="1353133"/>
            <a:ext cx="5100408" cy="86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28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Viết</a:t>
            </a:r>
            <a:r>
              <a:rPr kumimoji="0" lang="en-US" altLang="zh-CN" sz="28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vào</a:t>
            </a:r>
            <a:r>
              <a:rPr kumimoji="0" lang="en-US" altLang="zh-CN" sz="28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phiếu</a:t>
            </a:r>
            <a:r>
              <a:rPr kumimoji="0" lang="en-US" altLang="zh-CN" sz="28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đọc</a:t>
            </a:r>
            <a:r>
              <a:rPr kumimoji="0" lang="en-US" altLang="zh-CN" sz="28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sách</a:t>
            </a:r>
            <a:r>
              <a:rPr kumimoji="0" lang="en-US" altLang="zh-CN" sz="28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những</a:t>
            </a:r>
            <a:r>
              <a:rPr kumimoji="0" lang="en-US" altLang="zh-CN" sz="28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điều</a:t>
            </a:r>
            <a:r>
              <a:rPr kumimoji="0" lang="en-US" altLang="zh-CN" sz="28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em</a:t>
            </a:r>
            <a:r>
              <a:rPr kumimoji="0" lang="en-US" altLang="zh-CN" sz="28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đã</a:t>
            </a:r>
            <a:r>
              <a:rPr kumimoji="0" lang="en-US" altLang="zh-CN" sz="28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chia </a:t>
            </a:r>
            <a:r>
              <a:rPr kumimoji="0" lang="en-US" altLang="zh-CN" sz="28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sẻ</a:t>
            </a:r>
            <a:endParaRPr kumimoji="0" lang="zh-CN" altLang="en-US" sz="28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nvGrpSpPr>
          <p:cNvPr id="5" name="组合 6"/>
          <p:cNvGrpSpPr/>
          <p:nvPr/>
        </p:nvGrpSpPr>
        <p:grpSpPr>
          <a:xfrm>
            <a:off x="970918" y="2362536"/>
            <a:ext cx="10645753" cy="2343150"/>
            <a:chOff x="1021" y="1992"/>
            <a:chExt cx="17377" cy="4228"/>
          </a:xfrm>
        </p:grpSpPr>
        <p:pic>
          <p:nvPicPr>
            <p:cNvPr id="6" name="图片 2" descr="999ba5066198f2db59d550c4dbd2090b"/>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1" y="1992"/>
              <a:ext cx="17377" cy="4228"/>
            </a:xfrm>
            <a:prstGeom prst="rect">
              <a:avLst/>
            </a:prstGeom>
          </p:spPr>
        </p:pic>
        <p:sp>
          <p:nvSpPr>
            <p:cNvPr id="7" name="文本框 10"/>
            <p:cNvSpPr txBox="1"/>
            <p:nvPr/>
          </p:nvSpPr>
          <p:spPr>
            <a:xfrm>
              <a:off x="2112" y="3404"/>
              <a:ext cx="4367" cy="19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Tên</a:t>
              </a:r>
              <a:r>
                <a:rPr kumimoji="0" lang="en-US" altLang="zh-CN" sz="3200" b="1" i="0" u="none" strike="noStrike" kern="1200" cap="none" spc="0" normalizeH="0" baseline="0" noProof="0" dirty="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1" i="0" u="none" strike="noStrike" kern="1200" cap="none" spc="0" normalizeH="0" baseline="0" noProof="0" dirty="0" err="1">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bài</a:t>
              </a:r>
              <a:r>
                <a:rPr kumimoji="0" lang="en-US" altLang="zh-CN" sz="3200" b="1" i="0" u="none" strike="noStrike" kern="1200" cap="none" spc="0" normalizeH="0" baseline="0" noProof="0" dirty="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1" i="0" u="none" strike="noStrike" kern="1200" cap="none" spc="0" normalizeH="0" baseline="0" noProof="0" dirty="0" err="1">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thơ</a:t>
              </a:r>
              <a:r>
                <a:rPr kumimoji="0" lang="en-US" altLang="zh-CN" sz="3200" b="1" i="0" u="none" strike="noStrike" kern="1200" cap="none" spc="0" normalizeH="0" baseline="0" noProof="0" dirty="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 </a:t>
              </a:r>
              <a:r>
                <a:rPr kumimoji="0" lang="en-US" altLang="zh-CN" sz="3200" b="1" i="0" u="none" strike="noStrike" kern="1200" cap="none" spc="0" normalizeH="0" baseline="0" noProof="0" dirty="0" err="1">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câu</a:t>
              </a:r>
              <a:r>
                <a:rPr kumimoji="0" lang="en-US" altLang="zh-CN" sz="3200" b="1" i="0" u="none" strike="noStrike" kern="1200" cap="none" spc="0" normalizeH="0" baseline="0" noProof="0" dirty="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1" i="0" u="none" strike="noStrike" kern="1200" cap="none" spc="0" normalizeH="0" baseline="0" noProof="0" dirty="0" err="1">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chuyện</a:t>
              </a:r>
              <a:endParaRPr kumimoji="0" lang="zh-CN" altLang="en-US" sz="3200" b="1" i="0" u="none" strike="noStrike" kern="1200" cap="none" spc="0" normalizeH="0" baseline="0" noProof="0" dirty="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8" name="文本框 3"/>
            <p:cNvSpPr txBox="1"/>
            <p:nvPr/>
          </p:nvSpPr>
          <p:spPr>
            <a:xfrm>
              <a:off x="7966" y="3420"/>
              <a:ext cx="3888" cy="1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Tên</a:t>
              </a:r>
              <a:r>
                <a:rPr kumimoji="0" lang="en-US" altLang="zh-CN" sz="3200" b="1" i="0" u="none" strike="noStrike" kern="1200" cap="none" spc="0" normalizeH="0" baseline="0" noProof="0" dirty="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1" i="0" u="none" strike="noStrike" kern="1200" cap="none" spc="0" normalizeH="0" baseline="0" noProof="0" dirty="0" err="1">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tác</a:t>
              </a:r>
              <a:r>
                <a:rPr kumimoji="0" lang="en-US" altLang="zh-CN" sz="3200" b="1" i="0" u="none" strike="noStrike" kern="1200" cap="none" spc="0" normalizeH="0" baseline="0" noProof="0" dirty="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1" i="0" u="none" strike="noStrike" kern="1200" cap="none" spc="0" normalizeH="0" baseline="0" noProof="0" dirty="0" err="1">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giả</a:t>
              </a:r>
              <a:endParaRPr kumimoji="0" lang="zh-CN" altLang="en-US" sz="3200" b="1" i="0" u="none" strike="noStrike" kern="1200" cap="none" spc="0" normalizeH="0" baseline="0" noProof="0" dirty="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9" name="文本框 5"/>
            <p:cNvSpPr txBox="1"/>
            <p:nvPr/>
          </p:nvSpPr>
          <p:spPr>
            <a:xfrm>
              <a:off x="13749" y="3420"/>
              <a:ext cx="3888" cy="19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Chi </a:t>
              </a:r>
              <a:r>
                <a:rPr kumimoji="0" lang="en-US" altLang="zh-CN" sz="3200" b="1" i="0" u="none" strike="noStrike" kern="1200" cap="none" spc="0" normalizeH="0" baseline="0" noProof="0" dirty="0" err="1">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tiết</a:t>
              </a:r>
              <a:r>
                <a:rPr kumimoji="0" lang="en-US" altLang="zh-CN" sz="3200" b="1" i="0" u="none" strike="noStrike" kern="1200" cap="none" spc="0" normalizeH="0" baseline="0" noProof="0" dirty="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1" i="0" u="none" strike="noStrike" kern="1200" cap="none" spc="0" normalizeH="0" baseline="0" noProof="0" dirty="0" err="1">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em</a:t>
              </a:r>
              <a:r>
                <a:rPr kumimoji="0" lang="en-US" altLang="zh-CN" sz="3200" b="1" i="0" u="none" strike="noStrike" kern="1200" cap="none" spc="0" normalizeH="0" baseline="0" noProof="0" dirty="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1" i="0" u="none" strike="noStrike" kern="1200" cap="none" spc="0" normalizeH="0" baseline="0" noProof="0" dirty="0" err="1">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thích</a:t>
              </a:r>
              <a:endParaRPr kumimoji="0" lang="zh-CN" altLang="en-US" sz="3200" b="1" i="0" u="none" strike="noStrike" kern="1200" cap="none" spc="0" normalizeH="0" baseline="0" noProof="0" dirty="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10" name="图片 7" descr="8691fc963511599ce3dc24771297d54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14678" y="4645979"/>
            <a:ext cx="3887044" cy="1997952"/>
          </a:xfrm>
          <a:prstGeom prst="rect">
            <a:avLst/>
          </a:prstGeom>
        </p:spPr>
      </p:pic>
      <p:sp>
        <p:nvSpPr>
          <p:cNvPr id="11" name="Rounded Rectangle 10"/>
          <p:cNvSpPr/>
          <p:nvPr/>
        </p:nvSpPr>
        <p:spPr>
          <a:xfrm>
            <a:off x="9303488" y="106328"/>
            <a:ext cx="2888512" cy="212651"/>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1940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12" presetClass="entr" presetSubtype="4"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1000"/>
                                        <p:tgtEl>
                                          <p:spTgt spid="10"/>
                                        </p:tgtEl>
                                        <p:attrNameLst>
                                          <p:attrName>ppt_y</p:attrName>
                                        </p:attrNameLst>
                                      </p:cBhvr>
                                      <p:tavLst>
                                        <p:tav tm="0">
                                          <p:val>
                                            <p:strVal val="#ppt_y+#ppt_h*1.125000"/>
                                          </p:val>
                                        </p:tav>
                                        <p:tav tm="100000">
                                          <p:val>
                                            <p:strVal val="#ppt_y"/>
                                          </p:val>
                                        </p:tav>
                                      </p:tavLst>
                                    </p:anim>
                                    <p:animEffect transition="in" filter="wipe(up)">
                                      <p:cBhvr>
                                        <p:cTn id="1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图片 9"/>
          <p:cNvPicPr>
            <a:picLocks noChangeAspect="1"/>
          </p:cNvPicPr>
          <p:nvPr/>
        </p:nvPicPr>
        <p:blipFill>
          <a:blip r:embed="rId3"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13" name="图片 12"/>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3543315" y="3721611"/>
            <a:ext cx="5002213" cy="1549970"/>
          </a:xfrm>
          <a:prstGeom prst="rect">
            <a:avLst/>
          </a:prstGeom>
        </p:spPr>
      </p:pic>
      <p:pic>
        <p:nvPicPr>
          <p:cNvPr id="2" name="图片 1"/>
          <p:cNvPicPr>
            <a:picLocks noChangeAspect="1"/>
          </p:cNvPicPr>
          <p:nvPr/>
        </p:nvPicPr>
        <p:blipFill rotWithShape="1">
          <a:blip r:embed="rId5"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7173" name="图片 2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p:cNvPicPr>
            <a:picLocks noChangeAspect="1"/>
          </p:cNvPicPr>
          <p:nvPr/>
        </p:nvPicPr>
        <p:blipFill>
          <a:blip r:embed="rId7"/>
          <a:stretch>
            <a:fillRect/>
          </a:stretch>
        </p:blipFill>
        <p:spPr>
          <a:xfrm>
            <a:off x="7913372" y="955675"/>
            <a:ext cx="4785995" cy="6764020"/>
          </a:xfrm>
          <a:prstGeom prst="rect">
            <a:avLst/>
          </a:prstGeom>
        </p:spPr>
      </p:pic>
      <p:sp>
        <p:nvSpPr>
          <p:cNvPr id="9" name="矩形 8"/>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sp>
        <p:nvSpPr>
          <p:cNvPr id="12" name="TextBox 11"/>
          <p:cNvSpPr txBox="1"/>
          <p:nvPr/>
        </p:nvSpPr>
        <p:spPr>
          <a:xfrm>
            <a:off x="2934225" y="1973279"/>
            <a:ext cx="6009229"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prstClr val="black"/>
                </a:solidFill>
                <a:effectLst/>
                <a:uLnTx/>
                <a:uFillTx/>
                <a:latin typeface="Arial"/>
                <a:cs typeface="+mn-cs"/>
              </a:rPr>
              <a:t>Củng</a:t>
            </a:r>
            <a:r>
              <a:rPr kumimoji="0" lang="en-US" sz="7200" b="0" i="0" u="none" strike="noStrike" kern="1200" cap="none" spc="0" normalizeH="0" baseline="0" noProof="0" dirty="0">
                <a:ln>
                  <a:noFill/>
                </a:ln>
                <a:solidFill>
                  <a:prstClr val="black"/>
                </a:solidFill>
                <a:effectLst/>
                <a:uLnTx/>
                <a:uFillTx/>
                <a:latin typeface="Arial"/>
                <a:cs typeface="+mn-cs"/>
              </a:rPr>
              <a:t> </a:t>
            </a:r>
            <a:r>
              <a:rPr kumimoji="0" lang="en-US" sz="7200" b="0" i="0" u="none" strike="noStrike" kern="1200" cap="none" spc="0" normalizeH="0" baseline="0" noProof="0" dirty="0" err="1">
                <a:ln>
                  <a:noFill/>
                </a:ln>
                <a:solidFill>
                  <a:prstClr val="black"/>
                </a:solidFill>
                <a:effectLst/>
                <a:uLnTx/>
                <a:uFillTx/>
                <a:latin typeface="Arial"/>
                <a:cs typeface="+mn-cs"/>
              </a:rPr>
              <a:t>cố</a:t>
            </a:r>
            <a:endParaRPr kumimoji="0" lang="en-US" sz="7200" b="0" i="0" u="none" strike="noStrike" kern="1200" cap="none" spc="0" normalizeH="0" baseline="0" noProof="0" dirty="0">
              <a:ln>
                <a:noFill/>
              </a:ln>
              <a:solidFill>
                <a:prstClr val="black"/>
              </a:solidFill>
              <a:effectLst/>
              <a:uLnTx/>
              <a:uFillTx/>
              <a:latin typeface="Arial"/>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Arial"/>
                <a:cs typeface="+mn-cs"/>
              </a:rPr>
              <a:t> </a:t>
            </a:r>
            <a:r>
              <a:rPr kumimoji="0" lang="en-US" sz="7200" b="0" i="0" u="none" strike="noStrike" kern="1200" cap="none" spc="0" normalizeH="0" baseline="0" noProof="0" dirty="0" err="1">
                <a:ln>
                  <a:noFill/>
                </a:ln>
                <a:solidFill>
                  <a:prstClr val="black"/>
                </a:solidFill>
                <a:effectLst/>
                <a:uLnTx/>
                <a:uFillTx/>
                <a:latin typeface="Arial"/>
                <a:cs typeface="+mn-cs"/>
              </a:rPr>
              <a:t>bài</a:t>
            </a:r>
            <a:r>
              <a:rPr kumimoji="0" lang="en-US" sz="7200" b="0" i="0" u="none" strike="noStrike" kern="1200" cap="none" spc="0" normalizeH="0" baseline="0" noProof="0" dirty="0">
                <a:ln>
                  <a:noFill/>
                </a:ln>
                <a:solidFill>
                  <a:prstClr val="black"/>
                </a:solidFill>
                <a:effectLst/>
                <a:uLnTx/>
                <a:uFillTx/>
                <a:latin typeface="Arial"/>
                <a:cs typeface="+mn-cs"/>
              </a:rPr>
              <a:t> </a:t>
            </a:r>
            <a:r>
              <a:rPr kumimoji="0" lang="en-US" sz="7200" b="0" i="0" u="none" strike="noStrike" kern="1200" cap="none" spc="0" normalizeH="0" baseline="0" noProof="0" dirty="0" err="1">
                <a:ln>
                  <a:noFill/>
                </a:ln>
                <a:solidFill>
                  <a:prstClr val="black"/>
                </a:solidFill>
                <a:effectLst/>
                <a:uLnTx/>
                <a:uFillTx/>
                <a:latin typeface="Arial"/>
                <a:cs typeface="+mn-cs"/>
              </a:rPr>
              <a:t>học</a:t>
            </a:r>
            <a:endParaRPr kumimoji="0" lang="en-US" sz="7200" b="0" i="0" u="none" strike="noStrike" kern="1200" cap="none" spc="0" normalizeH="0" baseline="0" noProof="0" dirty="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51788724"/>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barn(inVertical)">
                                      <p:cBhvr>
                                        <p:cTn id="7" dur="500"/>
                                        <p:tgtEl>
                                          <p:spTgt spid="22530"/>
                                        </p:tgtEl>
                                      </p:cBhvr>
                                    </p:animEffect>
                                  </p:childTnLst>
                                </p:cTn>
                              </p:par>
                              <p:par>
                                <p:cTn id="8" presetID="16" presetClass="entr" presetSubtype="21" fill="hold" nodeType="withEffect">
                                  <p:stCondLst>
                                    <p:cond delay="0"/>
                                  </p:stCondLst>
                                  <p:childTnLst>
                                    <p:set>
                                      <p:cBhvr>
                                        <p:cTn id="9" dur="1" fill="hold">
                                          <p:stCondLst>
                                            <p:cond delay="0"/>
                                          </p:stCondLst>
                                        </p:cTn>
                                        <p:tgtEl>
                                          <p:spTgt spid="7173"/>
                                        </p:tgtEl>
                                        <p:attrNameLst>
                                          <p:attrName>style.visibility</p:attrName>
                                        </p:attrNameLst>
                                      </p:cBhvr>
                                      <p:to>
                                        <p:strVal val="visible"/>
                                      </p:to>
                                    </p:set>
                                    <p:animEffect transition="in" filter="barn(inVertical)">
                                      <p:cBhvr>
                                        <p:cTn id="10" dur="500"/>
                                        <p:tgtEl>
                                          <p:spTgt spid="7173"/>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ppt_w</p:attrName>
                                        </p:attrNameLst>
                                      </p:cBhvr>
                                      <p:tavLst>
                                        <p:tav tm="0">
                                          <p:val>
                                            <p:strVal val="#ppt_w*0.70"/>
                                          </p:val>
                                        </p:tav>
                                        <p:tav tm="100000">
                                          <p:val>
                                            <p:strVal val="#ppt_w"/>
                                          </p:val>
                                        </p:tav>
                                      </p:tavLst>
                                    </p:anim>
                                    <p:anim calcmode="lin" valueType="num">
                                      <p:cBhvr>
                                        <p:cTn id="15" dur="1000" fill="hold"/>
                                        <p:tgtEl>
                                          <p:spTgt spid="13"/>
                                        </p:tgtEl>
                                        <p:attrNameLst>
                                          <p:attrName>ppt_h</p:attrName>
                                        </p:attrNameLst>
                                      </p:cBhvr>
                                      <p:tavLst>
                                        <p:tav tm="0">
                                          <p:val>
                                            <p:strVal val="#ppt_h"/>
                                          </p:val>
                                        </p:tav>
                                        <p:tav tm="100000">
                                          <p:val>
                                            <p:strVal val="#ppt_h"/>
                                          </p:val>
                                        </p:tav>
                                      </p:tavLst>
                                    </p:anim>
                                    <p:animEffect transition="in" filter="fade">
                                      <p:cBhvr>
                                        <p:cTn id="1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rcRect t="3561" b="1205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368028" y="166200"/>
            <a:ext cx="7455944" cy="101566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CHÀO</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TẠM</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BIỆT</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p>
        </p:txBody>
      </p:sp>
      <p:sp>
        <p:nvSpPr>
          <p:cNvPr id="4" name="Rounded Rectangle 3"/>
          <p:cNvSpPr/>
          <p:nvPr/>
        </p:nvSpPr>
        <p:spPr>
          <a:xfrm>
            <a:off x="9216428" y="99588"/>
            <a:ext cx="2975572" cy="2082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1888193"/>
      </p:ext>
    </p:extLst>
  </p:cSld>
  <p:clrMapOvr>
    <a:masterClrMapping/>
  </p:clrMapOvr>
  <p:transition spd="slow">
    <p:random/>
    <p:sndAc>
      <p:stSnd>
        <p:snd r:embed="rId2" name="applaus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97283F-8797-43CA-9D9A-3D9EEEF7D9EA}"/>
              </a:ext>
            </a:extLst>
          </p:cNvPr>
          <p:cNvSpPr txBox="1"/>
          <p:nvPr/>
        </p:nvSpPr>
        <p:spPr>
          <a:xfrm>
            <a:off x="2672316" y="2367171"/>
            <a:ext cx="6723475"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Tiết</a:t>
            </a:r>
            <a:r>
              <a:rPr kumimoji="0" lang="en-US" sz="40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Luyện</a:t>
            </a:r>
            <a:r>
              <a:rPr kumimoji="0" lang="en-US" sz="40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viết</a:t>
            </a:r>
            <a:r>
              <a:rPr kumimoji="0" lang="en-US" sz="40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đoạn</a:t>
            </a:r>
            <a:r>
              <a:rPr kumimoji="0" lang="en-US" sz="40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văn</a:t>
            </a:r>
            <a:r>
              <a:rPr kumimoji="0" lang="en-US" sz="40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kể</a:t>
            </a:r>
            <a:r>
              <a:rPr kumimoji="0" lang="en-US" sz="40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về</a:t>
            </a:r>
            <a:r>
              <a:rPr kumimoji="0" lang="en-US" sz="40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việc</a:t>
            </a:r>
            <a:r>
              <a:rPr kumimoji="0" lang="en-US" sz="40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đã</a:t>
            </a:r>
            <a:r>
              <a:rPr kumimoji="0" lang="en-US" sz="40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làm</a:t>
            </a:r>
            <a:r>
              <a:rPr kumimoji="0" lang="en-US" sz="40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cùng</a:t>
            </a:r>
            <a:r>
              <a:rPr kumimoji="0" lang="en-US" sz="40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người</a:t>
            </a:r>
            <a:r>
              <a:rPr kumimoji="0" lang="en-US" sz="40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thân</a:t>
            </a:r>
            <a:endParaRPr kumimoji="0" lang="en-US" sz="40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3" name="Rounded Rectangle 2"/>
          <p:cNvSpPr/>
          <p:nvPr/>
        </p:nvSpPr>
        <p:spPr>
          <a:xfrm>
            <a:off x="9260792" y="132656"/>
            <a:ext cx="2931208" cy="247828"/>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ucida Sans Unicode"/>
              <a:ea typeface="+mn-ea"/>
              <a:cs typeface="+mn-cs"/>
            </a:endParaRPr>
          </a:p>
        </p:txBody>
      </p:sp>
    </p:spTree>
    <p:extLst>
      <p:ext uri="{BB962C8B-B14F-4D97-AF65-F5344CB8AC3E}">
        <p14:creationId xmlns:p14="http://schemas.microsoft.com/office/powerpoint/2010/main" val="33707083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20210409090849_wm_shs-tieng-viet-2-tap-1">
            <a:extLst>
              <a:ext uri="{FF2B5EF4-FFF2-40B4-BE49-F238E27FC236}">
                <a16:creationId xmlns:a16="http://schemas.microsoft.com/office/drawing/2014/main" id="{F944B313-A7C9-49B3-BC87-F45D8A93289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958" t="7289" r="85745" b="87276"/>
          <a:stretch/>
        </p:blipFill>
        <p:spPr bwMode="auto">
          <a:xfrm>
            <a:off x="1496328" y="516075"/>
            <a:ext cx="969576" cy="640080"/>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7F2BB78-C5FD-4758-8318-35AEAF97B39C}"/>
              </a:ext>
            </a:extLst>
          </p:cNvPr>
          <p:cNvSpPr txBox="1"/>
          <p:nvPr/>
        </p:nvSpPr>
        <p:spPr>
          <a:xfrm>
            <a:off x="2465904" y="504989"/>
            <a:ext cx="9506356" cy="861774"/>
          </a:xfrm>
          <a:prstGeom prst="rect">
            <a:avLst/>
          </a:prstGeom>
          <a:noFill/>
        </p:spPr>
        <p:txBody>
          <a:bodyPr wrap="square" rtlCol="0">
            <a:spAutoFit/>
          </a:bodyPr>
          <a:lstStyle/>
          <a:p>
            <a:pPr>
              <a:lnSpc>
                <a:spcPts val="3000"/>
              </a:lnSpc>
            </a:pPr>
            <a:r>
              <a:rPr lang="en-US" sz="2800" b="1" dirty="0">
                <a:solidFill>
                  <a:schemeClr val="accent4">
                    <a:lumMod val="50000"/>
                  </a:schemeClr>
                </a:solidFill>
                <a:latin typeface="Times New Roman" pitchFamily="18" charset="0"/>
                <a:cs typeface="Times New Roman" pitchFamily="18" charset="0"/>
              </a:rPr>
              <a:t>1. Quan </a:t>
            </a:r>
            <a:r>
              <a:rPr lang="en-US" sz="2800" b="1" dirty="0" err="1">
                <a:solidFill>
                  <a:schemeClr val="accent4">
                    <a:lumMod val="50000"/>
                  </a:schemeClr>
                </a:solidFill>
                <a:latin typeface="Times New Roman" pitchFamily="18" charset="0"/>
                <a:cs typeface="Times New Roman" pitchFamily="18" charset="0"/>
              </a:rPr>
              <a:t>sát</a:t>
            </a:r>
            <a:r>
              <a:rPr lang="en-US" sz="2800" b="1" dirty="0">
                <a:solidFill>
                  <a:schemeClr val="accent4">
                    <a:lumMod val="50000"/>
                  </a:schemeClr>
                </a:solidFill>
                <a:latin typeface="Times New Roman" pitchFamily="18" charset="0"/>
                <a:cs typeface="Times New Roman" pitchFamily="18" charset="0"/>
              </a:rPr>
              <a:t> </a:t>
            </a:r>
            <a:r>
              <a:rPr lang="en-US" sz="2800" b="1" dirty="0" err="1">
                <a:solidFill>
                  <a:schemeClr val="accent4">
                    <a:lumMod val="50000"/>
                  </a:schemeClr>
                </a:solidFill>
                <a:latin typeface="Times New Roman" pitchFamily="18" charset="0"/>
                <a:cs typeface="Times New Roman" pitchFamily="18" charset="0"/>
              </a:rPr>
              <a:t>tranh</a:t>
            </a:r>
            <a:r>
              <a:rPr lang="en-US" sz="2800" b="1" dirty="0">
                <a:solidFill>
                  <a:schemeClr val="accent4">
                    <a:lumMod val="50000"/>
                  </a:schemeClr>
                </a:solidFill>
                <a:latin typeface="Times New Roman" pitchFamily="18" charset="0"/>
                <a:cs typeface="Times New Roman" pitchFamily="18" charset="0"/>
              </a:rPr>
              <a:t>, </a:t>
            </a:r>
            <a:r>
              <a:rPr lang="en-US" sz="2800" b="1" dirty="0" err="1">
                <a:solidFill>
                  <a:schemeClr val="accent4">
                    <a:lumMod val="50000"/>
                  </a:schemeClr>
                </a:solidFill>
                <a:latin typeface="Times New Roman" pitchFamily="18" charset="0"/>
                <a:cs typeface="Times New Roman" pitchFamily="18" charset="0"/>
              </a:rPr>
              <a:t>nêu</a:t>
            </a:r>
            <a:r>
              <a:rPr lang="en-US" sz="2800" b="1" dirty="0">
                <a:solidFill>
                  <a:schemeClr val="accent4">
                    <a:lumMod val="50000"/>
                  </a:schemeClr>
                </a:solidFill>
                <a:latin typeface="Times New Roman" pitchFamily="18" charset="0"/>
                <a:cs typeface="Times New Roman" pitchFamily="18" charset="0"/>
              </a:rPr>
              <a:t> </a:t>
            </a:r>
            <a:r>
              <a:rPr lang="en-US" sz="2800" b="1" dirty="0" err="1">
                <a:solidFill>
                  <a:schemeClr val="accent4">
                    <a:lumMod val="50000"/>
                  </a:schemeClr>
                </a:solidFill>
                <a:latin typeface="Times New Roman" pitchFamily="18" charset="0"/>
                <a:cs typeface="Times New Roman" pitchFamily="18" charset="0"/>
              </a:rPr>
              <a:t>việc</a:t>
            </a:r>
            <a:r>
              <a:rPr lang="en-US" sz="2800" b="1" dirty="0">
                <a:solidFill>
                  <a:schemeClr val="accent4">
                    <a:lumMod val="50000"/>
                  </a:schemeClr>
                </a:solidFill>
                <a:latin typeface="Times New Roman" pitchFamily="18" charset="0"/>
                <a:cs typeface="Times New Roman" pitchFamily="18" charset="0"/>
              </a:rPr>
              <a:t> </a:t>
            </a:r>
            <a:r>
              <a:rPr lang="en-US" sz="2800" b="1" dirty="0" err="1">
                <a:solidFill>
                  <a:schemeClr val="accent4">
                    <a:lumMod val="50000"/>
                  </a:schemeClr>
                </a:solidFill>
                <a:latin typeface="Times New Roman" pitchFamily="18" charset="0"/>
                <a:cs typeface="Times New Roman" pitchFamily="18" charset="0"/>
              </a:rPr>
              <a:t>các</a:t>
            </a:r>
            <a:r>
              <a:rPr lang="en-US" sz="2800" b="1" dirty="0">
                <a:solidFill>
                  <a:schemeClr val="accent4">
                    <a:lumMod val="50000"/>
                  </a:schemeClr>
                </a:solidFill>
                <a:latin typeface="Times New Roman" pitchFamily="18" charset="0"/>
                <a:cs typeface="Times New Roman" pitchFamily="18" charset="0"/>
              </a:rPr>
              <a:t> </a:t>
            </a:r>
            <a:r>
              <a:rPr lang="en-US" sz="2800" b="1" dirty="0" err="1">
                <a:solidFill>
                  <a:schemeClr val="accent4">
                    <a:lumMod val="50000"/>
                  </a:schemeClr>
                </a:solidFill>
                <a:latin typeface="Times New Roman" pitchFamily="18" charset="0"/>
                <a:cs typeface="Times New Roman" pitchFamily="18" charset="0"/>
              </a:rPr>
              <a:t>bạn</a:t>
            </a:r>
            <a:r>
              <a:rPr lang="en-US" sz="2800" b="1" dirty="0">
                <a:solidFill>
                  <a:schemeClr val="accent4">
                    <a:lumMod val="50000"/>
                  </a:schemeClr>
                </a:solidFill>
                <a:latin typeface="Times New Roman" pitchFamily="18" charset="0"/>
                <a:cs typeface="Times New Roman" pitchFamily="18" charset="0"/>
              </a:rPr>
              <a:t> </a:t>
            </a:r>
            <a:r>
              <a:rPr lang="en-US" sz="2800" b="1" dirty="0" err="1">
                <a:solidFill>
                  <a:schemeClr val="accent4">
                    <a:lumMod val="50000"/>
                  </a:schemeClr>
                </a:solidFill>
                <a:latin typeface="Times New Roman" pitchFamily="18" charset="0"/>
                <a:cs typeface="Times New Roman" pitchFamily="18" charset="0"/>
              </a:rPr>
              <a:t>nhỏ</a:t>
            </a:r>
            <a:r>
              <a:rPr lang="en-US" sz="2800" b="1" dirty="0">
                <a:solidFill>
                  <a:schemeClr val="accent4">
                    <a:lumMod val="50000"/>
                  </a:schemeClr>
                </a:solidFill>
                <a:latin typeface="Times New Roman" pitchFamily="18" charset="0"/>
                <a:cs typeface="Times New Roman" pitchFamily="18" charset="0"/>
              </a:rPr>
              <a:t> </a:t>
            </a:r>
            <a:r>
              <a:rPr lang="en-US" sz="2800" b="1" dirty="0" err="1">
                <a:solidFill>
                  <a:schemeClr val="accent4">
                    <a:lumMod val="50000"/>
                  </a:schemeClr>
                </a:solidFill>
                <a:latin typeface="Times New Roman" pitchFamily="18" charset="0"/>
                <a:cs typeface="Times New Roman" pitchFamily="18" charset="0"/>
              </a:rPr>
              <a:t>đã</a:t>
            </a:r>
            <a:r>
              <a:rPr lang="en-US" sz="2800" b="1" dirty="0">
                <a:solidFill>
                  <a:schemeClr val="accent4">
                    <a:lumMod val="50000"/>
                  </a:schemeClr>
                </a:solidFill>
                <a:latin typeface="Times New Roman" pitchFamily="18" charset="0"/>
                <a:cs typeface="Times New Roman" pitchFamily="18" charset="0"/>
              </a:rPr>
              <a:t> </a:t>
            </a:r>
            <a:r>
              <a:rPr lang="en-US" sz="2800" b="1" dirty="0" err="1">
                <a:solidFill>
                  <a:schemeClr val="accent4">
                    <a:lumMod val="50000"/>
                  </a:schemeClr>
                </a:solidFill>
                <a:latin typeface="Times New Roman" pitchFamily="18" charset="0"/>
                <a:cs typeface="Times New Roman" pitchFamily="18" charset="0"/>
              </a:rPr>
              <a:t>làm</a:t>
            </a:r>
            <a:r>
              <a:rPr lang="en-US" sz="2800" b="1" dirty="0">
                <a:solidFill>
                  <a:schemeClr val="accent4">
                    <a:lumMod val="50000"/>
                  </a:schemeClr>
                </a:solidFill>
                <a:latin typeface="Times New Roman" pitchFamily="18" charset="0"/>
                <a:cs typeface="Times New Roman" pitchFamily="18" charset="0"/>
              </a:rPr>
              <a:t> </a:t>
            </a:r>
            <a:r>
              <a:rPr lang="en-US" sz="2800" b="1" dirty="0" err="1">
                <a:solidFill>
                  <a:schemeClr val="accent4">
                    <a:lumMod val="50000"/>
                  </a:schemeClr>
                </a:solidFill>
                <a:latin typeface="Times New Roman" pitchFamily="18" charset="0"/>
                <a:cs typeface="Times New Roman" pitchFamily="18" charset="0"/>
              </a:rPr>
              <a:t>cùng</a:t>
            </a:r>
            <a:r>
              <a:rPr lang="en-US" sz="2800" b="1" dirty="0">
                <a:solidFill>
                  <a:schemeClr val="accent4">
                    <a:lumMod val="50000"/>
                  </a:schemeClr>
                </a:solidFill>
                <a:latin typeface="Times New Roman" pitchFamily="18" charset="0"/>
                <a:cs typeface="Times New Roman" pitchFamily="18" charset="0"/>
              </a:rPr>
              <a:t> </a:t>
            </a:r>
            <a:r>
              <a:rPr lang="en-US" sz="2800" b="1" dirty="0" err="1">
                <a:solidFill>
                  <a:schemeClr val="accent4">
                    <a:lumMod val="50000"/>
                  </a:schemeClr>
                </a:solidFill>
                <a:latin typeface="Times New Roman" pitchFamily="18" charset="0"/>
                <a:cs typeface="Times New Roman" pitchFamily="18" charset="0"/>
              </a:rPr>
              <a:t>người</a:t>
            </a:r>
            <a:r>
              <a:rPr lang="en-US" sz="2800" b="1" dirty="0">
                <a:solidFill>
                  <a:schemeClr val="accent4">
                    <a:lumMod val="50000"/>
                  </a:schemeClr>
                </a:solidFill>
                <a:latin typeface="Times New Roman" pitchFamily="18" charset="0"/>
                <a:cs typeface="Times New Roman" pitchFamily="18" charset="0"/>
              </a:rPr>
              <a:t> </a:t>
            </a:r>
            <a:r>
              <a:rPr lang="en-US" sz="2800" b="1" dirty="0" err="1">
                <a:solidFill>
                  <a:schemeClr val="accent4">
                    <a:lumMod val="50000"/>
                  </a:schemeClr>
                </a:solidFill>
                <a:latin typeface="Times New Roman" pitchFamily="18" charset="0"/>
                <a:cs typeface="Times New Roman" pitchFamily="18" charset="0"/>
              </a:rPr>
              <a:t>thân</a:t>
            </a:r>
            <a:r>
              <a:rPr lang="en-US" sz="2800" b="1" dirty="0">
                <a:solidFill>
                  <a:schemeClr val="accent4">
                    <a:lumMod val="50000"/>
                  </a:schemeClr>
                </a:solidFill>
                <a:latin typeface="Times New Roman" pitchFamily="18" charset="0"/>
                <a:cs typeface="Times New Roman" pitchFamily="18" charset="0"/>
              </a:rPr>
              <a:t>.</a:t>
            </a:r>
          </a:p>
        </p:txBody>
      </p:sp>
      <p:pic>
        <p:nvPicPr>
          <p:cNvPr id="4" name="Picture 3">
            <a:extLst>
              <a:ext uri="{FF2B5EF4-FFF2-40B4-BE49-F238E27FC236}">
                <a16:creationId xmlns:a16="http://schemas.microsoft.com/office/drawing/2014/main" id="{57380CEF-9251-4919-A104-A73A8A151300}"/>
              </a:ext>
            </a:extLst>
          </p:cNvPr>
          <p:cNvPicPr>
            <a:picLocks noChangeAspect="1"/>
          </p:cNvPicPr>
          <p:nvPr/>
        </p:nvPicPr>
        <p:blipFill>
          <a:blip r:embed="rId4"/>
          <a:stretch>
            <a:fillRect/>
          </a:stretch>
        </p:blipFill>
        <p:spPr>
          <a:xfrm>
            <a:off x="1712265" y="1366763"/>
            <a:ext cx="9169782" cy="2302425"/>
          </a:xfrm>
          <a:prstGeom prst="rect">
            <a:avLst/>
          </a:prstGeom>
        </p:spPr>
      </p:pic>
      <p:pic>
        <p:nvPicPr>
          <p:cNvPr id="5" name="Picture 4">
            <a:extLst>
              <a:ext uri="{FF2B5EF4-FFF2-40B4-BE49-F238E27FC236}">
                <a16:creationId xmlns:a16="http://schemas.microsoft.com/office/drawing/2014/main" id="{68DD6B3F-C530-4B88-B9B6-B225BFDF72F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712264" y="3888500"/>
            <a:ext cx="9169781" cy="2302425"/>
          </a:xfrm>
          <a:prstGeom prst="rect">
            <a:avLst/>
          </a:prstGeom>
        </p:spPr>
      </p:pic>
      <p:sp>
        <p:nvSpPr>
          <p:cNvPr id="6" name="Rounded Rectangle 5"/>
          <p:cNvSpPr/>
          <p:nvPr/>
        </p:nvSpPr>
        <p:spPr>
          <a:xfrm>
            <a:off x="9256589" y="51274"/>
            <a:ext cx="2931208" cy="24782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06293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3D651C-30BF-4A94-A602-C8F4B48B36F9}"/>
              </a:ext>
            </a:extLst>
          </p:cNvPr>
          <p:cNvPicPr>
            <a:picLocks noChangeAspect="1"/>
          </p:cNvPicPr>
          <p:nvPr/>
        </p:nvPicPr>
        <p:blipFill rotWithShape="1">
          <a:blip r:embed="rId2"/>
          <a:srcRect r="62635"/>
          <a:stretch/>
        </p:blipFill>
        <p:spPr>
          <a:xfrm>
            <a:off x="1637414" y="444393"/>
            <a:ext cx="4263656" cy="3006514"/>
          </a:xfrm>
          <a:prstGeom prst="rect">
            <a:avLst/>
          </a:prstGeom>
        </p:spPr>
      </p:pic>
      <p:pic>
        <p:nvPicPr>
          <p:cNvPr id="3" name="Picture 2">
            <a:extLst>
              <a:ext uri="{FF2B5EF4-FFF2-40B4-BE49-F238E27FC236}">
                <a16:creationId xmlns:a16="http://schemas.microsoft.com/office/drawing/2014/main" id="{EC0E020D-C4E0-47FF-A17A-36D122051D0F}"/>
              </a:ext>
            </a:extLst>
          </p:cNvPr>
          <p:cNvPicPr>
            <a:picLocks noChangeAspect="1"/>
          </p:cNvPicPr>
          <p:nvPr/>
        </p:nvPicPr>
        <p:blipFill rotWithShape="1">
          <a:blip r:embed="rId3">
            <a:clrChange>
              <a:clrFrom>
                <a:srgbClr val="FFFFFF"/>
              </a:clrFrom>
              <a:clrTo>
                <a:srgbClr val="FFFFFF">
                  <a:alpha val="0"/>
                </a:srgbClr>
              </a:clrTo>
            </a:clrChange>
          </a:blip>
          <a:srcRect r="44732"/>
          <a:stretch/>
        </p:blipFill>
        <p:spPr>
          <a:xfrm>
            <a:off x="1637415" y="3441802"/>
            <a:ext cx="4389512" cy="2831607"/>
          </a:xfrm>
          <a:prstGeom prst="rect">
            <a:avLst/>
          </a:prstGeom>
        </p:spPr>
      </p:pic>
      <p:sp>
        <p:nvSpPr>
          <p:cNvPr id="4" name="TextBox 3">
            <a:extLst>
              <a:ext uri="{FF2B5EF4-FFF2-40B4-BE49-F238E27FC236}">
                <a16:creationId xmlns:a16="http://schemas.microsoft.com/office/drawing/2014/main" id="{3C81FD4A-3D41-4906-8B94-50E1D25B7A6F}"/>
              </a:ext>
            </a:extLst>
          </p:cNvPr>
          <p:cNvSpPr txBox="1"/>
          <p:nvPr/>
        </p:nvSpPr>
        <p:spPr>
          <a:xfrm>
            <a:off x="1475284" y="2863462"/>
            <a:ext cx="4551643" cy="523220"/>
          </a:xfrm>
          <a:prstGeom prst="rect">
            <a:avLst/>
          </a:prstGeom>
          <a:solidFill>
            <a:srgbClr val="FFFFFF"/>
          </a:solidFill>
        </p:spPr>
        <p:txBody>
          <a:bodyPr wrap="square" rtlCol="0">
            <a:spAutoFit/>
          </a:bodyPr>
          <a:lstStyle/>
          <a:p>
            <a:pPr algn="just"/>
            <a:r>
              <a:rPr lang="en-US" sz="2800" b="1" dirty="0" err="1">
                <a:solidFill>
                  <a:srgbClr val="7030A0"/>
                </a:solidFill>
                <a:latin typeface="Times New Roman" pitchFamily="18" charset="0"/>
                <a:cs typeface="Times New Roman" pitchFamily="18" charset="0"/>
                <a:sym typeface="Wingdings" panose="05000000000000000000" pitchFamily="2" charset="2"/>
              </a:rPr>
              <a:t>Bạn</a:t>
            </a:r>
            <a:r>
              <a:rPr lang="en-US" sz="2800" b="1" dirty="0">
                <a:solidFill>
                  <a:srgbClr val="7030A0"/>
                </a:solidFill>
                <a:latin typeface="Times New Roman" pitchFamily="18" charset="0"/>
                <a:cs typeface="Times New Roman" pitchFamily="18" charset="0"/>
                <a:sym typeface="Wingdings" panose="05000000000000000000" pitchFamily="2" charset="2"/>
              </a:rPr>
              <a:t> </a:t>
            </a:r>
            <a:r>
              <a:rPr lang="en-US" sz="2800" b="1" dirty="0" err="1">
                <a:solidFill>
                  <a:srgbClr val="7030A0"/>
                </a:solidFill>
                <a:latin typeface="Times New Roman" pitchFamily="18" charset="0"/>
                <a:cs typeface="Times New Roman" pitchFamily="18" charset="0"/>
                <a:sym typeface="Wingdings" panose="05000000000000000000" pitchFamily="2" charset="2"/>
              </a:rPr>
              <a:t>nhỏ</a:t>
            </a:r>
            <a:r>
              <a:rPr lang="en-US" sz="2800" b="1" dirty="0">
                <a:solidFill>
                  <a:srgbClr val="7030A0"/>
                </a:solidFill>
                <a:latin typeface="Times New Roman" pitchFamily="18" charset="0"/>
                <a:cs typeface="Times New Roman" pitchFamily="18" charset="0"/>
                <a:sym typeface="Wingdings" panose="05000000000000000000" pitchFamily="2" charset="2"/>
              </a:rPr>
              <a:t> </a:t>
            </a:r>
            <a:r>
              <a:rPr lang="en-US" sz="2800" b="1" dirty="0" err="1">
                <a:solidFill>
                  <a:srgbClr val="7030A0"/>
                </a:solidFill>
                <a:latin typeface="Times New Roman" pitchFamily="18" charset="0"/>
                <a:cs typeface="Times New Roman" pitchFamily="18" charset="0"/>
                <a:sym typeface="Wingdings" panose="05000000000000000000" pitchFamily="2" charset="2"/>
              </a:rPr>
              <a:t>cùng</a:t>
            </a:r>
            <a:r>
              <a:rPr lang="en-US" sz="2800" b="1" dirty="0">
                <a:solidFill>
                  <a:srgbClr val="7030A0"/>
                </a:solidFill>
                <a:latin typeface="Times New Roman" pitchFamily="18" charset="0"/>
                <a:cs typeface="Times New Roman" pitchFamily="18" charset="0"/>
                <a:sym typeface="Wingdings" panose="05000000000000000000" pitchFamily="2" charset="2"/>
              </a:rPr>
              <a:t> </a:t>
            </a:r>
            <a:r>
              <a:rPr lang="en-US" sz="2800" b="1" dirty="0" err="1">
                <a:solidFill>
                  <a:srgbClr val="7030A0"/>
                </a:solidFill>
                <a:latin typeface="Times New Roman" pitchFamily="18" charset="0"/>
                <a:cs typeface="Times New Roman" pitchFamily="18" charset="0"/>
                <a:sym typeface="Wingdings" panose="05000000000000000000" pitchFamily="2" charset="2"/>
              </a:rPr>
              <a:t>ông</a:t>
            </a:r>
            <a:r>
              <a:rPr lang="en-US" sz="2800" b="1" dirty="0">
                <a:solidFill>
                  <a:srgbClr val="7030A0"/>
                </a:solidFill>
                <a:latin typeface="Times New Roman" pitchFamily="18" charset="0"/>
                <a:cs typeface="Times New Roman" pitchFamily="18" charset="0"/>
                <a:sym typeface="Wingdings" panose="05000000000000000000" pitchFamily="2" charset="2"/>
              </a:rPr>
              <a:t> </a:t>
            </a:r>
            <a:r>
              <a:rPr lang="en-US" sz="2800" b="1" dirty="0" err="1">
                <a:solidFill>
                  <a:srgbClr val="7030A0"/>
                </a:solidFill>
                <a:latin typeface="Times New Roman" pitchFamily="18" charset="0"/>
                <a:cs typeface="Times New Roman" pitchFamily="18" charset="0"/>
                <a:sym typeface="Wingdings" panose="05000000000000000000" pitchFamily="2" charset="2"/>
              </a:rPr>
              <a:t>đi</a:t>
            </a:r>
            <a:r>
              <a:rPr lang="en-US" sz="2800" b="1" dirty="0">
                <a:solidFill>
                  <a:srgbClr val="7030A0"/>
                </a:solidFill>
                <a:latin typeface="Times New Roman" pitchFamily="18" charset="0"/>
                <a:cs typeface="Times New Roman" pitchFamily="18" charset="0"/>
                <a:sym typeface="Wingdings" panose="05000000000000000000" pitchFamily="2" charset="2"/>
              </a:rPr>
              <a:t> </a:t>
            </a:r>
            <a:r>
              <a:rPr lang="en-US" sz="2800" b="1" dirty="0" err="1">
                <a:solidFill>
                  <a:srgbClr val="7030A0"/>
                </a:solidFill>
                <a:latin typeface="Times New Roman" pitchFamily="18" charset="0"/>
                <a:cs typeface="Times New Roman" pitchFamily="18" charset="0"/>
                <a:sym typeface="Wingdings" panose="05000000000000000000" pitchFamily="2" charset="2"/>
              </a:rPr>
              <a:t>dạo</a:t>
            </a:r>
            <a:r>
              <a:rPr lang="en-US" sz="2800" b="1" dirty="0">
                <a:solidFill>
                  <a:srgbClr val="7030A0"/>
                </a:solidFill>
                <a:latin typeface="Times New Roman" pitchFamily="18" charset="0"/>
                <a:cs typeface="Times New Roman" pitchFamily="18" charset="0"/>
                <a:sym typeface="Wingdings" panose="05000000000000000000" pitchFamily="2" charset="2"/>
              </a:rPr>
              <a:t>.</a:t>
            </a:r>
            <a:endParaRPr lang="vi-VN" sz="2800" b="1" dirty="0">
              <a:solidFill>
                <a:srgbClr val="7030A0"/>
              </a:solidFill>
              <a:latin typeface="Times New Roman" pitchFamily="18" charset="0"/>
              <a:cs typeface="Times New Roman" pitchFamily="18" charset="0"/>
            </a:endParaRPr>
          </a:p>
        </p:txBody>
      </p:sp>
      <p:pic>
        <p:nvPicPr>
          <p:cNvPr id="5" name="Picture 4">
            <a:extLst>
              <a:ext uri="{FF2B5EF4-FFF2-40B4-BE49-F238E27FC236}">
                <a16:creationId xmlns:a16="http://schemas.microsoft.com/office/drawing/2014/main" id="{1DCBEC5D-0E43-4C22-AB93-5551114C4DBA}"/>
              </a:ext>
            </a:extLst>
          </p:cNvPr>
          <p:cNvPicPr>
            <a:picLocks noChangeAspect="1"/>
          </p:cNvPicPr>
          <p:nvPr/>
        </p:nvPicPr>
        <p:blipFill rotWithShape="1">
          <a:blip r:embed="rId2"/>
          <a:srcRect l="43494" r="-110"/>
          <a:stretch/>
        </p:blipFill>
        <p:spPr>
          <a:xfrm>
            <a:off x="6575229" y="435288"/>
            <a:ext cx="4738648" cy="3006514"/>
          </a:xfrm>
          <a:prstGeom prst="rect">
            <a:avLst/>
          </a:prstGeom>
        </p:spPr>
      </p:pic>
      <p:sp>
        <p:nvSpPr>
          <p:cNvPr id="6" name="TextBox 5">
            <a:extLst>
              <a:ext uri="{FF2B5EF4-FFF2-40B4-BE49-F238E27FC236}">
                <a16:creationId xmlns:a16="http://schemas.microsoft.com/office/drawing/2014/main" id="{5D9194B4-C498-4704-B965-922FC403BF84}"/>
              </a:ext>
            </a:extLst>
          </p:cNvPr>
          <p:cNvSpPr txBox="1"/>
          <p:nvPr/>
        </p:nvSpPr>
        <p:spPr>
          <a:xfrm>
            <a:off x="6671437" y="2930585"/>
            <a:ext cx="4918374" cy="523220"/>
          </a:xfrm>
          <a:prstGeom prst="rect">
            <a:avLst/>
          </a:prstGeom>
          <a:solidFill>
            <a:srgbClr val="FFFFFF"/>
          </a:solidFill>
        </p:spPr>
        <p:txBody>
          <a:bodyPr wrap="square" rtlCol="0">
            <a:spAutoFit/>
          </a:bodyPr>
          <a:lstStyle/>
          <a:p>
            <a:pPr algn="just"/>
            <a:r>
              <a:rPr lang="en-US" sz="2800" b="1" dirty="0" err="1">
                <a:solidFill>
                  <a:srgbClr val="7030A0"/>
                </a:solidFill>
                <a:latin typeface="Times New Roman" pitchFamily="18" charset="0"/>
                <a:cs typeface="Times New Roman" pitchFamily="18" charset="0"/>
                <a:sym typeface="Wingdings" panose="05000000000000000000" pitchFamily="2" charset="2"/>
              </a:rPr>
              <a:t>Bạn</a:t>
            </a:r>
            <a:r>
              <a:rPr lang="en-US" sz="2800" b="1" dirty="0">
                <a:solidFill>
                  <a:srgbClr val="7030A0"/>
                </a:solidFill>
                <a:latin typeface="Times New Roman" pitchFamily="18" charset="0"/>
                <a:cs typeface="Times New Roman" pitchFamily="18" charset="0"/>
                <a:sym typeface="Wingdings" panose="05000000000000000000" pitchFamily="2" charset="2"/>
              </a:rPr>
              <a:t> </a:t>
            </a:r>
            <a:r>
              <a:rPr lang="en-US" sz="2800" b="1" dirty="0" err="1">
                <a:solidFill>
                  <a:srgbClr val="7030A0"/>
                </a:solidFill>
                <a:latin typeface="Times New Roman" pitchFamily="18" charset="0"/>
                <a:cs typeface="Times New Roman" pitchFamily="18" charset="0"/>
                <a:sym typeface="Wingdings" panose="05000000000000000000" pitchFamily="2" charset="2"/>
              </a:rPr>
              <a:t>nhỏ</a:t>
            </a:r>
            <a:r>
              <a:rPr lang="en-US" sz="2800" b="1" dirty="0">
                <a:solidFill>
                  <a:srgbClr val="7030A0"/>
                </a:solidFill>
                <a:latin typeface="Times New Roman" pitchFamily="18" charset="0"/>
                <a:cs typeface="Times New Roman" pitchFamily="18" charset="0"/>
                <a:sym typeface="Wingdings" panose="05000000000000000000" pitchFamily="2" charset="2"/>
              </a:rPr>
              <a:t> </a:t>
            </a:r>
            <a:r>
              <a:rPr lang="en-US" sz="2800" b="1" dirty="0" err="1">
                <a:solidFill>
                  <a:srgbClr val="7030A0"/>
                </a:solidFill>
                <a:latin typeface="Times New Roman" pitchFamily="18" charset="0"/>
                <a:cs typeface="Times New Roman" pitchFamily="18" charset="0"/>
                <a:sym typeface="Wingdings" panose="05000000000000000000" pitchFamily="2" charset="2"/>
              </a:rPr>
              <a:t>cùng</a:t>
            </a:r>
            <a:r>
              <a:rPr lang="en-US" sz="2800" b="1" dirty="0">
                <a:solidFill>
                  <a:srgbClr val="7030A0"/>
                </a:solidFill>
                <a:latin typeface="Times New Roman" pitchFamily="18" charset="0"/>
                <a:cs typeface="Times New Roman" pitchFamily="18" charset="0"/>
                <a:sym typeface="Wingdings" panose="05000000000000000000" pitchFamily="2" charset="2"/>
              </a:rPr>
              <a:t> </a:t>
            </a:r>
            <a:r>
              <a:rPr lang="en-US" sz="2800" b="1" dirty="0" err="1">
                <a:solidFill>
                  <a:srgbClr val="7030A0"/>
                </a:solidFill>
                <a:latin typeface="Times New Roman" pitchFamily="18" charset="0"/>
                <a:cs typeface="Times New Roman" pitchFamily="18" charset="0"/>
                <a:sym typeface="Wingdings" panose="05000000000000000000" pitchFamily="2" charset="2"/>
              </a:rPr>
              <a:t>bố</a:t>
            </a:r>
            <a:r>
              <a:rPr lang="en-US" sz="2800" b="1" dirty="0">
                <a:solidFill>
                  <a:srgbClr val="7030A0"/>
                </a:solidFill>
                <a:latin typeface="Times New Roman" pitchFamily="18" charset="0"/>
                <a:cs typeface="Times New Roman" pitchFamily="18" charset="0"/>
                <a:sym typeface="Wingdings" panose="05000000000000000000" pitchFamily="2" charset="2"/>
              </a:rPr>
              <a:t> </a:t>
            </a:r>
            <a:r>
              <a:rPr lang="en-US" sz="2800" b="1" dirty="0" err="1">
                <a:solidFill>
                  <a:srgbClr val="7030A0"/>
                </a:solidFill>
                <a:latin typeface="Times New Roman" pitchFamily="18" charset="0"/>
                <a:cs typeface="Times New Roman" pitchFamily="18" charset="0"/>
                <a:sym typeface="Wingdings" panose="05000000000000000000" pitchFamily="2" charset="2"/>
              </a:rPr>
              <a:t>trồng</a:t>
            </a:r>
            <a:r>
              <a:rPr lang="en-US" sz="2800" b="1" dirty="0">
                <a:solidFill>
                  <a:srgbClr val="7030A0"/>
                </a:solidFill>
                <a:latin typeface="Times New Roman" pitchFamily="18" charset="0"/>
                <a:cs typeface="Times New Roman" pitchFamily="18" charset="0"/>
                <a:sym typeface="Wingdings" panose="05000000000000000000" pitchFamily="2" charset="2"/>
              </a:rPr>
              <a:t> </a:t>
            </a:r>
            <a:r>
              <a:rPr lang="en-US" sz="2800" b="1" dirty="0" err="1">
                <a:solidFill>
                  <a:srgbClr val="7030A0"/>
                </a:solidFill>
                <a:latin typeface="Times New Roman" pitchFamily="18" charset="0"/>
                <a:cs typeface="Times New Roman" pitchFamily="18" charset="0"/>
                <a:sym typeface="Wingdings" panose="05000000000000000000" pitchFamily="2" charset="2"/>
              </a:rPr>
              <a:t>cây</a:t>
            </a:r>
            <a:r>
              <a:rPr lang="en-US" sz="2800" b="1" dirty="0">
                <a:solidFill>
                  <a:srgbClr val="7030A0"/>
                </a:solidFill>
                <a:latin typeface="Times New Roman" pitchFamily="18" charset="0"/>
                <a:cs typeface="Times New Roman" pitchFamily="18" charset="0"/>
                <a:sym typeface="Wingdings" panose="05000000000000000000" pitchFamily="2" charset="2"/>
              </a:rPr>
              <a:t>.</a:t>
            </a:r>
            <a:endParaRPr lang="vi-VN" sz="2800" b="1" dirty="0">
              <a:solidFill>
                <a:srgbClr val="7030A0"/>
              </a:solidFill>
              <a:latin typeface="Times New Roman" pitchFamily="18" charset="0"/>
              <a:cs typeface="Times New Roman" pitchFamily="18" charset="0"/>
            </a:endParaRPr>
          </a:p>
        </p:txBody>
      </p:sp>
      <p:pic>
        <p:nvPicPr>
          <p:cNvPr id="7" name="Picture 6">
            <a:extLst>
              <a:ext uri="{FF2B5EF4-FFF2-40B4-BE49-F238E27FC236}">
                <a16:creationId xmlns:a16="http://schemas.microsoft.com/office/drawing/2014/main" id="{BD67D0A9-CE0E-4C36-9C6C-C9ADDB46C7AD}"/>
              </a:ext>
            </a:extLst>
          </p:cNvPr>
          <p:cNvPicPr>
            <a:picLocks noChangeAspect="1"/>
          </p:cNvPicPr>
          <p:nvPr/>
        </p:nvPicPr>
        <p:blipFill rotWithShape="1">
          <a:blip r:embed="rId3">
            <a:clrChange>
              <a:clrFrom>
                <a:srgbClr val="FFFFFF"/>
              </a:clrFrom>
              <a:clrTo>
                <a:srgbClr val="FFFFFF">
                  <a:alpha val="0"/>
                </a:srgbClr>
              </a:clrTo>
            </a:clrChange>
          </a:blip>
          <a:srcRect l="57988" t="3117" r="-1145" b="-3117"/>
          <a:stretch/>
        </p:blipFill>
        <p:spPr>
          <a:xfrm>
            <a:off x="6671437" y="3609560"/>
            <a:ext cx="4801093" cy="2831608"/>
          </a:xfrm>
          <a:prstGeom prst="rect">
            <a:avLst/>
          </a:prstGeom>
        </p:spPr>
      </p:pic>
      <p:sp>
        <p:nvSpPr>
          <p:cNvPr id="8" name="TextBox 7">
            <a:extLst>
              <a:ext uri="{FF2B5EF4-FFF2-40B4-BE49-F238E27FC236}">
                <a16:creationId xmlns:a16="http://schemas.microsoft.com/office/drawing/2014/main" id="{254803BE-23AC-44B8-BDB7-FA06D59345CB}"/>
              </a:ext>
            </a:extLst>
          </p:cNvPr>
          <p:cNvSpPr txBox="1"/>
          <p:nvPr/>
        </p:nvSpPr>
        <p:spPr>
          <a:xfrm>
            <a:off x="1637414" y="6142298"/>
            <a:ext cx="4918374" cy="523220"/>
          </a:xfrm>
          <a:prstGeom prst="rect">
            <a:avLst/>
          </a:prstGeom>
          <a:solidFill>
            <a:srgbClr val="FFFFFF"/>
          </a:solidFill>
        </p:spPr>
        <p:txBody>
          <a:bodyPr wrap="square" rtlCol="0">
            <a:spAutoFit/>
          </a:bodyPr>
          <a:lstStyle/>
          <a:p>
            <a:pPr algn="just"/>
            <a:r>
              <a:rPr lang="en-US" sz="2800" b="1" dirty="0" err="1">
                <a:solidFill>
                  <a:srgbClr val="7030A0"/>
                </a:solidFill>
                <a:latin typeface="Times New Roman" pitchFamily="18" charset="0"/>
                <a:cs typeface="Times New Roman" pitchFamily="18" charset="0"/>
                <a:sym typeface="Wingdings" panose="05000000000000000000" pitchFamily="2" charset="2"/>
              </a:rPr>
              <a:t>Bạn</a:t>
            </a:r>
            <a:r>
              <a:rPr lang="en-US" sz="2800" b="1" dirty="0">
                <a:solidFill>
                  <a:srgbClr val="7030A0"/>
                </a:solidFill>
                <a:latin typeface="Times New Roman" pitchFamily="18" charset="0"/>
                <a:cs typeface="Times New Roman" pitchFamily="18" charset="0"/>
                <a:sym typeface="Wingdings" panose="05000000000000000000" pitchFamily="2" charset="2"/>
              </a:rPr>
              <a:t> </a:t>
            </a:r>
            <a:r>
              <a:rPr lang="en-US" sz="2800" b="1" dirty="0" err="1">
                <a:solidFill>
                  <a:srgbClr val="7030A0"/>
                </a:solidFill>
                <a:latin typeface="Times New Roman" pitchFamily="18" charset="0"/>
                <a:cs typeface="Times New Roman" pitchFamily="18" charset="0"/>
                <a:sym typeface="Wingdings" panose="05000000000000000000" pitchFamily="2" charset="2"/>
              </a:rPr>
              <a:t>nhỏ</a:t>
            </a:r>
            <a:r>
              <a:rPr lang="en-US" sz="2800" b="1" dirty="0">
                <a:solidFill>
                  <a:srgbClr val="7030A0"/>
                </a:solidFill>
                <a:latin typeface="Times New Roman" pitchFamily="18" charset="0"/>
                <a:cs typeface="Times New Roman" pitchFamily="18" charset="0"/>
                <a:sym typeface="Wingdings" panose="05000000000000000000" pitchFamily="2" charset="2"/>
              </a:rPr>
              <a:t> </a:t>
            </a:r>
            <a:r>
              <a:rPr lang="en-US" sz="2800" b="1" dirty="0" err="1">
                <a:solidFill>
                  <a:srgbClr val="7030A0"/>
                </a:solidFill>
                <a:latin typeface="Times New Roman" pitchFamily="18" charset="0"/>
                <a:cs typeface="Times New Roman" pitchFamily="18" charset="0"/>
                <a:sym typeface="Wingdings" panose="05000000000000000000" pitchFamily="2" charset="2"/>
              </a:rPr>
              <a:t>cùng</a:t>
            </a:r>
            <a:r>
              <a:rPr lang="en-US" sz="2800" b="1" dirty="0">
                <a:solidFill>
                  <a:srgbClr val="7030A0"/>
                </a:solidFill>
                <a:latin typeface="Times New Roman" pitchFamily="18" charset="0"/>
                <a:cs typeface="Times New Roman" pitchFamily="18" charset="0"/>
                <a:sym typeface="Wingdings" panose="05000000000000000000" pitchFamily="2" charset="2"/>
              </a:rPr>
              <a:t> </a:t>
            </a:r>
            <a:r>
              <a:rPr lang="en-US" sz="2800" b="1" dirty="0" err="1">
                <a:solidFill>
                  <a:srgbClr val="7030A0"/>
                </a:solidFill>
                <a:latin typeface="Times New Roman" pitchFamily="18" charset="0"/>
                <a:cs typeface="Times New Roman" pitchFamily="18" charset="0"/>
                <a:sym typeface="Wingdings" panose="05000000000000000000" pitchFamily="2" charset="2"/>
              </a:rPr>
              <a:t>bà</a:t>
            </a:r>
            <a:r>
              <a:rPr lang="en-US" sz="2800" b="1" dirty="0">
                <a:solidFill>
                  <a:srgbClr val="7030A0"/>
                </a:solidFill>
                <a:latin typeface="Times New Roman" pitchFamily="18" charset="0"/>
                <a:cs typeface="Times New Roman" pitchFamily="18" charset="0"/>
                <a:sym typeface="Wingdings" panose="05000000000000000000" pitchFamily="2" charset="2"/>
              </a:rPr>
              <a:t> </a:t>
            </a:r>
            <a:r>
              <a:rPr lang="en-US" sz="2800" b="1" dirty="0" err="1">
                <a:solidFill>
                  <a:srgbClr val="7030A0"/>
                </a:solidFill>
                <a:latin typeface="Times New Roman" pitchFamily="18" charset="0"/>
                <a:cs typeface="Times New Roman" pitchFamily="18" charset="0"/>
                <a:sym typeface="Wingdings" panose="05000000000000000000" pitchFamily="2" charset="2"/>
              </a:rPr>
              <a:t>đọc</a:t>
            </a:r>
            <a:r>
              <a:rPr lang="en-US" sz="2800" b="1" dirty="0">
                <a:solidFill>
                  <a:srgbClr val="7030A0"/>
                </a:solidFill>
                <a:latin typeface="Times New Roman" pitchFamily="18" charset="0"/>
                <a:cs typeface="Times New Roman" pitchFamily="18" charset="0"/>
                <a:sym typeface="Wingdings" panose="05000000000000000000" pitchFamily="2" charset="2"/>
              </a:rPr>
              <a:t> </a:t>
            </a:r>
            <a:r>
              <a:rPr lang="en-US" sz="2800" b="1" dirty="0" err="1">
                <a:solidFill>
                  <a:srgbClr val="7030A0"/>
                </a:solidFill>
                <a:latin typeface="Times New Roman" pitchFamily="18" charset="0"/>
                <a:cs typeface="Times New Roman" pitchFamily="18" charset="0"/>
                <a:sym typeface="Wingdings" panose="05000000000000000000" pitchFamily="2" charset="2"/>
              </a:rPr>
              <a:t>sách</a:t>
            </a:r>
            <a:r>
              <a:rPr lang="en-US" sz="2800" b="1" dirty="0">
                <a:solidFill>
                  <a:srgbClr val="7030A0"/>
                </a:solidFill>
                <a:latin typeface="Times New Roman" pitchFamily="18" charset="0"/>
                <a:cs typeface="Times New Roman" pitchFamily="18" charset="0"/>
                <a:sym typeface="Wingdings" panose="05000000000000000000" pitchFamily="2" charset="2"/>
              </a:rPr>
              <a:t>.</a:t>
            </a:r>
            <a:endParaRPr lang="vi-VN" sz="2800" b="1" dirty="0">
              <a:solidFill>
                <a:srgbClr val="7030A0"/>
              </a:solidFill>
              <a:latin typeface="Times New Roman" pitchFamily="18" charset="0"/>
              <a:cs typeface="Times New Roman" pitchFamily="18" charset="0"/>
            </a:endParaRPr>
          </a:p>
        </p:txBody>
      </p:sp>
      <p:sp>
        <p:nvSpPr>
          <p:cNvPr id="9" name="TextBox 8">
            <a:extLst>
              <a:ext uri="{FF2B5EF4-FFF2-40B4-BE49-F238E27FC236}">
                <a16:creationId xmlns:a16="http://schemas.microsoft.com/office/drawing/2014/main" id="{0B11BD2C-3430-459E-88AA-D0C440680099}"/>
              </a:ext>
            </a:extLst>
          </p:cNvPr>
          <p:cNvSpPr txBox="1"/>
          <p:nvPr/>
        </p:nvSpPr>
        <p:spPr>
          <a:xfrm>
            <a:off x="6843822" y="6142298"/>
            <a:ext cx="4456321" cy="523220"/>
          </a:xfrm>
          <a:prstGeom prst="rect">
            <a:avLst/>
          </a:prstGeom>
          <a:solidFill>
            <a:srgbClr val="FFFFFF"/>
          </a:solidFill>
        </p:spPr>
        <p:txBody>
          <a:bodyPr wrap="square" rtlCol="0">
            <a:spAutoFit/>
          </a:bodyPr>
          <a:lstStyle/>
          <a:p>
            <a:pPr algn="just"/>
            <a:r>
              <a:rPr lang="en-US" sz="2800" b="1" dirty="0" err="1">
                <a:solidFill>
                  <a:srgbClr val="7030A0"/>
                </a:solidFill>
                <a:latin typeface="Times New Roman" pitchFamily="18" charset="0"/>
                <a:cs typeface="Times New Roman" pitchFamily="18" charset="0"/>
                <a:sym typeface="Wingdings" panose="05000000000000000000" pitchFamily="2" charset="2"/>
              </a:rPr>
              <a:t>Bạn</a:t>
            </a:r>
            <a:r>
              <a:rPr lang="en-US" sz="2800" b="1" dirty="0">
                <a:solidFill>
                  <a:srgbClr val="7030A0"/>
                </a:solidFill>
                <a:latin typeface="Times New Roman" pitchFamily="18" charset="0"/>
                <a:cs typeface="Times New Roman" pitchFamily="18" charset="0"/>
                <a:sym typeface="Wingdings" panose="05000000000000000000" pitchFamily="2" charset="2"/>
              </a:rPr>
              <a:t> </a:t>
            </a:r>
            <a:r>
              <a:rPr lang="en-US" sz="2800" b="1" dirty="0" err="1">
                <a:solidFill>
                  <a:srgbClr val="7030A0"/>
                </a:solidFill>
                <a:latin typeface="Times New Roman" pitchFamily="18" charset="0"/>
                <a:cs typeface="Times New Roman" pitchFamily="18" charset="0"/>
                <a:sym typeface="Wingdings" panose="05000000000000000000" pitchFamily="2" charset="2"/>
              </a:rPr>
              <a:t>nhỏ</a:t>
            </a:r>
            <a:r>
              <a:rPr lang="en-US" sz="2800" b="1" dirty="0">
                <a:solidFill>
                  <a:srgbClr val="7030A0"/>
                </a:solidFill>
                <a:latin typeface="Times New Roman" pitchFamily="18" charset="0"/>
                <a:cs typeface="Times New Roman" pitchFamily="18" charset="0"/>
                <a:sym typeface="Wingdings" panose="05000000000000000000" pitchFamily="2" charset="2"/>
              </a:rPr>
              <a:t> </a:t>
            </a:r>
            <a:r>
              <a:rPr lang="en-US" sz="2800" b="1" dirty="0" err="1">
                <a:solidFill>
                  <a:srgbClr val="7030A0"/>
                </a:solidFill>
                <a:latin typeface="Times New Roman" pitchFamily="18" charset="0"/>
                <a:cs typeface="Times New Roman" pitchFamily="18" charset="0"/>
                <a:sym typeface="Wingdings" panose="05000000000000000000" pitchFamily="2" charset="2"/>
              </a:rPr>
              <a:t>cùng</a:t>
            </a:r>
            <a:r>
              <a:rPr lang="en-US" sz="2800" b="1" dirty="0">
                <a:solidFill>
                  <a:srgbClr val="7030A0"/>
                </a:solidFill>
                <a:latin typeface="Times New Roman" pitchFamily="18" charset="0"/>
                <a:cs typeface="Times New Roman" pitchFamily="18" charset="0"/>
                <a:sym typeface="Wingdings" panose="05000000000000000000" pitchFamily="2" charset="2"/>
              </a:rPr>
              <a:t> </a:t>
            </a:r>
            <a:r>
              <a:rPr lang="en-US" sz="2800" b="1" dirty="0" err="1">
                <a:solidFill>
                  <a:srgbClr val="7030A0"/>
                </a:solidFill>
                <a:latin typeface="Times New Roman" pitchFamily="18" charset="0"/>
                <a:cs typeface="Times New Roman" pitchFamily="18" charset="0"/>
                <a:sym typeface="Wingdings" panose="05000000000000000000" pitchFamily="2" charset="2"/>
              </a:rPr>
              <a:t>mẹ</a:t>
            </a:r>
            <a:r>
              <a:rPr lang="en-US" sz="2800" b="1" dirty="0">
                <a:solidFill>
                  <a:srgbClr val="7030A0"/>
                </a:solidFill>
                <a:latin typeface="Times New Roman" pitchFamily="18" charset="0"/>
                <a:cs typeface="Times New Roman" pitchFamily="18" charset="0"/>
                <a:sym typeface="Wingdings" panose="05000000000000000000" pitchFamily="2" charset="2"/>
              </a:rPr>
              <a:t> </a:t>
            </a:r>
            <a:r>
              <a:rPr lang="en-US" sz="2800" b="1" dirty="0" err="1">
                <a:solidFill>
                  <a:srgbClr val="7030A0"/>
                </a:solidFill>
                <a:latin typeface="Times New Roman" pitchFamily="18" charset="0"/>
                <a:cs typeface="Times New Roman" pitchFamily="18" charset="0"/>
                <a:sym typeface="Wingdings" panose="05000000000000000000" pitchFamily="2" charset="2"/>
              </a:rPr>
              <a:t>rửa</a:t>
            </a:r>
            <a:r>
              <a:rPr lang="en-US" sz="2800" b="1" dirty="0">
                <a:solidFill>
                  <a:srgbClr val="7030A0"/>
                </a:solidFill>
                <a:latin typeface="Times New Roman" pitchFamily="18" charset="0"/>
                <a:cs typeface="Times New Roman" pitchFamily="18" charset="0"/>
                <a:sym typeface="Wingdings" panose="05000000000000000000" pitchFamily="2" charset="2"/>
              </a:rPr>
              <a:t> </a:t>
            </a:r>
            <a:r>
              <a:rPr lang="en-US" sz="2800" b="1" dirty="0" err="1">
                <a:solidFill>
                  <a:srgbClr val="7030A0"/>
                </a:solidFill>
                <a:latin typeface="Times New Roman" pitchFamily="18" charset="0"/>
                <a:cs typeface="Times New Roman" pitchFamily="18" charset="0"/>
                <a:sym typeface="Wingdings" panose="05000000000000000000" pitchFamily="2" charset="2"/>
              </a:rPr>
              <a:t>bát</a:t>
            </a:r>
            <a:r>
              <a:rPr lang="en-US" sz="2800" b="1" dirty="0">
                <a:solidFill>
                  <a:srgbClr val="7030A0"/>
                </a:solidFill>
                <a:latin typeface="Times New Roman" pitchFamily="18" charset="0"/>
                <a:cs typeface="Times New Roman" pitchFamily="18" charset="0"/>
                <a:sym typeface="Wingdings" panose="05000000000000000000" pitchFamily="2" charset="2"/>
              </a:rPr>
              <a:t>.</a:t>
            </a:r>
            <a:endParaRPr lang="vi-VN" sz="2800" b="1" dirty="0">
              <a:solidFill>
                <a:srgbClr val="7030A0"/>
              </a:solidFill>
              <a:latin typeface="Times New Roman" pitchFamily="18" charset="0"/>
              <a:cs typeface="Times New Roman" pitchFamily="18" charset="0"/>
            </a:endParaRPr>
          </a:p>
        </p:txBody>
      </p:sp>
      <p:sp>
        <p:nvSpPr>
          <p:cNvPr id="10" name="Rounded Rectangle 9"/>
          <p:cNvSpPr/>
          <p:nvPr/>
        </p:nvSpPr>
        <p:spPr>
          <a:xfrm>
            <a:off x="9256589" y="51274"/>
            <a:ext cx="2931208" cy="24782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7978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5EDBBA5C-75B8-4930-ACF9-7122AE011B03}"/>
              </a:ext>
            </a:extLst>
          </p:cNvPr>
          <p:cNvSpPr txBox="1"/>
          <p:nvPr/>
        </p:nvSpPr>
        <p:spPr>
          <a:xfrm>
            <a:off x="1627634" y="574746"/>
            <a:ext cx="8923478" cy="888705"/>
          </a:xfrm>
          <a:prstGeom prst="rect">
            <a:avLst/>
          </a:prstGeom>
          <a:noFill/>
        </p:spPr>
        <p:txBody>
          <a:bodyPr wrap="square" rtlCol="0">
            <a:spAutoFit/>
          </a:bodyPr>
          <a:lstStyle/>
          <a:p>
            <a:pPr>
              <a:lnSpc>
                <a:spcPts val="3000"/>
              </a:lnSpc>
              <a:buClr>
                <a:srgbClr val="000000"/>
              </a:buClr>
              <a:buFont typeface="Arial"/>
              <a:buNone/>
            </a:pPr>
            <a:r>
              <a:rPr lang="en-US" sz="3200" b="1" kern="0" dirty="0">
                <a:solidFill>
                  <a:srgbClr val="7030A0"/>
                </a:solidFill>
                <a:latin typeface="+mj-lt"/>
                <a:cs typeface="Arial"/>
                <a:sym typeface="Arial"/>
              </a:rPr>
              <a:t>2. </a:t>
            </a:r>
            <a:r>
              <a:rPr lang="en-US" sz="3200" b="1" kern="0" dirty="0" err="1">
                <a:solidFill>
                  <a:srgbClr val="7030A0"/>
                </a:solidFill>
                <a:latin typeface="+mj-lt"/>
                <a:cs typeface="Arial"/>
                <a:sym typeface="Arial"/>
              </a:rPr>
              <a:t>Viết</a:t>
            </a:r>
            <a:r>
              <a:rPr lang="en-US" sz="3200" b="1" kern="0" dirty="0">
                <a:solidFill>
                  <a:srgbClr val="7030A0"/>
                </a:solidFill>
                <a:latin typeface="+mj-lt"/>
                <a:cs typeface="Arial"/>
                <a:sym typeface="Arial"/>
              </a:rPr>
              <a:t> 3 – 5 </a:t>
            </a:r>
            <a:r>
              <a:rPr lang="en-US" sz="3200" b="1" kern="0" dirty="0" err="1">
                <a:solidFill>
                  <a:srgbClr val="7030A0"/>
                </a:solidFill>
                <a:latin typeface="+mj-lt"/>
                <a:cs typeface="Arial"/>
                <a:sym typeface="Arial"/>
              </a:rPr>
              <a:t>câu</a:t>
            </a:r>
            <a:r>
              <a:rPr lang="en-US" sz="3200" b="1" kern="0" dirty="0">
                <a:solidFill>
                  <a:srgbClr val="7030A0"/>
                </a:solidFill>
                <a:latin typeface="+mj-lt"/>
                <a:cs typeface="Arial"/>
                <a:sym typeface="Arial"/>
              </a:rPr>
              <a:t> </a:t>
            </a:r>
            <a:r>
              <a:rPr lang="en-US" sz="3200" b="1" kern="0" dirty="0" err="1">
                <a:solidFill>
                  <a:srgbClr val="7030A0"/>
                </a:solidFill>
                <a:latin typeface="+mj-lt"/>
                <a:cs typeface="Arial"/>
                <a:sym typeface="Arial"/>
              </a:rPr>
              <a:t>kể</a:t>
            </a:r>
            <a:r>
              <a:rPr lang="en-US" sz="3200" b="1" kern="0" dirty="0">
                <a:solidFill>
                  <a:srgbClr val="7030A0"/>
                </a:solidFill>
                <a:latin typeface="+mj-lt"/>
                <a:cs typeface="Arial"/>
                <a:sym typeface="Arial"/>
              </a:rPr>
              <a:t> </a:t>
            </a:r>
            <a:r>
              <a:rPr lang="en-US" sz="3200" b="1" kern="0" dirty="0" err="1">
                <a:solidFill>
                  <a:srgbClr val="7030A0"/>
                </a:solidFill>
                <a:latin typeface="+mj-lt"/>
                <a:cs typeface="Arial"/>
                <a:sym typeface="Arial"/>
              </a:rPr>
              <a:t>về</a:t>
            </a:r>
            <a:r>
              <a:rPr lang="en-US" sz="3200" b="1" kern="0" dirty="0">
                <a:solidFill>
                  <a:srgbClr val="7030A0"/>
                </a:solidFill>
                <a:latin typeface="+mj-lt"/>
                <a:cs typeface="Arial"/>
                <a:sym typeface="Arial"/>
              </a:rPr>
              <a:t> </a:t>
            </a:r>
            <a:r>
              <a:rPr lang="en-US" sz="3200" b="1" kern="0" dirty="0" err="1">
                <a:solidFill>
                  <a:srgbClr val="7030A0"/>
                </a:solidFill>
                <a:latin typeface="+mj-lt"/>
                <a:cs typeface="Arial"/>
                <a:sym typeface="Arial"/>
              </a:rPr>
              <a:t>một</a:t>
            </a:r>
            <a:r>
              <a:rPr lang="en-US" sz="3200" b="1" kern="0" dirty="0">
                <a:solidFill>
                  <a:srgbClr val="7030A0"/>
                </a:solidFill>
                <a:latin typeface="+mj-lt"/>
                <a:cs typeface="Arial"/>
                <a:sym typeface="Arial"/>
              </a:rPr>
              <a:t> </a:t>
            </a:r>
            <a:r>
              <a:rPr lang="en-US" sz="3200" b="1" kern="0" dirty="0" err="1">
                <a:solidFill>
                  <a:srgbClr val="7030A0"/>
                </a:solidFill>
                <a:latin typeface="+mj-lt"/>
                <a:cs typeface="Arial"/>
                <a:sym typeface="Arial"/>
              </a:rPr>
              <a:t>công</a:t>
            </a:r>
            <a:r>
              <a:rPr lang="en-US" sz="3200" b="1" kern="0" dirty="0">
                <a:solidFill>
                  <a:srgbClr val="7030A0"/>
                </a:solidFill>
                <a:latin typeface="+mj-lt"/>
                <a:cs typeface="Arial"/>
                <a:sym typeface="Arial"/>
              </a:rPr>
              <a:t> </a:t>
            </a:r>
            <a:r>
              <a:rPr lang="en-US" sz="3200" b="1" kern="0" dirty="0" err="1">
                <a:solidFill>
                  <a:srgbClr val="7030A0"/>
                </a:solidFill>
                <a:latin typeface="+mj-lt"/>
                <a:cs typeface="Arial"/>
                <a:sym typeface="Arial"/>
              </a:rPr>
              <a:t>việc</a:t>
            </a:r>
            <a:r>
              <a:rPr lang="en-US" sz="3200" b="1" kern="0" dirty="0">
                <a:solidFill>
                  <a:srgbClr val="7030A0"/>
                </a:solidFill>
                <a:latin typeface="+mj-lt"/>
                <a:cs typeface="Arial"/>
                <a:sym typeface="Arial"/>
              </a:rPr>
              <a:t> </a:t>
            </a:r>
            <a:r>
              <a:rPr lang="en-US" sz="3200" b="1" kern="0" dirty="0" err="1">
                <a:solidFill>
                  <a:srgbClr val="7030A0"/>
                </a:solidFill>
                <a:latin typeface="+mj-lt"/>
                <a:cs typeface="Arial"/>
                <a:sym typeface="Arial"/>
              </a:rPr>
              <a:t>em</a:t>
            </a:r>
            <a:r>
              <a:rPr lang="en-US" sz="3200" b="1" kern="0" dirty="0">
                <a:solidFill>
                  <a:srgbClr val="7030A0"/>
                </a:solidFill>
                <a:latin typeface="+mj-lt"/>
                <a:cs typeface="Arial"/>
                <a:sym typeface="Arial"/>
              </a:rPr>
              <a:t> </a:t>
            </a:r>
            <a:r>
              <a:rPr lang="en-US" sz="3200" b="1" kern="0" dirty="0" err="1">
                <a:solidFill>
                  <a:srgbClr val="7030A0"/>
                </a:solidFill>
                <a:latin typeface="+mj-lt"/>
                <a:cs typeface="Arial"/>
                <a:sym typeface="Arial"/>
              </a:rPr>
              <a:t>đã</a:t>
            </a:r>
            <a:r>
              <a:rPr lang="en-US" sz="3200" b="1" kern="0" dirty="0">
                <a:solidFill>
                  <a:srgbClr val="7030A0"/>
                </a:solidFill>
                <a:latin typeface="+mj-lt"/>
                <a:cs typeface="Arial"/>
                <a:sym typeface="Arial"/>
              </a:rPr>
              <a:t> </a:t>
            </a:r>
            <a:r>
              <a:rPr lang="en-US" sz="3200" b="1" kern="0" dirty="0" err="1">
                <a:solidFill>
                  <a:srgbClr val="7030A0"/>
                </a:solidFill>
                <a:latin typeface="+mj-lt"/>
                <a:cs typeface="Arial"/>
                <a:sym typeface="Arial"/>
              </a:rPr>
              <a:t>làm</a:t>
            </a:r>
            <a:r>
              <a:rPr lang="en-US" sz="3200" b="1" kern="0" dirty="0">
                <a:solidFill>
                  <a:srgbClr val="7030A0"/>
                </a:solidFill>
                <a:latin typeface="+mj-lt"/>
                <a:cs typeface="Arial"/>
                <a:sym typeface="Arial"/>
              </a:rPr>
              <a:t> </a:t>
            </a:r>
            <a:r>
              <a:rPr lang="en-US" sz="3200" b="1" kern="0" dirty="0" err="1">
                <a:solidFill>
                  <a:srgbClr val="7030A0"/>
                </a:solidFill>
                <a:latin typeface="+mj-lt"/>
                <a:cs typeface="Arial"/>
                <a:sym typeface="Arial"/>
              </a:rPr>
              <a:t>cùng</a:t>
            </a:r>
            <a:r>
              <a:rPr lang="en-US" sz="3200" b="1" kern="0" dirty="0">
                <a:solidFill>
                  <a:srgbClr val="7030A0"/>
                </a:solidFill>
                <a:latin typeface="+mj-lt"/>
                <a:cs typeface="Arial"/>
                <a:sym typeface="Arial"/>
              </a:rPr>
              <a:t> </a:t>
            </a:r>
            <a:r>
              <a:rPr lang="en-US" sz="3200" b="1" kern="0" dirty="0" err="1">
                <a:solidFill>
                  <a:srgbClr val="7030A0"/>
                </a:solidFill>
                <a:latin typeface="+mj-lt"/>
                <a:cs typeface="Arial"/>
                <a:sym typeface="Arial"/>
              </a:rPr>
              <a:t>người</a:t>
            </a:r>
            <a:r>
              <a:rPr lang="en-US" sz="3200" b="1" kern="0" dirty="0">
                <a:solidFill>
                  <a:srgbClr val="7030A0"/>
                </a:solidFill>
                <a:latin typeface="+mj-lt"/>
                <a:cs typeface="Arial"/>
                <a:sym typeface="Arial"/>
              </a:rPr>
              <a:t> </a:t>
            </a:r>
            <a:r>
              <a:rPr lang="en-US" sz="3200" b="1" kern="0" dirty="0" err="1">
                <a:solidFill>
                  <a:srgbClr val="7030A0"/>
                </a:solidFill>
                <a:latin typeface="+mj-lt"/>
                <a:cs typeface="Arial"/>
                <a:sym typeface="Arial"/>
              </a:rPr>
              <a:t>thân</a:t>
            </a:r>
            <a:r>
              <a:rPr lang="en-US" sz="3200" b="1" kern="0" dirty="0">
                <a:solidFill>
                  <a:srgbClr val="7030A0"/>
                </a:solidFill>
                <a:latin typeface="+mj-lt"/>
                <a:cs typeface="Arial"/>
                <a:sym typeface="Arial"/>
              </a:rPr>
              <a:t>.</a:t>
            </a:r>
          </a:p>
        </p:txBody>
      </p:sp>
      <p:sp>
        <p:nvSpPr>
          <p:cNvPr id="30" name="TextBox 29">
            <a:extLst>
              <a:ext uri="{FF2B5EF4-FFF2-40B4-BE49-F238E27FC236}">
                <a16:creationId xmlns:a16="http://schemas.microsoft.com/office/drawing/2014/main" id="{6946334D-E4D1-4E47-9941-C91EF9AF3958}"/>
              </a:ext>
            </a:extLst>
          </p:cNvPr>
          <p:cNvSpPr txBox="1"/>
          <p:nvPr/>
        </p:nvSpPr>
        <p:spPr>
          <a:xfrm>
            <a:off x="4841573" y="1442216"/>
            <a:ext cx="2070388" cy="584775"/>
          </a:xfrm>
          <a:prstGeom prst="rect">
            <a:avLst/>
          </a:prstGeom>
          <a:noFill/>
        </p:spPr>
        <p:txBody>
          <a:bodyPr wrap="square" rtlCol="0">
            <a:spAutoFit/>
          </a:bodyPr>
          <a:lstStyle/>
          <a:p>
            <a:pPr>
              <a:buClr>
                <a:srgbClr val="000000"/>
              </a:buClr>
              <a:buFont typeface="Arial"/>
              <a:buNone/>
            </a:pPr>
            <a:r>
              <a:rPr lang="en-US" sz="3200" b="1" kern="0" dirty="0" err="1">
                <a:solidFill>
                  <a:srgbClr val="F7446B"/>
                </a:solidFill>
                <a:latin typeface="+mj-lt"/>
                <a:cs typeface="Arial"/>
                <a:sym typeface="Arial"/>
              </a:rPr>
              <a:t>Gợi</a:t>
            </a:r>
            <a:r>
              <a:rPr lang="en-US" sz="3200" b="1" kern="0" dirty="0">
                <a:solidFill>
                  <a:srgbClr val="F7446B"/>
                </a:solidFill>
                <a:latin typeface="+mj-lt"/>
                <a:cs typeface="Arial"/>
                <a:sym typeface="Arial"/>
              </a:rPr>
              <a:t> ý</a:t>
            </a:r>
          </a:p>
        </p:txBody>
      </p:sp>
      <p:sp>
        <p:nvSpPr>
          <p:cNvPr id="31" name="TextBox 30">
            <a:extLst>
              <a:ext uri="{FF2B5EF4-FFF2-40B4-BE49-F238E27FC236}">
                <a16:creationId xmlns:a16="http://schemas.microsoft.com/office/drawing/2014/main" id="{215513FB-075C-41D3-8E6B-9223E4A52A59}"/>
              </a:ext>
            </a:extLst>
          </p:cNvPr>
          <p:cNvSpPr txBox="1"/>
          <p:nvPr/>
        </p:nvSpPr>
        <p:spPr>
          <a:xfrm>
            <a:off x="1541205" y="2026991"/>
            <a:ext cx="9444789" cy="2207527"/>
          </a:xfrm>
          <a:prstGeom prst="rect">
            <a:avLst/>
          </a:prstGeom>
          <a:noFill/>
        </p:spPr>
        <p:txBody>
          <a:bodyPr wrap="square" rtlCol="0">
            <a:spAutoFit/>
          </a:bodyPr>
          <a:lstStyle/>
          <a:p>
            <a:pPr marL="342900" indent="-342900">
              <a:lnSpc>
                <a:spcPct val="150000"/>
              </a:lnSpc>
              <a:buClr>
                <a:srgbClr val="000000"/>
              </a:buClr>
              <a:buFontTx/>
              <a:buChar char="-"/>
            </a:pPr>
            <a:r>
              <a:rPr lang="en-US" sz="3200" kern="0" dirty="0" err="1">
                <a:solidFill>
                  <a:srgbClr val="000000"/>
                </a:solidFill>
                <a:latin typeface="+mj-lt"/>
                <a:cs typeface="Arial"/>
                <a:sym typeface="Arial"/>
              </a:rPr>
              <a:t>Em</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đã</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cùng</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người</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thân</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làm</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việc</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gì</a:t>
            </a:r>
            <a:r>
              <a:rPr lang="en-US" sz="3200" kern="0" dirty="0">
                <a:solidFill>
                  <a:srgbClr val="000000"/>
                </a:solidFill>
                <a:latin typeface="+mj-lt"/>
                <a:cs typeface="Arial"/>
                <a:sym typeface="Arial"/>
              </a:rPr>
              <a:t>? Khi </a:t>
            </a:r>
            <a:r>
              <a:rPr lang="en-US" sz="3200" kern="0" dirty="0" err="1">
                <a:solidFill>
                  <a:srgbClr val="000000"/>
                </a:solidFill>
                <a:latin typeface="+mj-lt"/>
                <a:cs typeface="Arial"/>
                <a:sym typeface="Arial"/>
              </a:rPr>
              <a:t>nào</a:t>
            </a:r>
            <a:r>
              <a:rPr lang="en-US" sz="3200" kern="0" dirty="0">
                <a:solidFill>
                  <a:srgbClr val="000000"/>
                </a:solidFill>
                <a:latin typeface="+mj-lt"/>
                <a:cs typeface="Arial"/>
                <a:sym typeface="Arial"/>
              </a:rPr>
              <a:t>?</a:t>
            </a:r>
          </a:p>
          <a:p>
            <a:pPr marL="342900" indent="-342900">
              <a:lnSpc>
                <a:spcPct val="150000"/>
              </a:lnSpc>
              <a:buClr>
                <a:srgbClr val="000000"/>
              </a:buClr>
              <a:buFontTx/>
              <a:buChar char="-"/>
            </a:pPr>
            <a:r>
              <a:rPr lang="en-US" sz="3200" kern="0" dirty="0" err="1">
                <a:solidFill>
                  <a:srgbClr val="000000"/>
                </a:solidFill>
                <a:latin typeface="+mj-lt"/>
                <a:cs typeface="Arial"/>
                <a:sym typeface="Arial"/>
              </a:rPr>
              <a:t>Em</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đã</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cùng</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người</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thân</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làm</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việc</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đó</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như</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thế</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nào</a:t>
            </a:r>
            <a:r>
              <a:rPr lang="en-US" sz="3200" kern="0" dirty="0">
                <a:solidFill>
                  <a:srgbClr val="000000"/>
                </a:solidFill>
                <a:latin typeface="+mj-lt"/>
                <a:cs typeface="Arial"/>
                <a:sym typeface="Arial"/>
              </a:rPr>
              <a:t>?</a:t>
            </a:r>
          </a:p>
          <a:p>
            <a:pPr marL="342900" indent="-342900">
              <a:lnSpc>
                <a:spcPct val="150000"/>
              </a:lnSpc>
              <a:buClr>
                <a:srgbClr val="000000"/>
              </a:buClr>
              <a:buFontTx/>
              <a:buChar char="-"/>
            </a:pPr>
            <a:r>
              <a:rPr lang="en-US" sz="3200" kern="0" dirty="0" err="1">
                <a:solidFill>
                  <a:srgbClr val="000000"/>
                </a:solidFill>
                <a:latin typeface="+mj-lt"/>
                <a:cs typeface="Arial"/>
                <a:sym typeface="Arial"/>
              </a:rPr>
              <a:t>Em</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cảm</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thấy</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thế</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nào</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khi</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làm</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việc</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cùng</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người</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thân</a:t>
            </a:r>
            <a:r>
              <a:rPr lang="en-US" sz="3200" kern="0" dirty="0">
                <a:solidFill>
                  <a:srgbClr val="000000"/>
                </a:solidFill>
                <a:latin typeface="+mj-lt"/>
                <a:cs typeface="Arial"/>
                <a:sym typeface="Arial"/>
              </a:rPr>
              <a:t>?</a:t>
            </a:r>
          </a:p>
        </p:txBody>
      </p:sp>
      <p:grpSp>
        <p:nvGrpSpPr>
          <p:cNvPr id="32" name="Google Shape;1029;p42">
            <a:extLst>
              <a:ext uri="{FF2B5EF4-FFF2-40B4-BE49-F238E27FC236}">
                <a16:creationId xmlns:a16="http://schemas.microsoft.com/office/drawing/2014/main" id="{50581A9D-F702-4564-A22E-9BE22178B31C}"/>
              </a:ext>
            </a:extLst>
          </p:cNvPr>
          <p:cNvGrpSpPr/>
          <p:nvPr/>
        </p:nvGrpSpPr>
        <p:grpSpPr>
          <a:xfrm rot="20594821">
            <a:off x="9743589" y="4621048"/>
            <a:ext cx="1784242" cy="898360"/>
            <a:chOff x="7570574" y="3912596"/>
            <a:chExt cx="1175015" cy="898360"/>
          </a:xfrm>
        </p:grpSpPr>
        <p:grpSp>
          <p:nvGrpSpPr>
            <p:cNvPr id="33" name="Google Shape;1030;p42">
              <a:extLst>
                <a:ext uri="{FF2B5EF4-FFF2-40B4-BE49-F238E27FC236}">
                  <a16:creationId xmlns:a16="http://schemas.microsoft.com/office/drawing/2014/main" id="{69BD42F2-3D60-4DC6-B13D-3AC2E3F04E86}"/>
                </a:ext>
              </a:extLst>
            </p:cNvPr>
            <p:cNvGrpSpPr/>
            <p:nvPr/>
          </p:nvGrpSpPr>
          <p:grpSpPr>
            <a:xfrm>
              <a:off x="8115957" y="3912596"/>
              <a:ext cx="629632" cy="591794"/>
              <a:chOff x="6528424" y="1260656"/>
              <a:chExt cx="1975626" cy="1856900"/>
            </a:xfrm>
          </p:grpSpPr>
          <p:sp>
            <p:nvSpPr>
              <p:cNvPr id="35" name="Google Shape;1031;p42">
                <a:extLst>
                  <a:ext uri="{FF2B5EF4-FFF2-40B4-BE49-F238E27FC236}">
                    <a16:creationId xmlns:a16="http://schemas.microsoft.com/office/drawing/2014/main" id="{0E03F106-5134-444A-976D-C6DE39E884BD}"/>
                  </a:ext>
                </a:extLst>
              </p:cNvPr>
              <p:cNvSpPr/>
              <p:nvPr/>
            </p:nvSpPr>
            <p:spPr>
              <a:xfrm>
                <a:off x="6940941" y="1771450"/>
                <a:ext cx="1116302" cy="963974"/>
              </a:xfrm>
              <a:custGeom>
                <a:avLst/>
                <a:gdLst/>
                <a:ahLst/>
                <a:cxnLst/>
                <a:rect l="l" t="t" r="r" b="b"/>
                <a:pathLst>
                  <a:path w="9666" h="8347" extrusionOk="0">
                    <a:moveTo>
                      <a:pt x="1743" y="1583"/>
                    </a:moveTo>
                    <a:cubicBezTo>
                      <a:pt x="1783" y="1583"/>
                      <a:pt x="1822" y="1593"/>
                      <a:pt x="1862" y="1612"/>
                    </a:cubicBezTo>
                    <a:cubicBezTo>
                      <a:pt x="1901" y="1692"/>
                      <a:pt x="1901" y="1771"/>
                      <a:pt x="1862" y="1850"/>
                    </a:cubicBezTo>
                    <a:cubicBezTo>
                      <a:pt x="1624" y="2325"/>
                      <a:pt x="1466" y="2880"/>
                      <a:pt x="1426" y="3435"/>
                    </a:cubicBezTo>
                    <a:cubicBezTo>
                      <a:pt x="1387" y="3553"/>
                      <a:pt x="1347" y="3672"/>
                      <a:pt x="1347" y="3791"/>
                    </a:cubicBezTo>
                    <a:lnTo>
                      <a:pt x="1268" y="3791"/>
                    </a:lnTo>
                    <a:cubicBezTo>
                      <a:pt x="1188" y="3672"/>
                      <a:pt x="1149" y="3553"/>
                      <a:pt x="1109" y="3435"/>
                    </a:cubicBezTo>
                    <a:cubicBezTo>
                      <a:pt x="1030" y="2920"/>
                      <a:pt x="1109" y="2365"/>
                      <a:pt x="1387" y="1890"/>
                    </a:cubicBezTo>
                    <a:cubicBezTo>
                      <a:pt x="1426" y="1771"/>
                      <a:pt x="1545" y="1692"/>
                      <a:pt x="1624" y="1612"/>
                    </a:cubicBezTo>
                    <a:cubicBezTo>
                      <a:pt x="1664" y="1593"/>
                      <a:pt x="1703" y="1583"/>
                      <a:pt x="1743" y="1583"/>
                    </a:cubicBezTo>
                    <a:close/>
                    <a:moveTo>
                      <a:pt x="8041" y="3870"/>
                    </a:moveTo>
                    <a:lnTo>
                      <a:pt x="8041" y="4187"/>
                    </a:lnTo>
                    <a:cubicBezTo>
                      <a:pt x="7843" y="4385"/>
                      <a:pt x="7685" y="4583"/>
                      <a:pt x="7487" y="4781"/>
                    </a:cubicBezTo>
                    <a:lnTo>
                      <a:pt x="7487" y="4742"/>
                    </a:lnTo>
                    <a:cubicBezTo>
                      <a:pt x="7447" y="4781"/>
                      <a:pt x="7398" y="4801"/>
                      <a:pt x="7348" y="4801"/>
                    </a:cubicBezTo>
                    <a:cubicBezTo>
                      <a:pt x="7299" y="4801"/>
                      <a:pt x="7249" y="4781"/>
                      <a:pt x="7210" y="4742"/>
                    </a:cubicBezTo>
                    <a:cubicBezTo>
                      <a:pt x="7170" y="4663"/>
                      <a:pt x="7170" y="4583"/>
                      <a:pt x="7210" y="4504"/>
                    </a:cubicBezTo>
                    <a:cubicBezTo>
                      <a:pt x="7368" y="4306"/>
                      <a:pt x="7566" y="4108"/>
                      <a:pt x="7764" y="3949"/>
                    </a:cubicBezTo>
                    <a:cubicBezTo>
                      <a:pt x="7804" y="3870"/>
                      <a:pt x="7923" y="3910"/>
                      <a:pt x="8041" y="3870"/>
                    </a:cubicBezTo>
                    <a:close/>
                    <a:moveTo>
                      <a:pt x="2288" y="3466"/>
                    </a:moveTo>
                    <a:cubicBezTo>
                      <a:pt x="2347" y="3466"/>
                      <a:pt x="2377" y="3564"/>
                      <a:pt x="2377" y="3633"/>
                    </a:cubicBezTo>
                    <a:cubicBezTo>
                      <a:pt x="2416" y="3870"/>
                      <a:pt x="2496" y="4148"/>
                      <a:pt x="2535" y="4425"/>
                    </a:cubicBezTo>
                    <a:cubicBezTo>
                      <a:pt x="2654" y="4663"/>
                      <a:pt x="2773" y="4900"/>
                      <a:pt x="2931" y="5138"/>
                    </a:cubicBezTo>
                    <a:cubicBezTo>
                      <a:pt x="2258" y="5019"/>
                      <a:pt x="1822" y="4306"/>
                      <a:pt x="2060" y="3633"/>
                    </a:cubicBezTo>
                    <a:cubicBezTo>
                      <a:pt x="2060" y="3593"/>
                      <a:pt x="2179" y="3514"/>
                      <a:pt x="2258" y="3474"/>
                    </a:cubicBezTo>
                    <a:cubicBezTo>
                      <a:pt x="2269" y="3469"/>
                      <a:pt x="2279" y="3466"/>
                      <a:pt x="2288" y="3466"/>
                    </a:cubicBezTo>
                    <a:close/>
                    <a:moveTo>
                      <a:pt x="1545" y="4266"/>
                    </a:moveTo>
                    <a:cubicBezTo>
                      <a:pt x="1624" y="4266"/>
                      <a:pt x="1703" y="4306"/>
                      <a:pt x="1743" y="4346"/>
                    </a:cubicBezTo>
                    <a:cubicBezTo>
                      <a:pt x="1783" y="4464"/>
                      <a:pt x="1822" y="4544"/>
                      <a:pt x="1822" y="4663"/>
                    </a:cubicBezTo>
                    <a:cubicBezTo>
                      <a:pt x="1822" y="4979"/>
                      <a:pt x="2020" y="5296"/>
                      <a:pt x="2298" y="5534"/>
                    </a:cubicBezTo>
                    <a:cubicBezTo>
                      <a:pt x="2298" y="5574"/>
                      <a:pt x="2337" y="5574"/>
                      <a:pt x="2377" y="5613"/>
                    </a:cubicBezTo>
                    <a:cubicBezTo>
                      <a:pt x="2279" y="5669"/>
                      <a:pt x="2175" y="5696"/>
                      <a:pt x="2076" y="5696"/>
                    </a:cubicBezTo>
                    <a:cubicBezTo>
                      <a:pt x="1895" y="5696"/>
                      <a:pt x="1727" y="5608"/>
                      <a:pt x="1624" y="5455"/>
                    </a:cubicBezTo>
                    <a:lnTo>
                      <a:pt x="1664" y="5455"/>
                    </a:lnTo>
                    <a:cubicBezTo>
                      <a:pt x="1426" y="5138"/>
                      <a:pt x="1347" y="4781"/>
                      <a:pt x="1426" y="4425"/>
                    </a:cubicBezTo>
                    <a:cubicBezTo>
                      <a:pt x="1426" y="4346"/>
                      <a:pt x="1505" y="4266"/>
                      <a:pt x="1545" y="4266"/>
                    </a:cubicBezTo>
                    <a:close/>
                    <a:moveTo>
                      <a:pt x="6932" y="5732"/>
                    </a:moveTo>
                    <a:cubicBezTo>
                      <a:pt x="6853" y="6247"/>
                      <a:pt x="6457" y="6683"/>
                      <a:pt x="5942" y="6841"/>
                    </a:cubicBezTo>
                    <a:cubicBezTo>
                      <a:pt x="5863" y="6802"/>
                      <a:pt x="5744" y="6762"/>
                      <a:pt x="5665" y="6722"/>
                    </a:cubicBezTo>
                    <a:cubicBezTo>
                      <a:pt x="5704" y="6643"/>
                      <a:pt x="5744" y="6564"/>
                      <a:pt x="5823" y="6524"/>
                    </a:cubicBezTo>
                    <a:cubicBezTo>
                      <a:pt x="6061" y="6287"/>
                      <a:pt x="6338" y="6089"/>
                      <a:pt x="6615" y="5890"/>
                    </a:cubicBezTo>
                    <a:cubicBezTo>
                      <a:pt x="6695" y="5851"/>
                      <a:pt x="6813" y="5772"/>
                      <a:pt x="6932" y="5732"/>
                    </a:cubicBezTo>
                    <a:close/>
                    <a:moveTo>
                      <a:pt x="2738" y="1"/>
                    </a:moveTo>
                    <a:cubicBezTo>
                      <a:pt x="1678" y="1"/>
                      <a:pt x="667" y="666"/>
                      <a:pt x="317" y="1771"/>
                    </a:cubicBezTo>
                    <a:cubicBezTo>
                      <a:pt x="0" y="2682"/>
                      <a:pt x="79" y="3672"/>
                      <a:pt x="515" y="4544"/>
                    </a:cubicBezTo>
                    <a:cubicBezTo>
                      <a:pt x="753" y="5019"/>
                      <a:pt x="1030" y="5494"/>
                      <a:pt x="1347" y="5930"/>
                    </a:cubicBezTo>
                    <a:cubicBezTo>
                      <a:pt x="2060" y="6762"/>
                      <a:pt x="2971" y="7475"/>
                      <a:pt x="3961" y="7950"/>
                    </a:cubicBezTo>
                    <a:cubicBezTo>
                      <a:pt x="4159" y="8069"/>
                      <a:pt x="4318" y="8188"/>
                      <a:pt x="4476" y="8346"/>
                    </a:cubicBezTo>
                    <a:cubicBezTo>
                      <a:pt x="4793" y="8188"/>
                      <a:pt x="5110" y="8030"/>
                      <a:pt x="5387" y="7832"/>
                    </a:cubicBezTo>
                    <a:cubicBezTo>
                      <a:pt x="6615" y="7000"/>
                      <a:pt x="7685" y="6009"/>
                      <a:pt x="8636" y="4861"/>
                    </a:cubicBezTo>
                    <a:cubicBezTo>
                      <a:pt x="9428" y="3910"/>
                      <a:pt x="9665" y="2642"/>
                      <a:pt x="9269" y="1454"/>
                    </a:cubicBezTo>
                    <a:cubicBezTo>
                      <a:pt x="9190" y="1137"/>
                      <a:pt x="8952" y="860"/>
                      <a:pt x="8675" y="662"/>
                    </a:cubicBezTo>
                    <a:cubicBezTo>
                      <a:pt x="8293" y="413"/>
                      <a:pt x="7847" y="285"/>
                      <a:pt x="7403" y="285"/>
                    </a:cubicBezTo>
                    <a:cubicBezTo>
                      <a:pt x="6925" y="285"/>
                      <a:pt x="6451" y="433"/>
                      <a:pt x="6061" y="741"/>
                    </a:cubicBezTo>
                    <a:cubicBezTo>
                      <a:pt x="5704" y="1018"/>
                      <a:pt x="5229" y="1216"/>
                      <a:pt x="4991" y="1652"/>
                    </a:cubicBezTo>
                    <a:cubicBezTo>
                      <a:pt x="4952" y="1692"/>
                      <a:pt x="4872" y="1731"/>
                      <a:pt x="4793" y="1731"/>
                    </a:cubicBezTo>
                    <a:cubicBezTo>
                      <a:pt x="4714" y="1652"/>
                      <a:pt x="4674" y="1612"/>
                      <a:pt x="4714" y="1533"/>
                    </a:cubicBezTo>
                    <a:cubicBezTo>
                      <a:pt x="4793" y="1097"/>
                      <a:pt x="4595" y="662"/>
                      <a:pt x="4199" y="464"/>
                    </a:cubicBezTo>
                    <a:cubicBezTo>
                      <a:pt x="3743" y="147"/>
                      <a:pt x="3235" y="1"/>
                      <a:pt x="2738" y="1"/>
                    </a:cubicBezTo>
                    <a:close/>
                  </a:path>
                </a:pathLst>
              </a:custGeom>
              <a:solidFill>
                <a:srgbClr val="FFAB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36" name="Google Shape;1032;p42">
                <a:extLst>
                  <a:ext uri="{FF2B5EF4-FFF2-40B4-BE49-F238E27FC236}">
                    <a16:creationId xmlns:a16="http://schemas.microsoft.com/office/drawing/2014/main" id="{B9D0D103-9E86-460E-8EAC-B7598ACA5A61}"/>
                  </a:ext>
                </a:extLst>
              </p:cNvPr>
              <p:cNvSpPr/>
              <p:nvPr/>
            </p:nvSpPr>
            <p:spPr>
              <a:xfrm>
                <a:off x="6876846" y="1714285"/>
                <a:ext cx="1230750" cy="1075882"/>
              </a:xfrm>
              <a:custGeom>
                <a:avLst/>
                <a:gdLst/>
                <a:ahLst/>
                <a:cxnLst/>
                <a:rect l="l" t="t" r="r" b="b"/>
                <a:pathLst>
                  <a:path w="10657" h="9316" extrusionOk="0">
                    <a:moveTo>
                      <a:pt x="3253" y="496"/>
                    </a:moveTo>
                    <a:cubicBezTo>
                      <a:pt x="3751" y="496"/>
                      <a:pt x="4259" y="642"/>
                      <a:pt x="4714" y="959"/>
                    </a:cubicBezTo>
                    <a:cubicBezTo>
                      <a:pt x="5110" y="1157"/>
                      <a:pt x="5309" y="1592"/>
                      <a:pt x="5229" y="2028"/>
                    </a:cubicBezTo>
                    <a:cubicBezTo>
                      <a:pt x="5190" y="2107"/>
                      <a:pt x="5229" y="2147"/>
                      <a:pt x="5309" y="2226"/>
                    </a:cubicBezTo>
                    <a:cubicBezTo>
                      <a:pt x="5388" y="2226"/>
                      <a:pt x="5467" y="2187"/>
                      <a:pt x="5507" y="2147"/>
                    </a:cubicBezTo>
                    <a:cubicBezTo>
                      <a:pt x="5744" y="1711"/>
                      <a:pt x="6220" y="1513"/>
                      <a:pt x="6576" y="1236"/>
                    </a:cubicBezTo>
                    <a:cubicBezTo>
                      <a:pt x="6966" y="928"/>
                      <a:pt x="7441" y="780"/>
                      <a:pt x="7918" y="780"/>
                    </a:cubicBezTo>
                    <a:cubicBezTo>
                      <a:pt x="8362" y="780"/>
                      <a:pt x="8809" y="908"/>
                      <a:pt x="9191" y="1157"/>
                    </a:cubicBezTo>
                    <a:cubicBezTo>
                      <a:pt x="9507" y="1355"/>
                      <a:pt x="9706" y="1632"/>
                      <a:pt x="9824" y="1949"/>
                    </a:cubicBezTo>
                    <a:cubicBezTo>
                      <a:pt x="10220" y="3098"/>
                      <a:pt x="9983" y="4405"/>
                      <a:pt x="9191" y="5356"/>
                    </a:cubicBezTo>
                    <a:cubicBezTo>
                      <a:pt x="8279" y="6465"/>
                      <a:pt x="7170" y="7495"/>
                      <a:pt x="5982" y="8327"/>
                    </a:cubicBezTo>
                    <a:cubicBezTo>
                      <a:pt x="5665" y="8525"/>
                      <a:pt x="5348" y="8683"/>
                      <a:pt x="5031" y="8841"/>
                    </a:cubicBezTo>
                    <a:cubicBezTo>
                      <a:pt x="4873" y="8683"/>
                      <a:pt x="4714" y="8564"/>
                      <a:pt x="4556" y="8445"/>
                    </a:cubicBezTo>
                    <a:cubicBezTo>
                      <a:pt x="3526" y="7970"/>
                      <a:pt x="2655" y="7257"/>
                      <a:pt x="1942" y="6425"/>
                    </a:cubicBezTo>
                    <a:cubicBezTo>
                      <a:pt x="1585" y="5989"/>
                      <a:pt x="1268" y="5514"/>
                      <a:pt x="1030" y="5039"/>
                    </a:cubicBezTo>
                    <a:cubicBezTo>
                      <a:pt x="595" y="4167"/>
                      <a:pt x="515" y="3177"/>
                      <a:pt x="832" y="2266"/>
                    </a:cubicBezTo>
                    <a:cubicBezTo>
                      <a:pt x="1183" y="1161"/>
                      <a:pt x="2194" y="496"/>
                      <a:pt x="3253" y="496"/>
                    </a:cubicBezTo>
                    <a:close/>
                    <a:moveTo>
                      <a:pt x="3289" y="1"/>
                    </a:moveTo>
                    <a:cubicBezTo>
                      <a:pt x="2023" y="1"/>
                      <a:pt x="828" y="771"/>
                      <a:pt x="357" y="2068"/>
                    </a:cubicBezTo>
                    <a:cubicBezTo>
                      <a:pt x="1" y="3177"/>
                      <a:pt x="119" y="4405"/>
                      <a:pt x="674" y="5435"/>
                    </a:cubicBezTo>
                    <a:cubicBezTo>
                      <a:pt x="1347" y="6663"/>
                      <a:pt x="2298" y="7693"/>
                      <a:pt x="3526" y="8406"/>
                    </a:cubicBezTo>
                    <a:cubicBezTo>
                      <a:pt x="3883" y="8723"/>
                      <a:pt x="4358" y="8921"/>
                      <a:pt x="4833" y="8960"/>
                    </a:cubicBezTo>
                    <a:cubicBezTo>
                      <a:pt x="4833" y="9201"/>
                      <a:pt x="4887" y="9315"/>
                      <a:pt x="5008" y="9315"/>
                    </a:cubicBezTo>
                    <a:cubicBezTo>
                      <a:pt x="5066" y="9315"/>
                      <a:pt x="5139" y="9289"/>
                      <a:pt x="5229" y="9238"/>
                    </a:cubicBezTo>
                    <a:cubicBezTo>
                      <a:pt x="5586" y="9119"/>
                      <a:pt x="5903" y="8921"/>
                      <a:pt x="6220" y="8723"/>
                    </a:cubicBezTo>
                    <a:cubicBezTo>
                      <a:pt x="7566" y="7851"/>
                      <a:pt x="8755" y="6702"/>
                      <a:pt x="9745" y="5395"/>
                    </a:cubicBezTo>
                    <a:cubicBezTo>
                      <a:pt x="10419" y="4563"/>
                      <a:pt x="10656" y="3454"/>
                      <a:pt x="10419" y="2385"/>
                    </a:cubicBezTo>
                    <a:cubicBezTo>
                      <a:pt x="10339" y="1751"/>
                      <a:pt x="10022" y="1196"/>
                      <a:pt x="9547" y="800"/>
                    </a:cubicBezTo>
                    <a:cubicBezTo>
                      <a:pt x="9079" y="482"/>
                      <a:pt x="8532" y="323"/>
                      <a:pt x="7985" y="323"/>
                    </a:cubicBezTo>
                    <a:cubicBezTo>
                      <a:pt x="7373" y="323"/>
                      <a:pt x="6761" y="522"/>
                      <a:pt x="6259" y="919"/>
                    </a:cubicBezTo>
                    <a:cubicBezTo>
                      <a:pt x="6061" y="1077"/>
                      <a:pt x="5863" y="1196"/>
                      <a:pt x="5665" y="1355"/>
                    </a:cubicBezTo>
                    <a:cubicBezTo>
                      <a:pt x="5427" y="879"/>
                      <a:pt x="5071" y="523"/>
                      <a:pt x="4596" y="285"/>
                    </a:cubicBezTo>
                    <a:cubicBezTo>
                      <a:pt x="4169" y="92"/>
                      <a:pt x="3725" y="1"/>
                      <a:pt x="3289"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37" name="Google Shape;1033;p42">
                <a:extLst>
                  <a:ext uri="{FF2B5EF4-FFF2-40B4-BE49-F238E27FC236}">
                    <a16:creationId xmlns:a16="http://schemas.microsoft.com/office/drawing/2014/main" id="{02620D50-9E29-40BC-8ECA-B8FF74FBFC0B}"/>
                  </a:ext>
                </a:extLst>
              </p:cNvPr>
              <p:cNvSpPr/>
              <p:nvPr/>
            </p:nvSpPr>
            <p:spPr>
              <a:xfrm>
                <a:off x="7764357" y="2222884"/>
                <a:ext cx="100705" cy="104285"/>
              </a:xfrm>
              <a:custGeom>
                <a:avLst/>
                <a:gdLst/>
                <a:ahLst/>
                <a:cxnLst/>
                <a:rect l="l" t="t" r="r" b="b"/>
                <a:pathLst>
                  <a:path w="872" h="903" extrusionOk="0">
                    <a:moveTo>
                      <a:pt x="872" y="1"/>
                    </a:moveTo>
                    <a:cubicBezTo>
                      <a:pt x="793" y="1"/>
                      <a:pt x="674" y="1"/>
                      <a:pt x="594" y="40"/>
                    </a:cubicBezTo>
                    <a:cubicBezTo>
                      <a:pt x="396" y="199"/>
                      <a:pt x="238" y="397"/>
                      <a:pt x="80" y="595"/>
                    </a:cubicBezTo>
                    <a:cubicBezTo>
                      <a:pt x="0" y="674"/>
                      <a:pt x="0" y="793"/>
                      <a:pt x="80" y="872"/>
                    </a:cubicBezTo>
                    <a:cubicBezTo>
                      <a:pt x="119" y="892"/>
                      <a:pt x="169" y="902"/>
                      <a:pt x="218" y="902"/>
                    </a:cubicBezTo>
                    <a:cubicBezTo>
                      <a:pt x="268" y="902"/>
                      <a:pt x="317" y="892"/>
                      <a:pt x="357" y="872"/>
                    </a:cubicBezTo>
                    <a:cubicBezTo>
                      <a:pt x="555" y="674"/>
                      <a:pt x="713" y="476"/>
                      <a:pt x="872" y="278"/>
                    </a:cubicBezTo>
                    <a:lnTo>
                      <a:pt x="872" y="1"/>
                    </a:ln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38" name="Google Shape;1034;p42">
                <a:extLst>
                  <a:ext uri="{FF2B5EF4-FFF2-40B4-BE49-F238E27FC236}">
                    <a16:creationId xmlns:a16="http://schemas.microsoft.com/office/drawing/2014/main" id="{53BD2AA4-9CA3-4F2B-A5D2-5F9FDA555F53}"/>
                  </a:ext>
                </a:extLst>
              </p:cNvPr>
              <p:cNvSpPr/>
              <p:nvPr/>
            </p:nvSpPr>
            <p:spPr>
              <a:xfrm>
                <a:off x="7595055" y="2437918"/>
                <a:ext cx="146554" cy="123687"/>
              </a:xfrm>
              <a:custGeom>
                <a:avLst/>
                <a:gdLst/>
                <a:ahLst/>
                <a:cxnLst/>
                <a:rect l="l" t="t" r="r" b="b"/>
                <a:pathLst>
                  <a:path w="1269" h="1071" extrusionOk="0">
                    <a:moveTo>
                      <a:pt x="1268" y="1"/>
                    </a:moveTo>
                    <a:cubicBezTo>
                      <a:pt x="1149" y="40"/>
                      <a:pt x="1031" y="80"/>
                      <a:pt x="951" y="159"/>
                    </a:cubicBezTo>
                    <a:cubicBezTo>
                      <a:pt x="674" y="357"/>
                      <a:pt x="397" y="555"/>
                      <a:pt x="159" y="753"/>
                    </a:cubicBezTo>
                    <a:cubicBezTo>
                      <a:pt x="80" y="833"/>
                      <a:pt x="40" y="912"/>
                      <a:pt x="1" y="991"/>
                    </a:cubicBezTo>
                    <a:cubicBezTo>
                      <a:pt x="80" y="1031"/>
                      <a:pt x="159" y="1070"/>
                      <a:pt x="278" y="1070"/>
                    </a:cubicBezTo>
                    <a:cubicBezTo>
                      <a:pt x="793" y="951"/>
                      <a:pt x="1189" y="516"/>
                      <a:pt x="1268"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39" name="Google Shape;1035;p42">
                <a:extLst>
                  <a:ext uri="{FF2B5EF4-FFF2-40B4-BE49-F238E27FC236}">
                    <a16:creationId xmlns:a16="http://schemas.microsoft.com/office/drawing/2014/main" id="{3775D48C-AA78-4F0E-8560-A43CDDE696B7}"/>
                  </a:ext>
                </a:extLst>
              </p:cNvPr>
              <p:cNvSpPr/>
              <p:nvPr/>
            </p:nvSpPr>
            <p:spPr>
              <a:xfrm>
                <a:off x="7151357" y="2172648"/>
                <a:ext cx="128191" cy="192171"/>
              </a:xfrm>
              <a:custGeom>
                <a:avLst/>
                <a:gdLst/>
                <a:ahLst/>
                <a:cxnLst/>
                <a:rect l="l" t="t" r="r" b="b"/>
                <a:pathLst>
                  <a:path w="1110" h="1664" extrusionOk="0">
                    <a:moveTo>
                      <a:pt x="436" y="0"/>
                    </a:moveTo>
                    <a:cubicBezTo>
                      <a:pt x="396" y="40"/>
                      <a:pt x="238" y="119"/>
                      <a:pt x="238" y="159"/>
                    </a:cubicBezTo>
                    <a:cubicBezTo>
                      <a:pt x="0" y="832"/>
                      <a:pt x="396" y="1545"/>
                      <a:pt x="1109" y="1664"/>
                    </a:cubicBezTo>
                    <a:cubicBezTo>
                      <a:pt x="951" y="1426"/>
                      <a:pt x="832" y="1189"/>
                      <a:pt x="713" y="951"/>
                    </a:cubicBezTo>
                    <a:cubicBezTo>
                      <a:pt x="634" y="674"/>
                      <a:pt x="594" y="396"/>
                      <a:pt x="555" y="159"/>
                    </a:cubicBezTo>
                    <a:cubicBezTo>
                      <a:pt x="555" y="79"/>
                      <a:pt x="436" y="0"/>
                      <a:pt x="436"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40" name="Google Shape;1036;p42">
                <a:extLst>
                  <a:ext uri="{FF2B5EF4-FFF2-40B4-BE49-F238E27FC236}">
                    <a16:creationId xmlns:a16="http://schemas.microsoft.com/office/drawing/2014/main" id="{81E98D66-F825-4B29-AAC6-A949AEFDED50}"/>
                  </a:ext>
                </a:extLst>
              </p:cNvPr>
              <p:cNvSpPr/>
              <p:nvPr/>
            </p:nvSpPr>
            <p:spPr>
              <a:xfrm>
                <a:off x="7096385" y="2264112"/>
                <a:ext cx="114564" cy="165147"/>
              </a:xfrm>
              <a:custGeom>
                <a:avLst/>
                <a:gdLst/>
                <a:ahLst/>
                <a:cxnLst/>
                <a:rect l="l" t="t" r="r" b="b"/>
                <a:pathLst>
                  <a:path w="992" h="1430" extrusionOk="0">
                    <a:moveTo>
                      <a:pt x="199" y="0"/>
                    </a:moveTo>
                    <a:cubicBezTo>
                      <a:pt x="120" y="0"/>
                      <a:pt x="41" y="80"/>
                      <a:pt x="41" y="159"/>
                    </a:cubicBezTo>
                    <a:cubicBezTo>
                      <a:pt x="1" y="515"/>
                      <a:pt x="80" y="872"/>
                      <a:pt x="278" y="1189"/>
                    </a:cubicBezTo>
                    <a:cubicBezTo>
                      <a:pt x="381" y="1342"/>
                      <a:pt x="549" y="1430"/>
                      <a:pt x="719" y="1430"/>
                    </a:cubicBezTo>
                    <a:cubicBezTo>
                      <a:pt x="813" y="1430"/>
                      <a:pt x="907" y="1403"/>
                      <a:pt x="991" y="1347"/>
                    </a:cubicBezTo>
                    <a:cubicBezTo>
                      <a:pt x="991" y="1308"/>
                      <a:pt x="952" y="1308"/>
                      <a:pt x="912" y="1268"/>
                    </a:cubicBezTo>
                    <a:cubicBezTo>
                      <a:pt x="635" y="1030"/>
                      <a:pt x="476" y="713"/>
                      <a:pt x="476" y="397"/>
                    </a:cubicBezTo>
                    <a:cubicBezTo>
                      <a:pt x="437" y="278"/>
                      <a:pt x="437" y="198"/>
                      <a:pt x="397" y="80"/>
                    </a:cubicBezTo>
                    <a:cubicBezTo>
                      <a:pt x="318" y="40"/>
                      <a:pt x="278" y="0"/>
                      <a:pt x="199"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41" name="Google Shape;1037;p42">
                <a:extLst>
                  <a:ext uri="{FF2B5EF4-FFF2-40B4-BE49-F238E27FC236}">
                    <a16:creationId xmlns:a16="http://schemas.microsoft.com/office/drawing/2014/main" id="{E26CA55A-61F4-4220-B378-6A197A07207B}"/>
                  </a:ext>
                </a:extLst>
              </p:cNvPr>
              <p:cNvSpPr/>
              <p:nvPr/>
            </p:nvSpPr>
            <p:spPr>
              <a:xfrm>
                <a:off x="7059892" y="1958768"/>
                <a:ext cx="100705" cy="250608"/>
              </a:xfrm>
              <a:custGeom>
                <a:avLst/>
                <a:gdLst/>
                <a:ahLst/>
                <a:cxnLst/>
                <a:rect l="l" t="t" r="r" b="b"/>
                <a:pathLst>
                  <a:path w="872" h="2170" extrusionOk="0">
                    <a:moveTo>
                      <a:pt x="713" y="0"/>
                    </a:moveTo>
                    <a:cubicBezTo>
                      <a:pt x="673" y="0"/>
                      <a:pt x="634" y="10"/>
                      <a:pt x="594" y="30"/>
                    </a:cubicBezTo>
                    <a:cubicBezTo>
                      <a:pt x="475" y="109"/>
                      <a:pt x="396" y="188"/>
                      <a:pt x="317" y="307"/>
                    </a:cubicBezTo>
                    <a:cubicBezTo>
                      <a:pt x="79" y="783"/>
                      <a:pt x="0" y="1337"/>
                      <a:pt x="79" y="1852"/>
                    </a:cubicBezTo>
                    <a:cubicBezTo>
                      <a:pt x="119" y="1971"/>
                      <a:pt x="158" y="2090"/>
                      <a:pt x="198" y="2169"/>
                    </a:cubicBezTo>
                    <a:lnTo>
                      <a:pt x="317" y="2169"/>
                    </a:lnTo>
                    <a:cubicBezTo>
                      <a:pt x="357" y="2090"/>
                      <a:pt x="357" y="1971"/>
                      <a:pt x="396" y="1852"/>
                    </a:cubicBezTo>
                    <a:cubicBezTo>
                      <a:pt x="436" y="1298"/>
                      <a:pt x="594" y="743"/>
                      <a:pt x="832" y="268"/>
                    </a:cubicBezTo>
                    <a:cubicBezTo>
                      <a:pt x="871" y="188"/>
                      <a:pt x="871" y="109"/>
                      <a:pt x="832" y="30"/>
                    </a:cubicBezTo>
                    <a:cubicBezTo>
                      <a:pt x="792" y="10"/>
                      <a:pt x="753" y="0"/>
                      <a:pt x="713"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42" name="Google Shape;1038;p42">
                <a:extLst>
                  <a:ext uri="{FF2B5EF4-FFF2-40B4-BE49-F238E27FC236}">
                    <a16:creationId xmlns:a16="http://schemas.microsoft.com/office/drawing/2014/main" id="{31420359-41B9-433D-A4A7-C3308B392C75}"/>
                  </a:ext>
                </a:extLst>
              </p:cNvPr>
              <p:cNvSpPr/>
              <p:nvPr/>
            </p:nvSpPr>
            <p:spPr>
              <a:xfrm>
                <a:off x="7523800" y="1260656"/>
                <a:ext cx="87771" cy="327754"/>
              </a:xfrm>
              <a:custGeom>
                <a:avLst/>
                <a:gdLst/>
                <a:ahLst/>
                <a:cxnLst/>
                <a:rect l="l" t="t" r="r" b="b"/>
                <a:pathLst>
                  <a:path w="760" h="2838" extrusionOk="0">
                    <a:moveTo>
                      <a:pt x="486" y="0"/>
                    </a:moveTo>
                    <a:cubicBezTo>
                      <a:pt x="389" y="0"/>
                      <a:pt x="301" y="53"/>
                      <a:pt x="301" y="173"/>
                    </a:cubicBezTo>
                    <a:cubicBezTo>
                      <a:pt x="222" y="965"/>
                      <a:pt x="142" y="1757"/>
                      <a:pt x="23" y="2549"/>
                    </a:cubicBezTo>
                    <a:cubicBezTo>
                      <a:pt x="0" y="2734"/>
                      <a:pt x="138" y="2838"/>
                      <a:pt x="266" y="2838"/>
                    </a:cubicBezTo>
                    <a:cubicBezTo>
                      <a:pt x="357" y="2838"/>
                      <a:pt x="443" y="2784"/>
                      <a:pt x="459" y="2668"/>
                    </a:cubicBezTo>
                    <a:cubicBezTo>
                      <a:pt x="618" y="1836"/>
                      <a:pt x="697" y="1044"/>
                      <a:pt x="736" y="252"/>
                    </a:cubicBezTo>
                    <a:cubicBezTo>
                      <a:pt x="759" y="94"/>
                      <a:pt x="614" y="0"/>
                      <a:pt x="486"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43" name="Google Shape;1039;p42">
                <a:extLst>
                  <a:ext uri="{FF2B5EF4-FFF2-40B4-BE49-F238E27FC236}">
                    <a16:creationId xmlns:a16="http://schemas.microsoft.com/office/drawing/2014/main" id="{5FDF1EEA-DC61-4BF7-8AA5-433A762F6E92}"/>
                  </a:ext>
                </a:extLst>
              </p:cNvPr>
              <p:cNvSpPr/>
              <p:nvPr/>
            </p:nvSpPr>
            <p:spPr>
              <a:xfrm>
                <a:off x="7887928" y="1374872"/>
                <a:ext cx="150942" cy="245988"/>
              </a:xfrm>
              <a:custGeom>
                <a:avLst/>
                <a:gdLst/>
                <a:ahLst/>
                <a:cxnLst/>
                <a:rect l="l" t="t" r="r" b="b"/>
                <a:pathLst>
                  <a:path w="1307" h="2130" extrusionOk="0">
                    <a:moveTo>
                      <a:pt x="1018" y="1"/>
                    </a:moveTo>
                    <a:cubicBezTo>
                      <a:pt x="944" y="1"/>
                      <a:pt x="872" y="40"/>
                      <a:pt x="832" y="134"/>
                    </a:cubicBezTo>
                    <a:cubicBezTo>
                      <a:pt x="594" y="689"/>
                      <a:pt x="317" y="1244"/>
                      <a:pt x="79" y="1798"/>
                    </a:cubicBezTo>
                    <a:cubicBezTo>
                      <a:pt x="1" y="1981"/>
                      <a:pt x="164" y="2130"/>
                      <a:pt x="318" y="2130"/>
                    </a:cubicBezTo>
                    <a:cubicBezTo>
                      <a:pt x="397" y="2130"/>
                      <a:pt x="474" y="2090"/>
                      <a:pt x="515" y="1996"/>
                    </a:cubicBezTo>
                    <a:cubicBezTo>
                      <a:pt x="752" y="1442"/>
                      <a:pt x="990" y="887"/>
                      <a:pt x="1228" y="332"/>
                    </a:cubicBezTo>
                    <a:cubicBezTo>
                      <a:pt x="1306" y="149"/>
                      <a:pt x="1160" y="1"/>
                      <a:pt x="1018"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44" name="Google Shape;1040;p42">
                <a:extLst>
                  <a:ext uri="{FF2B5EF4-FFF2-40B4-BE49-F238E27FC236}">
                    <a16:creationId xmlns:a16="http://schemas.microsoft.com/office/drawing/2014/main" id="{9AB11E84-9C9A-4711-872B-9B490EB5DECB}"/>
                  </a:ext>
                </a:extLst>
              </p:cNvPr>
              <p:cNvSpPr/>
              <p:nvPr/>
            </p:nvSpPr>
            <p:spPr>
              <a:xfrm>
                <a:off x="8148811" y="1612888"/>
                <a:ext cx="214229" cy="157294"/>
              </a:xfrm>
              <a:custGeom>
                <a:avLst/>
                <a:gdLst/>
                <a:ahLst/>
                <a:cxnLst/>
                <a:rect l="l" t="t" r="r" b="b"/>
                <a:pathLst>
                  <a:path w="1855" h="1362" extrusionOk="0">
                    <a:moveTo>
                      <a:pt x="1558" y="0"/>
                    </a:moveTo>
                    <a:cubicBezTo>
                      <a:pt x="1516" y="0"/>
                      <a:pt x="1470" y="16"/>
                      <a:pt x="1425" y="54"/>
                    </a:cubicBezTo>
                    <a:cubicBezTo>
                      <a:pt x="1029" y="371"/>
                      <a:pt x="633" y="688"/>
                      <a:pt x="197" y="965"/>
                    </a:cubicBezTo>
                    <a:cubicBezTo>
                      <a:pt x="1" y="1096"/>
                      <a:pt x="128" y="1361"/>
                      <a:pt x="334" y="1361"/>
                    </a:cubicBezTo>
                    <a:cubicBezTo>
                      <a:pt x="378" y="1361"/>
                      <a:pt x="426" y="1349"/>
                      <a:pt x="474" y="1322"/>
                    </a:cubicBezTo>
                    <a:cubicBezTo>
                      <a:pt x="870" y="1044"/>
                      <a:pt x="1306" y="767"/>
                      <a:pt x="1662" y="450"/>
                    </a:cubicBezTo>
                    <a:cubicBezTo>
                      <a:pt x="1855" y="290"/>
                      <a:pt x="1736" y="0"/>
                      <a:pt x="1558"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45" name="Google Shape;1041;p42">
                <a:extLst>
                  <a:ext uri="{FF2B5EF4-FFF2-40B4-BE49-F238E27FC236}">
                    <a16:creationId xmlns:a16="http://schemas.microsoft.com/office/drawing/2014/main" id="{79B1024C-2484-4D29-976C-F996C19759AB}"/>
                  </a:ext>
                </a:extLst>
              </p:cNvPr>
              <p:cNvSpPr/>
              <p:nvPr/>
            </p:nvSpPr>
            <p:spPr>
              <a:xfrm>
                <a:off x="8194312" y="2076217"/>
                <a:ext cx="309737" cy="73681"/>
              </a:xfrm>
              <a:custGeom>
                <a:avLst/>
                <a:gdLst/>
                <a:ahLst/>
                <a:cxnLst/>
                <a:rect l="l" t="t" r="r" b="b"/>
                <a:pathLst>
                  <a:path w="2682" h="638" extrusionOk="0">
                    <a:moveTo>
                      <a:pt x="2375" y="1"/>
                    </a:moveTo>
                    <a:cubicBezTo>
                      <a:pt x="2363" y="1"/>
                      <a:pt x="2351" y="2"/>
                      <a:pt x="2338" y="3"/>
                    </a:cubicBezTo>
                    <a:cubicBezTo>
                      <a:pt x="1665" y="82"/>
                      <a:pt x="991" y="122"/>
                      <a:pt x="318" y="162"/>
                    </a:cubicBezTo>
                    <a:cubicBezTo>
                      <a:pt x="1" y="201"/>
                      <a:pt x="40" y="637"/>
                      <a:pt x="357" y="637"/>
                    </a:cubicBezTo>
                    <a:cubicBezTo>
                      <a:pt x="1031" y="597"/>
                      <a:pt x="1704" y="518"/>
                      <a:pt x="2378" y="479"/>
                    </a:cubicBezTo>
                    <a:cubicBezTo>
                      <a:pt x="2682" y="441"/>
                      <a:pt x="2657" y="1"/>
                      <a:pt x="2375"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46" name="Google Shape;1042;p42">
                <a:extLst>
                  <a:ext uri="{FF2B5EF4-FFF2-40B4-BE49-F238E27FC236}">
                    <a16:creationId xmlns:a16="http://schemas.microsoft.com/office/drawing/2014/main" id="{CFAC4524-2F76-4AB8-8F5A-E5C15DE9C8B4}"/>
                  </a:ext>
                </a:extLst>
              </p:cNvPr>
              <p:cNvSpPr/>
              <p:nvPr/>
            </p:nvSpPr>
            <p:spPr>
              <a:xfrm>
                <a:off x="8079750" y="2389876"/>
                <a:ext cx="229358" cy="114564"/>
              </a:xfrm>
              <a:custGeom>
                <a:avLst/>
                <a:gdLst/>
                <a:ahLst/>
                <a:cxnLst/>
                <a:rect l="l" t="t" r="r" b="b"/>
                <a:pathLst>
                  <a:path w="1986" h="992" extrusionOk="0">
                    <a:moveTo>
                      <a:pt x="372" y="0"/>
                    </a:moveTo>
                    <a:cubicBezTo>
                      <a:pt x="122" y="0"/>
                      <a:pt x="0" y="356"/>
                      <a:pt x="280" y="496"/>
                    </a:cubicBezTo>
                    <a:cubicBezTo>
                      <a:pt x="676" y="654"/>
                      <a:pt x="1072" y="813"/>
                      <a:pt x="1508" y="971"/>
                    </a:cubicBezTo>
                    <a:cubicBezTo>
                      <a:pt x="1541" y="985"/>
                      <a:pt x="1573" y="992"/>
                      <a:pt x="1604" y="992"/>
                    </a:cubicBezTo>
                    <a:cubicBezTo>
                      <a:pt x="1834" y="992"/>
                      <a:pt x="1985" y="645"/>
                      <a:pt x="1706" y="575"/>
                    </a:cubicBezTo>
                    <a:cubicBezTo>
                      <a:pt x="1310" y="417"/>
                      <a:pt x="874" y="219"/>
                      <a:pt x="478" y="21"/>
                    </a:cubicBezTo>
                    <a:cubicBezTo>
                      <a:pt x="441" y="7"/>
                      <a:pt x="405" y="0"/>
                      <a:pt x="372"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47" name="Google Shape;1043;p42">
                <a:extLst>
                  <a:ext uri="{FF2B5EF4-FFF2-40B4-BE49-F238E27FC236}">
                    <a16:creationId xmlns:a16="http://schemas.microsoft.com/office/drawing/2014/main" id="{A0A37DA0-5BA8-4F92-85D6-393FCE54B664}"/>
                  </a:ext>
                </a:extLst>
              </p:cNvPr>
              <p:cNvSpPr/>
              <p:nvPr/>
            </p:nvSpPr>
            <p:spPr>
              <a:xfrm>
                <a:off x="7815518" y="2680785"/>
                <a:ext cx="190670" cy="267123"/>
              </a:xfrm>
              <a:custGeom>
                <a:avLst/>
                <a:gdLst/>
                <a:ahLst/>
                <a:cxnLst/>
                <a:rect l="l" t="t" r="r" b="b"/>
                <a:pathLst>
                  <a:path w="1651" h="2313" extrusionOk="0">
                    <a:moveTo>
                      <a:pt x="311" y="0"/>
                    </a:moveTo>
                    <a:cubicBezTo>
                      <a:pt x="163" y="0"/>
                      <a:pt x="1" y="187"/>
                      <a:pt x="112" y="354"/>
                    </a:cubicBezTo>
                    <a:cubicBezTo>
                      <a:pt x="429" y="987"/>
                      <a:pt x="785" y="1621"/>
                      <a:pt x="1181" y="2215"/>
                    </a:cubicBezTo>
                    <a:cubicBezTo>
                      <a:pt x="1227" y="2284"/>
                      <a:pt x="1289" y="2313"/>
                      <a:pt x="1351" y="2313"/>
                    </a:cubicBezTo>
                    <a:cubicBezTo>
                      <a:pt x="1502" y="2313"/>
                      <a:pt x="1651" y="2136"/>
                      <a:pt x="1538" y="1938"/>
                    </a:cubicBezTo>
                    <a:cubicBezTo>
                      <a:pt x="1181" y="1344"/>
                      <a:pt x="825" y="750"/>
                      <a:pt x="468" y="116"/>
                    </a:cubicBezTo>
                    <a:cubicBezTo>
                      <a:pt x="433" y="34"/>
                      <a:pt x="373" y="0"/>
                      <a:pt x="311"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48" name="Google Shape;1044;p42">
                <a:extLst>
                  <a:ext uri="{FF2B5EF4-FFF2-40B4-BE49-F238E27FC236}">
                    <a16:creationId xmlns:a16="http://schemas.microsoft.com/office/drawing/2014/main" id="{EFF0EF65-D103-408F-9EC2-86FF014C03A8}"/>
                  </a:ext>
                </a:extLst>
              </p:cNvPr>
              <p:cNvSpPr/>
              <p:nvPr/>
            </p:nvSpPr>
            <p:spPr>
              <a:xfrm>
                <a:off x="7521836" y="2870182"/>
                <a:ext cx="57166" cy="247374"/>
              </a:xfrm>
              <a:custGeom>
                <a:avLst/>
                <a:gdLst/>
                <a:ahLst/>
                <a:cxnLst/>
                <a:rect l="l" t="t" r="r" b="b"/>
                <a:pathLst>
                  <a:path w="495" h="2142" extrusionOk="0">
                    <a:moveTo>
                      <a:pt x="294" y="0"/>
                    </a:moveTo>
                    <a:cubicBezTo>
                      <a:pt x="175" y="0"/>
                      <a:pt x="40" y="90"/>
                      <a:pt x="40" y="259"/>
                    </a:cubicBezTo>
                    <a:cubicBezTo>
                      <a:pt x="40" y="813"/>
                      <a:pt x="40" y="1368"/>
                      <a:pt x="1" y="1922"/>
                    </a:cubicBezTo>
                    <a:cubicBezTo>
                      <a:pt x="1" y="2071"/>
                      <a:pt x="105" y="2141"/>
                      <a:pt x="216" y="2141"/>
                    </a:cubicBezTo>
                    <a:cubicBezTo>
                      <a:pt x="342" y="2141"/>
                      <a:pt x="476" y="2051"/>
                      <a:pt x="476" y="1883"/>
                    </a:cubicBezTo>
                    <a:lnTo>
                      <a:pt x="476" y="219"/>
                    </a:lnTo>
                    <a:cubicBezTo>
                      <a:pt x="495" y="70"/>
                      <a:pt x="400" y="0"/>
                      <a:pt x="294"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49" name="Google Shape;1045;p42">
                <a:extLst>
                  <a:ext uri="{FF2B5EF4-FFF2-40B4-BE49-F238E27FC236}">
                    <a16:creationId xmlns:a16="http://schemas.microsoft.com/office/drawing/2014/main" id="{515D7DDA-3AA7-4AD5-9D08-CCD1DAE60EEB}"/>
                  </a:ext>
                </a:extLst>
              </p:cNvPr>
              <p:cNvSpPr/>
              <p:nvPr/>
            </p:nvSpPr>
            <p:spPr>
              <a:xfrm>
                <a:off x="7060238" y="2794192"/>
                <a:ext cx="209032" cy="239868"/>
              </a:xfrm>
              <a:custGeom>
                <a:avLst/>
                <a:gdLst/>
                <a:ahLst/>
                <a:cxnLst/>
                <a:rect l="l" t="t" r="r" b="b"/>
                <a:pathLst>
                  <a:path w="1810" h="2077" extrusionOk="0">
                    <a:moveTo>
                      <a:pt x="1471" y="0"/>
                    </a:moveTo>
                    <a:cubicBezTo>
                      <a:pt x="1413" y="0"/>
                      <a:pt x="1354" y="25"/>
                      <a:pt x="1304" y="85"/>
                    </a:cubicBezTo>
                    <a:lnTo>
                      <a:pt x="116" y="1709"/>
                    </a:lnTo>
                    <a:cubicBezTo>
                      <a:pt x="0" y="1882"/>
                      <a:pt x="159" y="2077"/>
                      <a:pt x="315" y="2077"/>
                    </a:cubicBezTo>
                    <a:cubicBezTo>
                      <a:pt x="372" y="2077"/>
                      <a:pt x="430" y="2050"/>
                      <a:pt x="472" y="1986"/>
                    </a:cubicBezTo>
                    <a:lnTo>
                      <a:pt x="1661" y="402"/>
                    </a:lnTo>
                    <a:cubicBezTo>
                      <a:pt x="1809" y="223"/>
                      <a:pt x="1646" y="0"/>
                      <a:pt x="1471"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50" name="Google Shape;1046;p42">
                <a:extLst>
                  <a:ext uri="{FF2B5EF4-FFF2-40B4-BE49-F238E27FC236}">
                    <a16:creationId xmlns:a16="http://schemas.microsoft.com/office/drawing/2014/main" id="{B81EF8AC-EE30-4DD5-8498-443F4E57E520}"/>
                  </a:ext>
                </a:extLst>
              </p:cNvPr>
              <p:cNvSpPr/>
              <p:nvPr/>
            </p:nvSpPr>
            <p:spPr>
              <a:xfrm>
                <a:off x="6816447" y="2595095"/>
                <a:ext cx="226355" cy="153714"/>
              </a:xfrm>
              <a:custGeom>
                <a:avLst/>
                <a:gdLst/>
                <a:ahLst/>
                <a:cxnLst/>
                <a:rect l="l" t="t" r="r" b="b"/>
                <a:pathLst>
                  <a:path w="1960" h="1331" extrusionOk="0">
                    <a:moveTo>
                      <a:pt x="1620" y="0"/>
                    </a:moveTo>
                    <a:cubicBezTo>
                      <a:pt x="1586" y="0"/>
                      <a:pt x="1550" y="8"/>
                      <a:pt x="1514" y="26"/>
                    </a:cubicBezTo>
                    <a:cubicBezTo>
                      <a:pt x="1078" y="343"/>
                      <a:pt x="642" y="620"/>
                      <a:pt x="167" y="898"/>
                    </a:cubicBezTo>
                    <a:cubicBezTo>
                      <a:pt x="1" y="1030"/>
                      <a:pt x="141" y="1330"/>
                      <a:pt x="331" y="1330"/>
                    </a:cubicBezTo>
                    <a:cubicBezTo>
                      <a:pt x="368" y="1330"/>
                      <a:pt x="406" y="1319"/>
                      <a:pt x="444" y="1294"/>
                    </a:cubicBezTo>
                    <a:cubicBezTo>
                      <a:pt x="880" y="1016"/>
                      <a:pt x="1355" y="700"/>
                      <a:pt x="1791" y="422"/>
                    </a:cubicBezTo>
                    <a:cubicBezTo>
                      <a:pt x="1959" y="254"/>
                      <a:pt x="1813" y="0"/>
                      <a:pt x="1620"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51" name="Google Shape;1047;p42">
                <a:extLst>
                  <a:ext uri="{FF2B5EF4-FFF2-40B4-BE49-F238E27FC236}">
                    <a16:creationId xmlns:a16="http://schemas.microsoft.com/office/drawing/2014/main" id="{1ED4E3B9-9AB0-4119-905E-9EF171E54230}"/>
                  </a:ext>
                </a:extLst>
              </p:cNvPr>
              <p:cNvSpPr/>
              <p:nvPr/>
            </p:nvSpPr>
            <p:spPr>
              <a:xfrm>
                <a:off x="6535007" y="2382716"/>
                <a:ext cx="312740" cy="105902"/>
              </a:xfrm>
              <a:custGeom>
                <a:avLst/>
                <a:gdLst/>
                <a:ahLst/>
                <a:cxnLst/>
                <a:rect l="l" t="t" r="r" b="b"/>
                <a:pathLst>
                  <a:path w="2708" h="917" extrusionOk="0">
                    <a:moveTo>
                      <a:pt x="2291" y="1"/>
                    </a:moveTo>
                    <a:cubicBezTo>
                      <a:pt x="2277" y="1"/>
                      <a:pt x="2263" y="1"/>
                      <a:pt x="2247" y="3"/>
                    </a:cubicBezTo>
                    <a:cubicBezTo>
                      <a:pt x="1614" y="201"/>
                      <a:pt x="940" y="320"/>
                      <a:pt x="267" y="439"/>
                    </a:cubicBezTo>
                    <a:cubicBezTo>
                      <a:pt x="1" y="477"/>
                      <a:pt x="27" y="917"/>
                      <a:pt x="274" y="917"/>
                    </a:cubicBezTo>
                    <a:cubicBezTo>
                      <a:pt x="285" y="917"/>
                      <a:pt x="295" y="916"/>
                      <a:pt x="306" y="914"/>
                    </a:cubicBezTo>
                    <a:cubicBezTo>
                      <a:pt x="1020" y="796"/>
                      <a:pt x="1733" y="637"/>
                      <a:pt x="2406" y="439"/>
                    </a:cubicBezTo>
                    <a:cubicBezTo>
                      <a:pt x="2708" y="364"/>
                      <a:pt x="2578" y="1"/>
                      <a:pt x="2291"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52" name="Google Shape;1048;p42">
                <a:extLst>
                  <a:ext uri="{FF2B5EF4-FFF2-40B4-BE49-F238E27FC236}">
                    <a16:creationId xmlns:a16="http://schemas.microsoft.com/office/drawing/2014/main" id="{E2DEE1FA-9A70-4E96-BC51-452F634D57B9}"/>
                  </a:ext>
                </a:extLst>
              </p:cNvPr>
              <p:cNvSpPr/>
              <p:nvPr/>
            </p:nvSpPr>
            <p:spPr>
              <a:xfrm>
                <a:off x="6652687" y="2090306"/>
                <a:ext cx="178544" cy="59592"/>
              </a:xfrm>
              <a:custGeom>
                <a:avLst/>
                <a:gdLst/>
                <a:ahLst/>
                <a:cxnLst/>
                <a:rect l="l" t="t" r="r" b="b"/>
                <a:pathLst>
                  <a:path w="1546" h="516" extrusionOk="0">
                    <a:moveTo>
                      <a:pt x="1228" y="0"/>
                    </a:moveTo>
                    <a:cubicBezTo>
                      <a:pt x="951" y="40"/>
                      <a:pt x="634" y="40"/>
                      <a:pt x="317" y="40"/>
                    </a:cubicBezTo>
                    <a:cubicBezTo>
                      <a:pt x="1" y="40"/>
                      <a:pt x="40" y="515"/>
                      <a:pt x="357" y="515"/>
                    </a:cubicBezTo>
                    <a:cubicBezTo>
                      <a:pt x="674" y="515"/>
                      <a:pt x="951" y="515"/>
                      <a:pt x="1268" y="475"/>
                    </a:cubicBezTo>
                    <a:cubicBezTo>
                      <a:pt x="1545" y="396"/>
                      <a:pt x="1506" y="40"/>
                      <a:pt x="1228"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53" name="Google Shape;1049;p42">
                <a:extLst>
                  <a:ext uri="{FF2B5EF4-FFF2-40B4-BE49-F238E27FC236}">
                    <a16:creationId xmlns:a16="http://schemas.microsoft.com/office/drawing/2014/main" id="{DD8D5D37-5D66-4775-A702-C7B5ADD898E8}"/>
                  </a:ext>
                </a:extLst>
              </p:cNvPr>
              <p:cNvSpPr/>
              <p:nvPr/>
            </p:nvSpPr>
            <p:spPr>
              <a:xfrm>
                <a:off x="6528424" y="1685298"/>
                <a:ext cx="358473" cy="160412"/>
              </a:xfrm>
              <a:custGeom>
                <a:avLst/>
                <a:gdLst/>
                <a:ahLst/>
                <a:cxnLst/>
                <a:rect l="l" t="t" r="r" b="b"/>
                <a:pathLst>
                  <a:path w="3104" h="1389" extrusionOk="0">
                    <a:moveTo>
                      <a:pt x="386" y="1"/>
                    </a:moveTo>
                    <a:cubicBezTo>
                      <a:pt x="156" y="1"/>
                      <a:pt x="0" y="348"/>
                      <a:pt x="245" y="417"/>
                    </a:cubicBezTo>
                    <a:lnTo>
                      <a:pt x="2621" y="1368"/>
                    </a:lnTo>
                    <a:cubicBezTo>
                      <a:pt x="2659" y="1382"/>
                      <a:pt x="2695" y="1388"/>
                      <a:pt x="2729" y="1388"/>
                    </a:cubicBezTo>
                    <a:cubicBezTo>
                      <a:pt x="2979" y="1388"/>
                      <a:pt x="3103" y="1042"/>
                      <a:pt x="2859" y="972"/>
                    </a:cubicBezTo>
                    <a:lnTo>
                      <a:pt x="482" y="21"/>
                    </a:lnTo>
                    <a:cubicBezTo>
                      <a:pt x="449" y="7"/>
                      <a:pt x="417" y="1"/>
                      <a:pt x="386"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54" name="Google Shape;1050;p42">
                <a:extLst>
                  <a:ext uri="{FF2B5EF4-FFF2-40B4-BE49-F238E27FC236}">
                    <a16:creationId xmlns:a16="http://schemas.microsoft.com/office/drawing/2014/main" id="{8D352CEF-6DE7-4A18-9518-3598B1B71D47}"/>
                  </a:ext>
                </a:extLst>
              </p:cNvPr>
              <p:cNvSpPr/>
              <p:nvPr/>
            </p:nvSpPr>
            <p:spPr>
              <a:xfrm>
                <a:off x="6920962" y="1439428"/>
                <a:ext cx="157409" cy="228781"/>
              </a:xfrm>
              <a:custGeom>
                <a:avLst/>
                <a:gdLst/>
                <a:ahLst/>
                <a:cxnLst/>
                <a:rect l="l" t="t" r="r" b="b"/>
                <a:pathLst>
                  <a:path w="1363" h="1981" extrusionOk="0">
                    <a:moveTo>
                      <a:pt x="270" y="1"/>
                    </a:moveTo>
                    <a:cubicBezTo>
                      <a:pt x="131" y="1"/>
                      <a:pt x="0" y="126"/>
                      <a:pt x="54" y="288"/>
                    </a:cubicBezTo>
                    <a:cubicBezTo>
                      <a:pt x="252" y="843"/>
                      <a:pt x="530" y="1398"/>
                      <a:pt x="886" y="1913"/>
                    </a:cubicBezTo>
                    <a:cubicBezTo>
                      <a:pt x="934" y="1961"/>
                      <a:pt x="989" y="1981"/>
                      <a:pt x="1043" y="1981"/>
                    </a:cubicBezTo>
                    <a:cubicBezTo>
                      <a:pt x="1210" y="1981"/>
                      <a:pt x="1363" y="1785"/>
                      <a:pt x="1243" y="1635"/>
                    </a:cubicBezTo>
                    <a:cubicBezTo>
                      <a:pt x="926" y="1160"/>
                      <a:pt x="648" y="645"/>
                      <a:pt x="450" y="90"/>
                    </a:cubicBezTo>
                    <a:cubicBezTo>
                      <a:pt x="400" y="28"/>
                      <a:pt x="334" y="1"/>
                      <a:pt x="270"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55" name="Google Shape;1051;p42">
                <a:extLst>
                  <a:ext uri="{FF2B5EF4-FFF2-40B4-BE49-F238E27FC236}">
                    <a16:creationId xmlns:a16="http://schemas.microsoft.com/office/drawing/2014/main" id="{C7411861-0EC2-4197-9DEE-B20943B86732}"/>
                  </a:ext>
                </a:extLst>
              </p:cNvPr>
              <p:cNvSpPr/>
              <p:nvPr/>
            </p:nvSpPr>
            <p:spPr>
              <a:xfrm>
                <a:off x="7245016" y="1392541"/>
                <a:ext cx="85807" cy="178197"/>
              </a:xfrm>
              <a:custGeom>
                <a:avLst/>
                <a:gdLst/>
                <a:ahLst/>
                <a:cxnLst/>
                <a:rect l="l" t="t" r="r" b="b"/>
                <a:pathLst>
                  <a:path w="743" h="1543" extrusionOk="0">
                    <a:moveTo>
                      <a:pt x="236" y="0"/>
                    </a:moveTo>
                    <a:cubicBezTo>
                      <a:pt x="113" y="0"/>
                      <a:pt x="0" y="90"/>
                      <a:pt x="21" y="259"/>
                    </a:cubicBezTo>
                    <a:cubicBezTo>
                      <a:pt x="61" y="615"/>
                      <a:pt x="180" y="1011"/>
                      <a:pt x="259" y="1368"/>
                    </a:cubicBezTo>
                    <a:cubicBezTo>
                      <a:pt x="290" y="1492"/>
                      <a:pt x="375" y="1543"/>
                      <a:pt x="463" y="1543"/>
                    </a:cubicBezTo>
                    <a:cubicBezTo>
                      <a:pt x="600" y="1543"/>
                      <a:pt x="743" y="1418"/>
                      <a:pt x="695" y="1249"/>
                    </a:cubicBezTo>
                    <a:cubicBezTo>
                      <a:pt x="615" y="892"/>
                      <a:pt x="536" y="536"/>
                      <a:pt x="496" y="219"/>
                    </a:cubicBezTo>
                    <a:cubicBezTo>
                      <a:pt x="459" y="70"/>
                      <a:pt x="344" y="0"/>
                      <a:pt x="236"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grpSp>
        <p:sp>
          <p:nvSpPr>
            <p:cNvPr id="34" name="Google Shape;1052;p42">
              <a:extLst>
                <a:ext uri="{FF2B5EF4-FFF2-40B4-BE49-F238E27FC236}">
                  <a16:creationId xmlns:a16="http://schemas.microsoft.com/office/drawing/2014/main" id="{E7FB1955-8305-4E00-9327-47438288B5EB}"/>
                </a:ext>
              </a:extLst>
            </p:cNvPr>
            <p:cNvSpPr/>
            <p:nvPr/>
          </p:nvSpPr>
          <p:spPr>
            <a:xfrm>
              <a:off x="7570574" y="4280149"/>
              <a:ext cx="715594" cy="530807"/>
            </a:xfrm>
            <a:custGeom>
              <a:avLst/>
              <a:gdLst/>
              <a:ahLst/>
              <a:cxnLst/>
              <a:rect l="l" t="t" r="r" b="b"/>
              <a:pathLst>
                <a:path w="12437" h="9225" extrusionOk="0">
                  <a:moveTo>
                    <a:pt x="1895" y="0"/>
                  </a:moveTo>
                  <a:cubicBezTo>
                    <a:pt x="1313" y="0"/>
                    <a:pt x="705" y="248"/>
                    <a:pt x="197" y="558"/>
                  </a:cubicBezTo>
                  <a:cubicBezTo>
                    <a:pt x="0" y="721"/>
                    <a:pt x="155" y="993"/>
                    <a:pt x="349" y="993"/>
                  </a:cubicBezTo>
                  <a:cubicBezTo>
                    <a:pt x="390" y="993"/>
                    <a:pt x="433" y="981"/>
                    <a:pt x="474" y="954"/>
                  </a:cubicBezTo>
                  <a:cubicBezTo>
                    <a:pt x="915" y="666"/>
                    <a:pt x="1403" y="443"/>
                    <a:pt x="1857" y="443"/>
                  </a:cubicBezTo>
                  <a:cubicBezTo>
                    <a:pt x="2339" y="443"/>
                    <a:pt x="2782" y="695"/>
                    <a:pt x="3088" y="1390"/>
                  </a:cubicBezTo>
                  <a:cubicBezTo>
                    <a:pt x="3247" y="1825"/>
                    <a:pt x="3366" y="2340"/>
                    <a:pt x="3405" y="2816"/>
                  </a:cubicBezTo>
                  <a:cubicBezTo>
                    <a:pt x="3405" y="3331"/>
                    <a:pt x="3564" y="3846"/>
                    <a:pt x="3881" y="4321"/>
                  </a:cubicBezTo>
                  <a:cubicBezTo>
                    <a:pt x="4166" y="4574"/>
                    <a:pt x="4552" y="4701"/>
                    <a:pt x="4939" y="4701"/>
                  </a:cubicBezTo>
                  <a:cubicBezTo>
                    <a:pt x="5036" y="4701"/>
                    <a:pt x="5132" y="4693"/>
                    <a:pt x="5227" y="4677"/>
                  </a:cubicBezTo>
                  <a:cubicBezTo>
                    <a:pt x="5604" y="4638"/>
                    <a:pt x="5802" y="4578"/>
                    <a:pt x="6005" y="4578"/>
                  </a:cubicBezTo>
                  <a:cubicBezTo>
                    <a:pt x="6208" y="4578"/>
                    <a:pt x="6416" y="4638"/>
                    <a:pt x="6812" y="4836"/>
                  </a:cubicBezTo>
                  <a:cubicBezTo>
                    <a:pt x="7248" y="4836"/>
                    <a:pt x="7604" y="5232"/>
                    <a:pt x="7564" y="5707"/>
                  </a:cubicBezTo>
                  <a:cubicBezTo>
                    <a:pt x="7564" y="5905"/>
                    <a:pt x="7604" y="6143"/>
                    <a:pt x="7604" y="6381"/>
                  </a:cubicBezTo>
                  <a:cubicBezTo>
                    <a:pt x="7683" y="7569"/>
                    <a:pt x="8119" y="8599"/>
                    <a:pt x="9466" y="8599"/>
                  </a:cubicBezTo>
                  <a:cubicBezTo>
                    <a:pt x="10535" y="8599"/>
                    <a:pt x="11328" y="7926"/>
                    <a:pt x="11961" y="7133"/>
                  </a:cubicBezTo>
                  <a:lnTo>
                    <a:pt x="11961" y="7133"/>
                  </a:lnTo>
                  <a:cubicBezTo>
                    <a:pt x="11922" y="7728"/>
                    <a:pt x="11882" y="8361"/>
                    <a:pt x="11763" y="8956"/>
                  </a:cubicBezTo>
                  <a:cubicBezTo>
                    <a:pt x="11740" y="9117"/>
                    <a:pt x="11891" y="9224"/>
                    <a:pt x="12029" y="9224"/>
                  </a:cubicBezTo>
                  <a:cubicBezTo>
                    <a:pt x="12129" y="9224"/>
                    <a:pt x="12222" y="9168"/>
                    <a:pt x="12239" y="9035"/>
                  </a:cubicBezTo>
                  <a:cubicBezTo>
                    <a:pt x="12358" y="8282"/>
                    <a:pt x="12397" y="7490"/>
                    <a:pt x="12437" y="6698"/>
                  </a:cubicBezTo>
                  <a:cubicBezTo>
                    <a:pt x="12437" y="6618"/>
                    <a:pt x="12397" y="6579"/>
                    <a:pt x="12358" y="6539"/>
                  </a:cubicBezTo>
                  <a:cubicBezTo>
                    <a:pt x="12414" y="6371"/>
                    <a:pt x="12272" y="6203"/>
                    <a:pt x="12127" y="6203"/>
                  </a:cubicBezTo>
                  <a:cubicBezTo>
                    <a:pt x="12068" y="6203"/>
                    <a:pt x="12008" y="6232"/>
                    <a:pt x="11961" y="6302"/>
                  </a:cubicBezTo>
                  <a:lnTo>
                    <a:pt x="11961" y="6341"/>
                  </a:lnTo>
                  <a:cubicBezTo>
                    <a:pt x="11922" y="6302"/>
                    <a:pt x="11882" y="6302"/>
                    <a:pt x="11843" y="6302"/>
                  </a:cubicBezTo>
                  <a:cubicBezTo>
                    <a:pt x="11130" y="6302"/>
                    <a:pt x="10417" y="6222"/>
                    <a:pt x="9704" y="6024"/>
                  </a:cubicBezTo>
                  <a:cubicBezTo>
                    <a:pt x="9681" y="6018"/>
                    <a:pt x="9659" y="6015"/>
                    <a:pt x="9639" y="6015"/>
                  </a:cubicBezTo>
                  <a:cubicBezTo>
                    <a:pt x="9416" y="6015"/>
                    <a:pt x="9370" y="6387"/>
                    <a:pt x="9624" y="6460"/>
                  </a:cubicBezTo>
                  <a:cubicBezTo>
                    <a:pt x="10298" y="6658"/>
                    <a:pt x="10971" y="6737"/>
                    <a:pt x="11645" y="6737"/>
                  </a:cubicBezTo>
                  <a:cubicBezTo>
                    <a:pt x="11146" y="7449"/>
                    <a:pt x="10456" y="8193"/>
                    <a:pt x="9574" y="8193"/>
                  </a:cubicBezTo>
                  <a:cubicBezTo>
                    <a:pt x="9474" y="8193"/>
                    <a:pt x="9372" y="8183"/>
                    <a:pt x="9268" y="8163"/>
                  </a:cubicBezTo>
                  <a:cubicBezTo>
                    <a:pt x="7763" y="7886"/>
                    <a:pt x="8277" y="6341"/>
                    <a:pt x="8000" y="5311"/>
                  </a:cubicBezTo>
                  <a:cubicBezTo>
                    <a:pt x="7742" y="4439"/>
                    <a:pt x="7167" y="4067"/>
                    <a:pt x="6405" y="4067"/>
                  </a:cubicBezTo>
                  <a:cubicBezTo>
                    <a:pt x="6233" y="4067"/>
                    <a:pt x="6051" y="4086"/>
                    <a:pt x="5861" y="4123"/>
                  </a:cubicBezTo>
                  <a:cubicBezTo>
                    <a:pt x="5573" y="4157"/>
                    <a:pt x="5292" y="4234"/>
                    <a:pt x="5025" y="4234"/>
                  </a:cubicBezTo>
                  <a:cubicBezTo>
                    <a:pt x="4667" y="4234"/>
                    <a:pt x="4334" y="4096"/>
                    <a:pt x="4039" y="3529"/>
                  </a:cubicBezTo>
                  <a:cubicBezTo>
                    <a:pt x="3801" y="3093"/>
                    <a:pt x="3841" y="2301"/>
                    <a:pt x="3722" y="1825"/>
                  </a:cubicBezTo>
                  <a:cubicBezTo>
                    <a:pt x="3643" y="1350"/>
                    <a:pt x="3445" y="914"/>
                    <a:pt x="3167" y="558"/>
                  </a:cubicBezTo>
                  <a:cubicBezTo>
                    <a:pt x="2800" y="155"/>
                    <a:pt x="2355" y="0"/>
                    <a:pt x="1895"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grpSp>
      <p:sp>
        <p:nvSpPr>
          <p:cNvPr id="56" name="Rounded Rectangle 55"/>
          <p:cNvSpPr/>
          <p:nvPr/>
        </p:nvSpPr>
        <p:spPr>
          <a:xfrm>
            <a:off x="9256589" y="51274"/>
            <a:ext cx="2931208" cy="24782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1806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13FB4F-98C2-48FC-9065-049F2C938E0D}"/>
              </a:ext>
            </a:extLst>
          </p:cNvPr>
          <p:cNvSpPr txBox="1"/>
          <p:nvPr/>
        </p:nvSpPr>
        <p:spPr>
          <a:xfrm>
            <a:off x="4971783" y="566494"/>
            <a:ext cx="3157373" cy="584775"/>
          </a:xfrm>
          <a:prstGeom prst="rect">
            <a:avLst/>
          </a:prstGeom>
          <a:noFill/>
        </p:spPr>
        <p:txBody>
          <a:bodyPr wrap="square" rtlCol="0">
            <a:spAutoFit/>
          </a:bodyPr>
          <a:lstStyle/>
          <a:p>
            <a:r>
              <a:rPr lang="en-US" sz="3200" b="1" dirty="0" err="1">
                <a:solidFill>
                  <a:srgbClr val="FF0000"/>
                </a:solidFill>
                <a:latin typeface="Times New Roman" pitchFamily="18" charset="0"/>
                <a:cs typeface="Times New Roman" pitchFamily="18" charset="0"/>
              </a:rPr>
              <a:t>Bài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mẫu</a:t>
            </a:r>
            <a:endParaRPr lang="en-US" sz="3200" b="1" dirty="0">
              <a:solidFill>
                <a:srgbClr val="FF0000"/>
              </a:solidFill>
              <a:latin typeface="Times New Roman" pitchFamily="18" charset="0"/>
              <a:cs typeface="Times New Roman" pitchFamily="18" charset="0"/>
            </a:endParaRPr>
          </a:p>
        </p:txBody>
      </p:sp>
      <p:sp>
        <p:nvSpPr>
          <p:cNvPr id="3" name="TextBox 2">
            <a:extLst>
              <a:ext uri="{FF2B5EF4-FFF2-40B4-BE49-F238E27FC236}">
                <a16:creationId xmlns:a16="http://schemas.microsoft.com/office/drawing/2014/main" id="{53147510-6B27-48B7-8B94-2E45F7B7C2E8}"/>
              </a:ext>
            </a:extLst>
          </p:cNvPr>
          <p:cNvSpPr txBox="1"/>
          <p:nvPr/>
        </p:nvSpPr>
        <p:spPr>
          <a:xfrm>
            <a:off x="611158" y="1204434"/>
            <a:ext cx="11169716" cy="5016758"/>
          </a:xfrm>
          <a:prstGeom prst="rect">
            <a:avLst/>
          </a:prstGeom>
          <a:noFill/>
        </p:spPr>
        <p:txBody>
          <a:bodyPr wrap="square" rtlCol="0">
            <a:spAutoFit/>
          </a:bodyPr>
          <a:lstStyle/>
          <a:p>
            <a:pPr algn="just"/>
            <a:r>
              <a:rPr lang="vi-VN" sz="3200" b="1" dirty="0">
                <a:solidFill>
                  <a:srgbClr val="002060"/>
                </a:solidFill>
                <a:latin typeface="Times New Roman" pitchFamily="18" charset="0"/>
                <a:cs typeface="Times New Roman" pitchFamily="18" charset="0"/>
              </a:rPr>
              <a:t>      Mỗi khi đến Tết, em lại vui sướng lắm. Tạm gác lại những bài vở ở lớp, em lại cùng bố mẹ dọn dẹp, sửa soạn cho ngôi nhà. Tất cả những đồ cũ, không dùng nữa, giấy tờ vụn vặt sẽ được đóng gói vất đi hết. Các bàn, tủ, kệ đều được lau chùi cẩn thận. Sau đó, em theo mẹ ra chợ, mua bánh kẹo, thịt cá để chuẩn bị cho các mâm cỗ. Đến chiều, lại theo bố ra chợ mua đào, mua quất về bày. Buổi tối, cả nhà cùng nhau trang trí cho chậu hoa, cửa sổ bằng những đèn treo nhấp nháy, những bao lì xì đỏ thắm, những câu chúc Tết… Tuy bận rộn nhưng mà thật vui.</a:t>
            </a:r>
            <a:endParaRPr lang="en-US" sz="3200" b="1" dirty="0">
              <a:solidFill>
                <a:srgbClr val="002060"/>
              </a:solidFill>
              <a:latin typeface="Times New Roman" pitchFamily="18" charset="0"/>
              <a:cs typeface="Times New Roman" pitchFamily="18" charset="0"/>
            </a:endParaRPr>
          </a:p>
        </p:txBody>
      </p:sp>
      <p:sp>
        <p:nvSpPr>
          <p:cNvPr id="4" name="Rounded Rectangle 3"/>
          <p:cNvSpPr/>
          <p:nvPr/>
        </p:nvSpPr>
        <p:spPr>
          <a:xfrm>
            <a:off x="9256589" y="51274"/>
            <a:ext cx="2931208" cy="24782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5468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80">
                                          <p:stCondLst>
                                            <p:cond delay="0"/>
                                          </p:stCondLst>
                                        </p:cTn>
                                        <p:tgtEl>
                                          <p:spTgt spid="3">
                                            <p:txEl>
                                              <p:pRg st="0" end="0"/>
                                            </p:txEl>
                                          </p:spTgt>
                                        </p:tgtEl>
                                      </p:cBhvr>
                                    </p:animEffect>
                                    <p:anim calcmode="lin" valueType="num">
                                      <p:cBhvr>
                                        <p:cTn id="13"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8" dur="26">
                                          <p:stCondLst>
                                            <p:cond delay="650"/>
                                          </p:stCondLst>
                                        </p:cTn>
                                        <p:tgtEl>
                                          <p:spTgt spid="3">
                                            <p:txEl>
                                              <p:pRg st="0" end="0"/>
                                            </p:txEl>
                                          </p:spTgt>
                                        </p:tgtEl>
                                      </p:cBhvr>
                                      <p:to x="100000" y="60000"/>
                                    </p:animScale>
                                    <p:animScale>
                                      <p:cBhvr>
                                        <p:cTn id="19" dur="166" decel="50000">
                                          <p:stCondLst>
                                            <p:cond delay="676"/>
                                          </p:stCondLst>
                                        </p:cTn>
                                        <p:tgtEl>
                                          <p:spTgt spid="3">
                                            <p:txEl>
                                              <p:pRg st="0" end="0"/>
                                            </p:txEl>
                                          </p:spTgt>
                                        </p:tgtEl>
                                      </p:cBhvr>
                                      <p:to x="100000" y="100000"/>
                                    </p:animScale>
                                    <p:animScale>
                                      <p:cBhvr>
                                        <p:cTn id="20" dur="26">
                                          <p:stCondLst>
                                            <p:cond delay="1312"/>
                                          </p:stCondLst>
                                        </p:cTn>
                                        <p:tgtEl>
                                          <p:spTgt spid="3">
                                            <p:txEl>
                                              <p:pRg st="0" end="0"/>
                                            </p:txEl>
                                          </p:spTgt>
                                        </p:tgtEl>
                                      </p:cBhvr>
                                      <p:to x="100000" y="80000"/>
                                    </p:animScale>
                                    <p:animScale>
                                      <p:cBhvr>
                                        <p:cTn id="21" dur="166" decel="50000">
                                          <p:stCondLst>
                                            <p:cond delay="1338"/>
                                          </p:stCondLst>
                                        </p:cTn>
                                        <p:tgtEl>
                                          <p:spTgt spid="3">
                                            <p:txEl>
                                              <p:pRg st="0" end="0"/>
                                            </p:txEl>
                                          </p:spTgt>
                                        </p:tgtEl>
                                      </p:cBhvr>
                                      <p:to x="100000" y="100000"/>
                                    </p:animScale>
                                    <p:animScale>
                                      <p:cBhvr>
                                        <p:cTn id="22" dur="26">
                                          <p:stCondLst>
                                            <p:cond delay="1642"/>
                                          </p:stCondLst>
                                        </p:cTn>
                                        <p:tgtEl>
                                          <p:spTgt spid="3">
                                            <p:txEl>
                                              <p:pRg st="0" end="0"/>
                                            </p:txEl>
                                          </p:spTgt>
                                        </p:tgtEl>
                                      </p:cBhvr>
                                      <p:to x="100000" y="90000"/>
                                    </p:animScale>
                                    <p:animScale>
                                      <p:cBhvr>
                                        <p:cTn id="23" dur="166" decel="50000">
                                          <p:stCondLst>
                                            <p:cond delay="1668"/>
                                          </p:stCondLst>
                                        </p:cTn>
                                        <p:tgtEl>
                                          <p:spTgt spid="3">
                                            <p:txEl>
                                              <p:pRg st="0" end="0"/>
                                            </p:txEl>
                                          </p:spTgt>
                                        </p:tgtEl>
                                      </p:cBhvr>
                                      <p:to x="100000" y="100000"/>
                                    </p:animScale>
                                    <p:animScale>
                                      <p:cBhvr>
                                        <p:cTn id="24" dur="26">
                                          <p:stCondLst>
                                            <p:cond delay="1808"/>
                                          </p:stCondLst>
                                        </p:cTn>
                                        <p:tgtEl>
                                          <p:spTgt spid="3">
                                            <p:txEl>
                                              <p:pRg st="0" end="0"/>
                                            </p:txEl>
                                          </p:spTgt>
                                        </p:tgtEl>
                                      </p:cBhvr>
                                      <p:to x="100000" y="95000"/>
                                    </p:animScale>
                                    <p:animScale>
                                      <p:cBhvr>
                                        <p:cTn id="25" dur="166" decel="50000">
                                          <p:stCondLst>
                                            <p:cond delay="1834"/>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249BC14-F1C4-4295-BEC7-7F47C38864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D500A281-74B2-40ED-953B-2706DC483A72}"/>
              </a:ext>
            </a:extLst>
          </p:cNvPr>
          <p:cNvSpPr txBox="1"/>
          <p:nvPr/>
        </p:nvSpPr>
        <p:spPr>
          <a:xfrm>
            <a:off x="2947386" y="1935332"/>
            <a:ext cx="6560598" cy="2123658"/>
          </a:xfrm>
          <a:prstGeom prst="rect">
            <a:avLst/>
          </a:prstGeom>
          <a:noFill/>
        </p:spPr>
        <p:txBody>
          <a:bodyPr wrap="square" rtlCol="0">
            <a:spAutoFit/>
          </a:bodyPr>
          <a:lstStyle/>
          <a:p>
            <a:pPr algn="ctr">
              <a:defRPr/>
            </a:pPr>
            <a:r>
              <a:rPr lang="en-US" sz="6600" b="1" dirty="0">
                <a:solidFill>
                  <a:prstClr val="white"/>
                </a:solidFill>
                <a:latin typeface="Times New Roman" panose="02020603050405020304" pitchFamily="18" charset="0"/>
                <a:cs typeface="Times New Roman" panose="02020603050405020304" pitchFamily="18" charset="0"/>
              </a:rPr>
              <a:t>(</a:t>
            </a:r>
            <a:r>
              <a:rPr lang="en-US" sz="6600" b="1" dirty="0" err="1">
                <a:solidFill>
                  <a:prstClr val="white"/>
                </a:solidFill>
                <a:latin typeface="Times New Roman" panose="02020603050405020304" pitchFamily="18" charset="0"/>
                <a:cs typeface="Times New Roman" panose="02020603050405020304" pitchFamily="18" charset="0"/>
              </a:rPr>
              <a:t>Tiết</a:t>
            </a:r>
            <a:r>
              <a:rPr lang="en-US" sz="6600" b="1" dirty="0">
                <a:solidFill>
                  <a:prstClr val="white"/>
                </a:solidFill>
                <a:latin typeface="Times New Roman" panose="02020603050405020304" pitchFamily="18" charset="0"/>
                <a:cs typeface="Times New Roman" panose="02020603050405020304" pitchFamily="18" charset="0"/>
              </a:rPr>
              <a:t> 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Đọc</a:t>
            </a:r>
            <a:r>
              <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mở</a:t>
            </a:r>
            <a:r>
              <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rộng</a:t>
            </a:r>
            <a:endPar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388420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arn(inVertical)">
                                      <p:cBhvr>
                                        <p:cTn id="1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4"/>
          <a:stretch>
            <a:fillRect/>
          </a:stretch>
        </p:blipFill>
        <p:spPr>
          <a:xfrm>
            <a:off x="-57873" y="-473998"/>
            <a:ext cx="12187767" cy="6849533"/>
          </a:xfrm>
          <a:prstGeom prst="rect">
            <a:avLst/>
          </a:prstGeom>
          <a:noFill/>
          <a:ln w="9525">
            <a:noFill/>
          </a:ln>
        </p:spPr>
      </p:pic>
      <p:sp>
        <p:nvSpPr>
          <p:cNvPr id="53254" name="Text Box 6"/>
          <p:cNvSpPr txBox="1"/>
          <p:nvPr/>
        </p:nvSpPr>
        <p:spPr>
          <a:xfrm>
            <a:off x="1404744" y="3507451"/>
            <a:ext cx="9448800" cy="66611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
        <p:nvSpPr>
          <p:cNvPr id="2" name="TextBox 1">
            <a:extLst>
              <a:ext uri="{FF2B5EF4-FFF2-40B4-BE49-F238E27FC236}">
                <a16:creationId xmlns:a16="http://schemas.microsoft.com/office/drawing/2014/main" id="{9B2867A6-1455-4C9B-A53E-113DDE4E5C2B}"/>
              </a:ext>
            </a:extLst>
          </p:cNvPr>
          <p:cNvSpPr txBox="1"/>
          <p:nvPr/>
        </p:nvSpPr>
        <p:spPr>
          <a:xfrm>
            <a:off x="2139518" y="1796606"/>
            <a:ext cx="8318377" cy="2308324"/>
          </a:xfrm>
          <a:prstGeom prst="rect">
            <a:avLst/>
          </a:prstGeom>
          <a:noFill/>
        </p:spPr>
        <p:txBody>
          <a:bodyPr wrap="square" rtlCol="0">
            <a:spAutoFit/>
          </a:bodyPr>
          <a:lstStyle/>
          <a:p>
            <a:pPr lvl="0" algn="ctr"/>
            <a:r>
              <a:rPr lang="vi-VN"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 đọc một bài thơ, câu chuyện về tình cảm của ông bà và cháu.</a:t>
            </a:r>
            <a:endPar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ounded Rectangle 2"/>
          <p:cNvSpPr/>
          <p:nvPr/>
        </p:nvSpPr>
        <p:spPr>
          <a:xfrm>
            <a:off x="9303488" y="42530"/>
            <a:ext cx="2888512" cy="21265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4736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3254"/>
                                        </p:tgtEl>
                                        <p:attrNameLst>
                                          <p:attrName>style.visibility</p:attrName>
                                        </p:attrNameLst>
                                      </p:cBhvr>
                                      <p:to>
                                        <p:strVal val="visible"/>
                                      </p:to>
                                    </p:set>
                                    <p:animEffect transition="in" filter="blinds(horizontal)">
                                      <p:cBhvr>
                                        <p:cTn id="7" dur="500"/>
                                        <p:tgtEl>
                                          <p:spTgt spid="53254"/>
                                        </p:tgtEl>
                                      </p:cBhvr>
                                    </p:animEffect>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4"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035941-6BCA-46E7-8EBC-3D9FF14F4F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02" y="414670"/>
            <a:ext cx="5803756" cy="6124353"/>
          </a:xfrm>
          <a:prstGeom prst="rect">
            <a:avLst/>
          </a:prstGeom>
        </p:spPr>
      </p:pic>
      <p:pic>
        <p:nvPicPr>
          <p:cNvPr id="5" name="Picture 4">
            <a:extLst>
              <a:ext uri="{FF2B5EF4-FFF2-40B4-BE49-F238E27FC236}">
                <a16:creationId xmlns:a16="http://schemas.microsoft.com/office/drawing/2014/main" id="{E5A09D5A-48A3-4842-B590-1A01C45271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6358" y="414669"/>
            <a:ext cx="6126971" cy="6124353"/>
          </a:xfrm>
          <a:prstGeom prst="rect">
            <a:avLst/>
          </a:prstGeom>
        </p:spPr>
      </p:pic>
      <p:sp>
        <p:nvSpPr>
          <p:cNvPr id="4" name="Rounded Rectangle 3"/>
          <p:cNvSpPr/>
          <p:nvPr/>
        </p:nvSpPr>
        <p:spPr>
          <a:xfrm>
            <a:off x="9303488" y="63796"/>
            <a:ext cx="2888512" cy="212651"/>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647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F496CB"/>
      </a:accent1>
      <a:accent2>
        <a:srgbClr val="BC356F"/>
      </a:accent2>
      <a:accent3>
        <a:srgbClr val="E65331"/>
      </a:accent3>
      <a:accent4>
        <a:srgbClr val="F27E19"/>
      </a:accent4>
      <a:accent5>
        <a:srgbClr val="F2AC19"/>
      </a:accent5>
      <a:accent6>
        <a:srgbClr val="BC80E0"/>
      </a:accent6>
      <a:hlink>
        <a:srgbClr val="EF5285"/>
      </a:hlink>
      <a:folHlink>
        <a:srgbClr val="F77F9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ppt/theme/theme3.xml><?xml version="1.0" encoding="utf-8"?>
<a:theme xmlns:a="http://schemas.openxmlformats.org/drawingml/2006/main" name="1_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Concourse</Template>
  <TotalTime>297</TotalTime>
  <Words>428</Words>
  <Application>Microsoft Office PowerPoint</Application>
  <PresentationFormat>Widescreen</PresentationFormat>
  <Paragraphs>42</Paragraphs>
  <Slides>14</Slides>
  <Notes>5</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14</vt:i4>
      </vt:variant>
    </vt:vector>
  </HeadingPairs>
  <TitlesOfParts>
    <vt:vector size="29" baseType="lpstr">
      <vt:lpstr>等线</vt:lpstr>
      <vt:lpstr>.VnAvant</vt:lpstr>
      <vt:lpstr>Arial</vt:lpstr>
      <vt:lpstr>Arial-Rounded</vt:lpstr>
      <vt:lpstr>Calibri</vt:lpstr>
      <vt:lpstr>Lucida Sans Unicode</vt:lpstr>
      <vt:lpstr>Quicksand Medium</vt:lpstr>
      <vt:lpstr>Times New Roman</vt:lpstr>
      <vt:lpstr>Trebuchet MS</vt:lpstr>
      <vt:lpstr>Verdana</vt:lpstr>
      <vt:lpstr>Wingdings 2</vt:lpstr>
      <vt:lpstr>Wingdings 3</vt:lpstr>
      <vt:lpstr>Concourse</vt:lpstr>
      <vt:lpstr>Facet</vt:lpstr>
      <vt:lpstr>1_Concourse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chuthichinh73@gmail.com</cp:lastModifiedBy>
  <cp:revision>27</cp:revision>
  <dcterms:created xsi:type="dcterms:W3CDTF">2021-07-20T01:55:21Z</dcterms:created>
  <dcterms:modified xsi:type="dcterms:W3CDTF">2021-09-01T15:08:35Z</dcterms:modified>
</cp:coreProperties>
</file>