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2" r:id="rId1"/>
    <p:sldMasterId id="2147483724" r:id="rId2"/>
    <p:sldMasterId id="2147483730" r:id="rId3"/>
  </p:sldMasterIdLst>
  <p:notesMasterIdLst>
    <p:notesMasterId r:id="rId12"/>
  </p:notesMasterIdLst>
  <p:sldIdLst>
    <p:sldId id="256" r:id="rId4"/>
    <p:sldId id="314" r:id="rId5"/>
    <p:sldId id="298" r:id="rId6"/>
    <p:sldId id="308" r:id="rId7"/>
    <p:sldId id="306" r:id="rId8"/>
    <p:sldId id="305" r:id="rId9"/>
    <p:sldId id="309"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p:cViewPr varScale="1">
        <p:scale>
          <a:sx n="68" d="100"/>
          <a:sy n="68" d="100"/>
        </p:scale>
        <p:origin x="78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01-Sep-21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13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6312884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01-Sep-21</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01-Sep-21</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43A76A3-ADC8-4477-8FC1-B9DD55D84908}" type="datetime1">
              <a:rPr lang="en-US" smtClean="0"/>
              <a:t>01-Sep-21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7294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7F49BE-398D-479A-8A7E-5DDBCA61EDCB}" type="datetime1">
              <a:rPr lang="en-US" smtClean="0"/>
              <a:t>01-Sep-21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50340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D0C193-4974-4A1F-9C63-07D595E30D66}" type="datetime1">
              <a:rPr lang="en-US" smtClean="0"/>
              <a:t>01-Sep-21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84763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AA87F-28D4-4BF0-B81F-877A89DFD5AC}" type="datetime1">
              <a:rPr lang="en-US" smtClean="0"/>
              <a:t>01-Sep-21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34696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8A9F1F3-208B-49A3-B337-9C8ACEB3E0E1}" type="datetime1">
              <a:rPr lang="en-US" smtClean="0"/>
              <a:t>01-Sep-21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29951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F6CA6-7293-4AA2-A0E0-A3BF4416E786}" type="datetime1">
              <a:rPr lang="en-US" smtClean="0"/>
              <a:t>01-Sep-21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466858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87016-7BCD-46FB-8EE3-AB6C369108B4}" type="datetime1">
              <a:rPr lang="en-US" smtClean="0"/>
              <a:t>01-Sep-21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947964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547011-1FFC-4EF8-9A2E-53B4AD2ADBD4}" type="datetime1">
              <a:rPr lang="en-US" smtClean="0"/>
              <a:t>01-Sep-21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571221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62EB47-45B4-4EF5-A743-B4885DD2F060}" type="datetime1">
              <a:rPr lang="en-US" smtClean="0"/>
              <a:t>01-Sep-21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8012327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01-Sep-21</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171451047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01-Sep-21</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100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27605743"/>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01-Sep-21</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595298942"/>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01-Sep-21</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100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7965341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8D24A4-5FEC-4062-8995-EB21925B3B40}" type="datetime1">
              <a:rPr lang="en-US" smtClean="0"/>
              <a:t>01-Sep-21</a:t>
            </a:fld>
            <a:endParaRPr lang="en-US" sz="1000" dirty="0"/>
          </a:p>
        </p:txBody>
      </p:sp>
      <p:sp>
        <p:nvSpPr>
          <p:cNvPr id="5" name="Footer Placeholder 4"/>
          <p:cNvSpPr>
            <a:spLocks noGrp="1"/>
          </p:cNvSpPr>
          <p:nvPr>
            <p:ph type="ftr" sz="quarter" idx="11"/>
          </p:nvPr>
        </p:nvSpPr>
        <p:spPr/>
        <p:txBody>
          <a:bodyPr/>
          <a:lstStyle/>
          <a:p>
            <a:endParaRPr lang="en-US" sz="1000"/>
          </a:p>
        </p:txBody>
      </p:sp>
      <p:sp>
        <p:nvSpPr>
          <p:cNvPr id="6" name="Slide Number Placeholder 5"/>
          <p:cNvSpPr>
            <a:spLocks noGrp="1"/>
          </p:cNvSpPr>
          <p:nvPr>
            <p:ph type="sldNum" sz="quarter" idx="12"/>
          </p:nvPr>
        </p:nvSpPr>
        <p:spPr/>
        <p:txBody>
          <a:bodyPr/>
          <a:lstStyle/>
          <a:p>
            <a:fld id="{35747434-7036-48DB-A148-6B3D8EE75CDA}" type="slidenum">
              <a:rPr lang="en-US" smtClean="0"/>
              <a:pPr/>
              <a:t>‹#›</a:t>
            </a:fld>
            <a:endParaRPr lang="en-US" sz="1000" dirty="0"/>
          </a:p>
        </p:txBody>
      </p:sp>
    </p:spTree>
    <p:extLst>
      <p:ext uri="{BB962C8B-B14F-4D97-AF65-F5344CB8AC3E}">
        <p14:creationId xmlns:p14="http://schemas.microsoft.com/office/powerpoint/2010/main" val="3353166328"/>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62538-DC4D-4667-96E5-B3278DDF8B12}" type="datetime1">
              <a:rPr lang="en-US" smtClean="0"/>
              <a:t>01-Sep-21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562663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880548-5C08-4BE3-B63E-F2BB63B0B00C}" type="datetime1">
              <a:rPr lang="en-US" smtClean="0"/>
              <a:t>01-Sep-21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248220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9"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BA70D5D-94D0-4ADD-9F1E-E05B887C81E3}" type="datetimeFigureOut">
              <a:rPr lang="en-US" smtClean="0">
                <a:solidFill>
                  <a:prstClr val="black">
                    <a:tint val="75000"/>
                  </a:prstClr>
                </a:solidFill>
              </a:rPr>
              <a:pPr/>
              <a:t>01-Sep-21</a:t>
            </a:fld>
            <a:endParaRPr lang="en-US">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DA19E65-88F8-408F-A661-8262E1A014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32009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40E7CA4A-2D59-1246-AD20-6BD21A286DD4}"/>
              </a:ext>
            </a:extLst>
          </p:cNvPr>
          <p:cNvPicPr>
            <a:picLocks noChangeAspect="1"/>
          </p:cNvPicPr>
          <p:nvPr/>
        </p:nvPicPr>
        <p:blipFill rotWithShape="1">
          <a:blip r:embed="rId2"/>
          <a:srcRect l="1250" r="1250"/>
          <a:stretch/>
        </p:blipFill>
        <p:spPr>
          <a:xfrm>
            <a:off x="4940802" y="562329"/>
            <a:ext cx="1451186" cy="1451186"/>
          </a:xfrm>
          <a:custGeom>
            <a:avLst/>
            <a:gdLst/>
            <a:ahLst/>
            <a:cxnLst/>
            <a:rect l="l" t="t" r="r" b="b"/>
            <a:pathLst>
              <a:path w="6547392" h="6547392">
                <a:moveTo>
                  <a:pt x="3273696" y="0"/>
                </a:moveTo>
                <a:cubicBezTo>
                  <a:pt x="5081708" y="0"/>
                  <a:pt x="6547392" y="1465684"/>
                  <a:pt x="6547392" y="3273696"/>
                </a:cubicBezTo>
                <a:cubicBezTo>
                  <a:pt x="6547392" y="5081708"/>
                  <a:pt x="5081708" y="6547392"/>
                  <a:pt x="3273696" y="6547392"/>
                </a:cubicBezTo>
                <a:cubicBezTo>
                  <a:pt x="1465684" y="6547392"/>
                  <a:pt x="0" y="5081708"/>
                  <a:pt x="0" y="3273696"/>
                </a:cubicBezTo>
                <a:cubicBezTo>
                  <a:pt x="0" y="1465684"/>
                  <a:pt x="1465684" y="0"/>
                  <a:pt x="3273696" y="0"/>
                </a:cubicBezTo>
                <a:close/>
              </a:path>
            </a:pathLst>
          </a:custGeom>
        </p:spPr>
      </p:pic>
      <p:sp>
        <p:nvSpPr>
          <p:cNvPr id="105" name="TextBox 104">
            <a:extLst>
              <a:ext uri="{FF2B5EF4-FFF2-40B4-BE49-F238E27FC236}">
                <a16:creationId xmlns:a16="http://schemas.microsoft.com/office/drawing/2014/main" id="{0ADAC660-FCBF-2A43-9C4E-DAAA0040E4DA}"/>
              </a:ext>
            </a:extLst>
          </p:cNvPr>
          <p:cNvSpPr txBox="1"/>
          <p:nvPr/>
        </p:nvSpPr>
        <p:spPr>
          <a:xfrm>
            <a:off x="2205283" y="-67906"/>
            <a:ext cx="65585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Phòng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Giáo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Đào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quận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Long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Biên</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Tiểu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Đoàn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Khuê</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6" name="TextBox 105">
            <a:extLst>
              <a:ext uri="{FF2B5EF4-FFF2-40B4-BE49-F238E27FC236}">
                <a16:creationId xmlns:a16="http://schemas.microsoft.com/office/drawing/2014/main" id="{C54167AB-C215-D343-9A50-258199562010}"/>
              </a:ext>
            </a:extLst>
          </p:cNvPr>
          <p:cNvSpPr txBox="1"/>
          <p:nvPr/>
        </p:nvSpPr>
        <p:spPr>
          <a:xfrm>
            <a:off x="2205283" y="1951747"/>
            <a:ext cx="713626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BÀI GIẢNG </a:t>
            </a:r>
            <a:r>
              <a:rPr lang="en-US" sz="3200" b="1">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ĐIỆN TỬ</a:t>
            </a:r>
            <a:r>
              <a:rPr kumimoji="0" lang="en-US" sz="3200" b="1" i="0" u="none" strike="noStrike" kern="1200" cap="none" spc="0" normalizeH="0" baseline="0" noProof="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KHỐI 2</a:t>
            </a:r>
          </a:p>
        </p:txBody>
      </p:sp>
      <p:sp>
        <p:nvSpPr>
          <p:cNvPr id="107" name="TextBox 106">
            <a:extLst>
              <a:ext uri="{FF2B5EF4-FFF2-40B4-BE49-F238E27FC236}">
                <a16:creationId xmlns:a16="http://schemas.microsoft.com/office/drawing/2014/main" id="{37EA6A28-D115-B14B-8A1E-15E63819C0BB}"/>
              </a:ext>
            </a:extLst>
          </p:cNvPr>
          <p:cNvSpPr txBox="1"/>
          <p:nvPr/>
        </p:nvSpPr>
        <p:spPr>
          <a:xfrm>
            <a:off x="4358395" y="2579728"/>
            <a:ext cx="297053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Môn</a:t>
            </a: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Tiếng</a:t>
            </a: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0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Việt</a:t>
            </a:r>
            <a:r>
              <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p>
        </p:txBody>
      </p:sp>
      <p:sp>
        <p:nvSpPr>
          <p:cNvPr id="108" name="TextBox 107">
            <a:extLst>
              <a:ext uri="{FF2B5EF4-FFF2-40B4-BE49-F238E27FC236}">
                <a16:creationId xmlns:a16="http://schemas.microsoft.com/office/drawing/2014/main" id="{86F9E9FC-09D9-AB49-904A-8D38E75AACAA}"/>
              </a:ext>
            </a:extLst>
          </p:cNvPr>
          <p:cNvSpPr txBox="1"/>
          <p:nvPr/>
        </p:nvSpPr>
        <p:spPr>
          <a:xfrm>
            <a:off x="1270701" y="3161573"/>
            <a:ext cx="866626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3399"/>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baseline="0" noProof="0" dirty="0">
                <a:ln>
                  <a:noFill/>
                </a:ln>
                <a:solidFill>
                  <a:srgbClr val="FF3399"/>
                </a:solidFill>
                <a:effectLst/>
                <a:uLnTx/>
                <a:uFillTx/>
                <a:latin typeface="Times New Roman" panose="02020603050405020304" pitchFamily="18" charset="0"/>
                <a:ea typeface="+mn-ea"/>
                <a:cs typeface="Times New Roman" panose="02020603050405020304" pitchFamily="18" charset="0"/>
              </a:rPr>
              <a:t> 22: </a:t>
            </a:r>
            <a:r>
              <a:rPr kumimoji="0" lang="en-US" sz="4000" b="1" i="0" u="none" strike="noStrike" kern="1200" cap="none" spc="0" normalizeH="0" baseline="0" noProof="0" dirty="0" err="1">
                <a:ln>
                  <a:noFill/>
                </a:ln>
                <a:solidFill>
                  <a:srgbClr val="FF3399"/>
                </a:solidFill>
                <a:effectLst/>
                <a:uLnTx/>
                <a:uFillTx/>
                <a:latin typeface="Times New Roman" panose="02020603050405020304" pitchFamily="18" charset="0"/>
                <a:ea typeface="+mn-ea"/>
                <a:cs typeface="Times New Roman" panose="02020603050405020304" pitchFamily="18" charset="0"/>
              </a:rPr>
              <a:t>Từ</a:t>
            </a:r>
            <a:r>
              <a:rPr kumimoji="0" lang="en-US" sz="4000" b="1" i="0" u="none" strike="noStrike" kern="1200" cap="none" spc="0" normalizeH="0" baseline="0" noProof="0" dirty="0">
                <a:ln>
                  <a:noFill/>
                </a:ln>
                <a:solidFill>
                  <a:srgbClr val="FF3399"/>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99"/>
                </a:solidFill>
                <a:effectLst/>
                <a:uLnTx/>
                <a:uFillTx/>
                <a:latin typeface="Times New Roman" panose="02020603050405020304" pitchFamily="18" charset="0"/>
                <a:ea typeface="+mn-ea"/>
                <a:cs typeface="Times New Roman" panose="02020603050405020304" pitchFamily="18" charset="0"/>
              </a:rPr>
              <a:t>ngữ</a:t>
            </a:r>
            <a:r>
              <a:rPr kumimoji="0" lang="en-US" sz="4000" b="1" i="0" u="none" strike="noStrike" kern="1200" cap="none" spc="0" normalizeH="0" baseline="0" noProof="0" dirty="0">
                <a:ln>
                  <a:noFill/>
                </a:ln>
                <a:solidFill>
                  <a:srgbClr val="FF3399"/>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99"/>
                </a:solidFill>
                <a:effectLst/>
                <a:uLnTx/>
                <a:uFillTx/>
                <a:latin typeface="Times New Roman" panose="02020603050405020304" pitchFamily="18" charset="0"/>
                <a:ea typeface="+mn-ea"/>
                <a:cs typeface="Times New Roman" panose="02020603050405020304" pitchFamily="18" charset="0"/>
              </a:rPr>
              <a:t>chỉ</a:t>
            </a:r>
            <a:r>
              <a:rPr kumimoji="0" lang="en-US" sz="4000" b="1" i="0" u="none" strike="noStrike" kern="1200" cap="none" spc="0" normalizeH="0" baseline="0" noProof="0" dirty="0">
                <a:ln>
                  <a:noFill/>
                </a:ln>
                <a:solidFill>
                  <a:srgbClr val="FF3399"/>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99"/>
                </a:solidFill>
                <a:effectLst/>
                <a:uLnTx/>
                <a:uFillTx/>
                <a:latin typeface="Times New Roman" panose="02020603050405020304" pitchFamily="18" charset="0"/>
                <a:ea typeface="+mn-ea"/>
                <a:cs typeface="Times New Roman" panose="02020603050405020304" pitchFamily="18" charset="0"/>
              </a:rPr>
              <a:t>sự</a:t>
            </a:r>
            <a:r>
              <a:rPr kumimoji="0" lang="en-US" sz="4000" b="1" i="0" u="none" strike="noStrike" kern="1200" cap="none" spc="0" normalizeH="0" baseline="0" noProof="0" dirty="0">
                <a:ln>
                  <a:noFill/>
                </a:ln>
                <a:solidFill>
                  <a:srgbClr val="FF3399"/>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99"/>
                </a:solidFill>
                <a:effectLst/>
                <a:uLnTx/>
                <a:uFillTx/>
                <a:latin typeface="Times New Roman" panose="02020603050405020304" pitchFamily="18" charset="0"/>
                <a:ea typeface="+mn-ea"/>
                <a:cs typeface="Times New Roman" panose="02020603050405020304" pitchFamily="18" charset="0"/>
              </a:rPr>
              <a:t>vật</a:t>
            </a:r>
            <a:r>
              <a:rPr kumimoji="0" lang="en-US" sz="4000" b="1" i="0" u="none" strike="noStrike" kern="1200" cap="none" spc="0" normalizeH="0" baseline="0" noProof="0" dirty="0">
                <a:ln>
                  <a:noFill/>
                </a:ln>
                <a:solidFill>
                  <a:srgbClr val="FF3399"/>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99"/>
                </a:solidFill>
                <a:effectLst/>
                <a:uLnTx/>
                <a:uFillTx/>
                <a:latin typeface="Times New Roman" panose="02020603050405020304" pitchFamily="18" charset="0"/>
                <a:ea typeface="+mn-ea"/>
                <a:cs typeface="Times New Roman" panose="02020603050405020304" pitchFamily="18" charset="0"/>
              </a:rPr>
              <a:t>đặc</a:t>
            </a:r>
            <a:r>
              <a:rPr kumimoji="0" lang="en-US" sz="4000" b="1" i="0" u="none" strike="noStrike" kern="1200" cap="none" spc="0" normalizeH="0" baseline="0" noProof="0" dirty="0">
                <a:ln>
                  <a:noFill/>
                </a:ln>
                <a:solidFill>
                  <a:srgbClr val="FF3399"/>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99"/>
                </a:solidFill>
                <a:effectLst/>
                <a:uLnTx/>
                <a:uFillTx/>
                <a:latin typeface="Times New Roman" panose="02020603050405020304" pitchFamily="18" charset="0"/>
                <a:ea typeface="+mn-ea"/>
                <a:cs typeface="Times New Roman" panose="02020603050405020304" pitchFamily="18" charset="0"/>
              </a:rPr>
              <a:t>điểm</a:t>
            </a:r>
            <a:r>
              <a:rPr kumimoji="0" lang="en-US" sz="4000" b="1" i="0" u="none" strike="noStrike" kern="1200" cap="none" spc="0" normalizeH="0" baseline="0" noProof="0">
                <a:ln>
                  <a:noFill/>
                </a:ln>
                <a:solidFill>
                  <a:srgbClr val="FF3399"/>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99"/>
                </a:solidFill>
                <a:effectLst/>
                <a:uLnTx/>
                <a:uFillTx/>
                <a:latin typeface="Times New Roman" panose="02020603050405020304" pitchFamily="18" charset="0"/>
                <a:ea typeface="+mn-ea"/>
                <a:cs typeface="Times New Roman" panose="02020603050405020304" pitchFamily="18" charset="0"/>
              </a:rPr>
              <a:t>Câu</a:t>
            </a:r>
            <a:r>
              <a:rPr kumimoji="0" lang="en-US" sz="4000" b="1" i="0" u="none" strike="noStrike" kern="1200" cap="none" spc="0" normalizeH="0" baseline="0" noProof="0" dirty="0">
                <a:ln>
                  <a:noFill/>
                </a:ln>
                <a:solidFill>
                  <a:srgbClr val="FF3399"/>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99"/>
                </a:solidFill>
                <a:effectLst/>
                <a:uLnTx/>
                <a:uFillTx/>
                <a:latin typeface="Times New Roman" panose="02020603050405020304" pitchFamily="18" charset="0"/>
                <a:ea typeface="+mn-ea"/>
                <a:cs typeface="Times New Roman" panose="02020603050405020304" pitchFamily="18" charset="0"/>
              </a:rPr>
              <a:t>nêu</a:t>
            </a:r>
            <a:r>
              <a:rPr kumimoji="0" lang="en-US" sz="4000" b="1" i="0" u="none" strike="noStrike" kern="1200" cap="none" spc="0" normalizeH="0" baseline="0" noProof="0" dirty="0">
                <a:ln>
                  <a:noFill/>
                </a:ln>
                <a:solidFill>
                  <a:srgbClr val="FF3399"/>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99"/>
                </a:solidFill>
                <a:effectLst/>
                <a:uLnTx/>
                <a:uFillTx/>
                <a:latin typeface="Times New Roman" panose="02020603050405020304" pitchFamily="18" charset="0"/>
                <a:ea typeface="+mn-ea"/>
                <a:cs typeface="Times New Roman" panose="02020603050405020304" pitchFamily="18" charset="0"/>
              </a:rPr>
              <a:t>đặc</a:t>
            </a:r>
            <a:r>
              <a:rPr kumimoji="0" lang="en-US" sz="4000" b="1" i="0" u="none" strike="noStrike" kern="1200" cap="none" spc="0" normalizeH="0" baseline="0" noProof="0" dirty="0">
                <a:ln>
                  <a:noFill/>
                </a:ln>
                <a:solidFill>
                  <a:srgbClr val="FF3399"/>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99"/>
                </a:solidFill>
                <a:effectLst/>
                <a:uLnTx/>
                <a:uFillTx/>
                <a:latin typeface="Times New Roman" panose="02020603050405020304" pitchFamily="18" charset="0"/>
                <a:ea typeface="+mn-ea"/>
                <a:cs typeface="Times New Roman" panose="02020603050405020304" pitchFamily="18" charset="0"/>
              </a:rPr>
              <a:t>điểm</a:t>
            </a:r>
            <a:endParaRPr kumimoji="0" lang="en-US" sz="4000" b="1" i="0" u="none" strike="noStrike" kern="1200" cap="none" spc="0" normalizeH="0" baseline="0" noProof="0" dirty="0">
              <a:ln>
                <a:noFill/>
              </a:ln>
              <a:solidFill>
                <a:srgbClr val="FF3399"/>
              </a:solidFill>
              <a:effectLst/>
              <a:uLnTx/>
              <a:uFillTx/>
              <a:latin typeface="Times New Roman" panose="02020603050405020304" pitchFamily="18" charset="0"/>
              <a:ea typeface="+mn-ea"/>
              <a:cs typeface="Times New Roman" panose="02020603050405020304" pitchFamily="18" charset="0"/>
            </a:endParaRPr>
          </a:p>
        </p:txBody>
      </p:sp>
      <p:sp>
        <p:nvSpPr>
          <p:cNvPr id="109" name="TextBox 108">
            <a:extLst>
              <a:ext uri="{FF2B5EF4-FFF2-40B4-BE49-F238E27FC236}">
                <a16:creationId xmlns:a16="http://schemas.microsoft.com/office/drawing/2014/main" id="{0DFD7525-CAC2-7A4B-98B3-DD9729C0C489}"/>
              </a:ext>
            </a:extLst>
          </p:cNvPr>
          <p:cNvSpPr txBox="1"/>
          <p:nvPr/>
        </p:nvSpPr>
        <p:spPr>
          <a:xfrm>
            <a:off x="3711348" y="4448307"/>
            <a:ext cx="4264626"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err="1">
                <a:ln>
                  <a:noFill/>
                </a:ln>
                <a:solidFill>
                  <a:srgbClr val="4501CD"/>
                </a:solidFill>
                <a:effectLst/>
                <a:uLnTx/>
                <a:uFillTx/>
                <a:latin typeface="Times New Roman" panose="02020603050405020304" pitchFamily="18" charset="0"/>
                <a:ea typeface="+mn-ea"/>
                <a:cs typeface="Times New Roman" panose="02020603050405020304" pitchFamily="18" charset="0"/>
              </a:rPr>
              <a:t>Giáo</a:t>
            </a:r>
            <a:r>
              <a:rPr kumimoji="0" lang="en-US" sz="3000" b="1" i="1" u="none" strike="noStrike" kern="1200" cap="none" spc="0" normalizeH="0" baseline="0" noProof="0" dirty="0">
                <a:ln>
                  <a:noFill/>
                </a:ln>
                <a:solidFill>
                  <a:srgbClr val="4501CD"/>
                </a:solidFill>
                <a:effectLst/>
                <a:uLnTx/>
                <a:uFillTx/>
                <a:latin typeface="Times New Roman" panose="02020603050405020304" pitchFamily="18" charset="0"/>
                <a:ea typeface="+mn-ea"/>
                <a:cs typeface="Times New Roman" panose="02020603050405020304" pitchFamily="18" charset="0"/>
              </a:rPr>
              <a:t> </a:t>
            </a:r>
            <a:r>
              <a:rPr kumimoji="0" lang="en-US" sz="3000" b="1" i="1" u="none" strike="noStrike" kern="1200" cap="none" spc="0" normalizeH="0" baseline="0" noProof="0" dirty="0" err="1">
                <a:ln>
                  <a:noFill/>
                </a:ln>
                <a:solidFill>
                  <a:srgbClr val="4501CD"/>
                </a:solidFill>
                <a:effectLst/>
                <a:uLnTx/>
                <a:uFillTx/>
                <a:latin typeface="Times New Roman" panose="02020603050405020304" pitchFamily="18" charset="0"/>
                <a:ea typeface="+mn-ea"/>
                <a:cs typeface="Times New Roman" panose="02020603050405020304" pitchFamily="18" charset="0"/>
              </a:rPr>
              <a:t>viên</a:t>
            </a:r>
            <a:r>
              <a:rPr kumimoji="0" lang="en-US" sz="3000" b="1" i="1" u="none" strike="noStrike" kern="1200" cap="none" spc="0" normalizeH="0" baseline="0" noProof="0" dirty="0">
                <a:ln>
                  <a:noFill/>
                </a:ln>
                <a:solidFill>
                  <a:srgbClr val="4501CD"/>
                </a:solidFill>
                <a:effectLst/>
                <a:uLnTx/>
                <a:uFillTx/>
                <a:latin typeface="Times New Roman" panose="02020603050405020304" pitchFamily="18" charset="0"/>
                <a:ea typeface="+mn-ea"/>
                <a:cs typeface="Times New Roman" panose="02020603050405020304" pitchFamily="18" charset="0"/>
              </a:rPr>
              <a:t>: </a:t>
            </a:r>
            <a:r>
              <a:rPr kumimoji="0" lang="en-US" sz="3000" b="1" i="1" u="none" strike="noStrike" kern="1200" cap="none" spc="0" normalizeH="0" baseline="0" noProof="0" dirty="0" err="1">
                <a:ln>
                  <a:noFill/>
                </a:ln>
                <a:solidFill>
                  <a:srgbClr val="4501CD"/>
                </a:solidFill>
                <a:effectLst/>
                <a:uLnTx/>
                <a:uFillTx/>
                <a:latin typeface="Times New Roman" panose="02020603050405020304" pitchFamily="18" charset="0"/>
                <a:ea typeface="+mn-ea"/>
                <a:cs typeface="Times New Roman" panose="02020603050405020304" pitchFamily="18" charset="0"/>
              </a:rPr>
              <a:t>Tổ</a:t>
            </a:r>
            <a:r>
              <a:rPr kumimoji="0" lang="en-US" sz="3000" b="1" i="1" u="none" strike="noStrike" kern="1200" cap="none" spc="0" normalizeH="0" baseline="0" noProof="0" dirty="0">
                <a:ln>
                  <a:noFill/>
                </a:ln>
                <a:solidFill>
                  <a:srgbClr val="4501CD"/>
                </a:solidFill>
                <a:effectLst/>
                <a:uLnTx/>
                <a:uFillTx/>
                <a:latin typeface="Times New Roman" panose="02020603050405020304" pitchFamily="18" charset="0"/>
                <a:ea typeface="+mn-ea"/>
                <a:cs typeface="Times New Roman" panose="02020603050405020304" pitchFamily="18" charset="0"/>
              </a:rPr>
              <a:t> 2</a:t>
            </a:r>
          </a:p>
        </p:txBody>
      </p:sp>
      <p:sp>
        <p:nvSpPr>
          <p:cNvPr id="110" name="TextBox 109">
            <a:extLst>
              <a:ext uri="{FF2B5EF4-FFF2-40B4-BE49-F238E27FC236}">
                <a16:creationId xmlns:a16="http://schemas.microsoft.com/office/drawing/2014/main" id="{F67737ED-DDD8-DA4D-B4EB-7CB0AF6DC86C}"/>
              </a:ext>
            </a:extLst>
          </p:cNvPr>
          <p:cNvSpPr txBox="1"/>
          <p:nvPr/>
        </p:nvSpPr>
        <p:spPr>
          <a:xfrm>
            <a:off x="3118540" y="4940823"/>
            <a:ext cx="545024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Email:  </a:t>
            </a:r>
            <a:r>
              <a:rPr kumimoji="0" lang="en-US" sz="2400" b="1" i="1" u="sng" strike="noStrike" kern="1200" cap="none" spc="0" normalizeH="0" baseline="0" noProof="0" dirty="0">
                <a:ln>
                  <a:noFill/>
                </a:ln>
                <a:solidFill>
                  <a:srgbClr val="42B051">
                    <a:lumMod val="75000"/>
                  </a:srgbClr>
                </a:solidFill>
                <a:effectLst/>
                <a:uLnTx/>
                <a:uFillTx/>
                <a:latin typeface="Times New Roman" panose="02020603050405020304" pitchFamily="18" charset="0"/>
                <a:ea typeface="+mn-ea"/>
                <a:cs typeface="Times New Roman" panose="02020603050405020304" pitchFamily="18" charset="0"/>
              </a:rPr>
              <a:t>to2doankhue@gmail.com</a:t>
            </a:r>
          </a:p>
        </p:txBody>
      </p:sp>
      <p:sp>
        <p:nvSpPr>
          <p:cNvPr id="111" name="TextBox 110">
            <a:extLst>
              <a:ext uri="{FF2B5EF4-FFF2-40B4-BE49-F238E27FC236}">
                <a16:creationId xmlns:a16="http://schemas.microsoft.com/office/drawing/2014/main" id="{8AD87D54-E342-014A-840C-B6E7897EA992}"/>
              </a:ext>
            </a:extLst>
          </p:cNvPr>
          <p:cNvSpPr txBox="1"/>
          <p:nvPr/>
        </p:nvSpPr>
        <p:spPr>
          <a:xfrm>
            <a:off x="1930400" y="5365710"/>
            <a:ext cx="80065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Địa</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chỉ</a:t>
            </a:r>
            <a:r>
              <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Tổ</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4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Phường</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Việt</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Hưng</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quận</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Long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Biên</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Hà</a:t>
            </a:r>
            <a:r>
              <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400" b="1" i="1"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Nội</a:t>
            </a:r>
            <a:endParaRPr kumimoji="0" lang="en-US"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
        <p:nvSpPr>
          <p:cNvPr id="112" name="TextBox 111">
            <a:extLst>
              <a:ext uri="{FF2B5EF4-FFF2-40B4-BE49-F238E27FC236}">
                <a16:creationId xmlns:a16="http://schemas.microsoft.com/office/drawing/2014/main" id="{0C014052-E1A5-9A43-B4F7-A7DE609FB10F}"/>
              </a:ext>
            </a:extLst>
          </p:cNvPr>
          <p:cNvSpPr txBox="1"/>
          <p:nvPr/>
        </p:nvSpPr>
        <p:spPr>
          <a:xfrm>
            <a:off x="5196615" y="6021503"/>
            <a:ext cx="42646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Long </a:t>
            </a:r>
            <a:r>
              <a:rPr kumimoji="0" lang="en-US" sz="1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Biên</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9 </a:t>
            </a:r>
            <a:r>
              <a:rPr kumimoji="0" lang="en-US" sz="1600" b="1"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2021</a:t>
            </a:r>
          </a:p>
        </p:txBody>
      </p:sp>
    </p:spTree>
    <p:extLst>
      <p:ext uri="{BB962C8B-B14F-4D97-AF65-F5344CB8AC3E}">
        <p14:creationId xmlns:p14="http://schemas.microsoft.com/office/powerpoint/2010/main" val="640831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BBCAA7-27CF-4636-A3ED-462FA555AC5D}"/>
              </a:ext>
            </a:extLst>
          </p:cNvPr>
          <p:cNvSpPr txBox="1"/>
          <p:nvPr/>
        </p:nvSpPr>
        <p:spPr>
          <a:xfrm>
            <a:off x="2087105" y="1383229"/>
            <a:ext cx="79340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60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60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60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60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pic>
        <p:nvPicPr>
          <p:cNvPr id="19" name="Picture 2" descr="F:\360安全浏览器下载\六一\Nipic_2531170_b95b5e79d8a6cffe\1.png">
            <a:extLst>
              <a:ext uri="{FF2B5EF4-FFF2-40B4-BE49-F238E27FC236}">
                <a16:creationId xmlns:a16="http://schemas.microsoft.com/office/drawing/2014/main" id="{677E0025-CFF5-4285-B470-C35966CE1A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697572C-5979-47AE-9F9C-4C74CA6086FC}"/>
              </a:ext>
            </a:extLst>
          </p:cNvPr>
          <p:cNvSpPr txBox="1"/>
          <p:nvPr/>
        </p:nvSpPr>
        <p:spPr>
          <a:xfrm>
            <a:off x="2282896" y="2770360"/>
            <a:ext cx="7596547" cy="1569660"/>
          </a:xfrm>
          <a:prstGeom prst="rect">
            <a:avLst/>
          </a:prstGeom>
          <a:noFill/>
        </p:spPr>
        <p:txBody>
          <a:bodyPr wrap="square" rtlCol="0">
            <a:spAutoFit/>
          </a:bodyPr>
          <a:lstStyle/>
          <a:p>
            <a:pPr lvl="0" algn="ctr">
              <a:defRPr/>
            </a:pPr>
            <a:r>
              <a:rPr lang="en-US" sz="4800" dirty="0" err="1">
                <a:solidFill>
                  <a:srgbClr val="FFFF00"/>
                </a:solidFill>
                <a:latin typeface="Times New Roman" panose="02020603050405020304" pitchFamily="18" charset="0"/>
                <a:cs typeface="Times New Roman" panose="02020603050405020304" pitchFamily="18" charset="0"/>
              </a:rPr>
              <a:t>Từ</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ngữ</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chỉ</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sự</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vật</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đặc</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điểm</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Câu</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nêu</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đặc</a:t>
            </a:r>
            <a:r>
              <a:rPr lang="en-US" sz="4800" dirty="0">
                <a:solidFill>
                  <a:srgbClr val="FFFF00"/>
                </a:solidFill>
                <a:latin typeface="Times New Roman" panose="02020603050405020304" pitchFamily="18" charset="0"/>
                <a:cs typeface="Times New Roman" panose="02020603050405020304" pitchFamily="18" charset="0"/>
              </a:rPr>
              <a:t> </a:t>
            </a:r>
            <a:r>
              <a:rPr lang="en-US" sz="4800" dirty="0" err="1">
                <a:solidFill>
                  <a:srgbClr val="FFFF00"/>
                </a:solidFill>
                <a:latin typeface="Times New Roman" panose="02020603050405020304" pitchFamily="18" charset="0"/>
                <a:cs typeface="Times New Roman" panose="02020603050405020304" pitchFamily="18" charset="0"/>
              </a:rPr>
              <a:t>điểm</a:t>
            </a:r>
            <a:endParaRPr kumimoji="0" lang="en-US" sz="4800" b="0" i="0" u="none" strike="noStrike" kern="1200" cap="none" spc="0" normalizeH="0" baseline="0" noProof="0" dirty="0">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35143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1000" fill="hold"/>
                                        <p:tgtEl>
                                          <p:spTgt spid="19"/>
                                        </p:tgtEl>
                                        <p:attrNameLst>
                                          <p:attrName>ppt_w</p:attrName>
                                        </p:attrNameLst>
                                      </p:cBhvr>
                                      <p:tavLst>
                                        <p:tav tm="0">
                                          <p:val>
                                            <p:fltVal val="0"/>
                                          </p:val>
                                        </p:tav>
                                        <p:tav tm="100000">
                                          <p:val>
                                            <p:strVal val="#ppt_w"/>
                                          </p:val>
                                        </p:tav>
                                      </p:tavLst>
                                    </p:anim>
                                    <p:anim calcmode="lin" valueType="num">
                                      <p:cBhvr>
                                        <p:cTn id="11" dur="1000" fill="hold"/>
                                        <p:tgtEl>
                                          <p:spTgt spid="19"/>
                                        </p:tgtEl>
                                        <p:attrNameLst>
                                          <p:attrName>ppt_h</p:attrName>
                                        </p:attrNameLst>
                                      </p:cBhvr>
                                      <p:tavLst>
                                        <p:tav tm="0">
                                          <p:val>
                                            <p:fltVal val="0"/>
                                          </p:val>
                                        </p:tav>
                                        <p:tav tm="100000">
                                          <p:val>
                                            <p:strVal val="#ppt_h"/>
                                          </p:val>
                                        </p:tav>
                                      </p:tavLst>
                                    </p:anim>
                                    <p:anim calcmode="lin" valueType="num">
                                      <p:cBhvr>
                                        <p:cTn id="1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19"/>
                                        </p:tgtEl>
                                        <p:attrNameLst>
                                          <p:attrName>ppt_y</p:attrName>
                                        </p:attrNameLst>
                                      </p:cBhvr>
                                      <p:tavLst>
                                        <p:tav tm="0" fmla="#ppt_y+(sin(-2*pi*(1-$))*-#ppt_x+cos(-2*pi*(1-$))*(1-#ppt_y))*(1-$)">
                                          <p:val>
                                            <p:fltVal val="0"/>
                                          </p:val>
                                        </p:tav>
                                        <p:tav tm="100000">
                                          <p:val>
                                            <p:fltVal val="1"/>
                                          </p:val>
                                        </p:tav>
                                      </p:tavLst>
                                    </p:anim>
                                  </p:childTnLst>
                                </p:cTn>
                              </p:par>
                              <p:par>
                                <p:cTn id="14" presetID="2" presetClass="entr" presetSubtype="4"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a:stretch>
            <a:fillRect/>
          </a:stretch>
        </p:blipFill>
        <p:spPr>
          <a:xfrm>
            <a:off x="2036617" y="0"/>
            <a:ext cx="9490366" cy="4295290"/>
          </a:xfrm>
          <a:prstGeom prst="rect">
            <a:avLst/>
          </a:prstGeom>
        </p:spPr>
      </p:pic>
      <p:sp>
        <p:nvSpPr>
          <p:cNvPr id="7" name="Cloud 6"/>
          <p:cNvSpPr/>
          <p:nvPr/>
        </p:nvSpPr>
        <p:spPr>
          <a:xfrm>
            <a:off x="2801695" y="4295290"/>
            <a:ext cx="8240378" cy="2216346"/>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Gấu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máy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bay,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rô-bốt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ô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tô</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bóng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búp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bê</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lê-gô</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p:cNvPicPr>
            <a:picLocks noChangeAspect="1"/>
          </p:cNvPicPr>
          <p:nvPr/>
        </p:nvPicPr>
        <p:blipFill>
          <a:blip r:embed="rId4"/>
          <a:stretch>
            <a:fillRect/>
          </a:stretch>
        </p:blipFill>
        <p:spPr>
          <a:xfrm>
            <a:off x="1699777" y="304149"/>
            <a:ext cx="8398932" cy="2519680"/>
          </a:xfrm>
          <a:prstGeom prst="rect">
            <a:avLst/>
          </a:prstGeom>
        </p:spPr>
      </p:pic>
      <p:sp>
        <p:nvSpPr>
          <p:cNvPr id="6" name="Rectangle: Rounded Corners 3"/>
          <p:cNvSpPr/>
          <p:nvPr/>
        </p:nvSpPr>
        <p:spPr>
          <a:xfrm>
            <a:off x="1870365" y="3530278"/>
            <a:ext cx="8228344" cy="21760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just">
              <a:buAutoNum type="alphaLcPeriod"/>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gấu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mềm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lgn="just">
              <a:buAutoNum type="alphaLcPeriod"/>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lê-gô</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màu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sắc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sặc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sỡ</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lgn="just">
              <a:buAutoNum type="alphaLcPeriod"/>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búp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bê</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xinh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dễ</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thương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08502" y="1296715"/>
            <a:ext cx="10139423" cy="646331"/>
          </a:xfrm>
          <a:prstGeom prst="rect">
            <a:avLst/>
          </a:prstGeom>
          <a:noFill/>
        </p:spPr>
        <p:txBody>
          <a:bodyPr wrap="square" rtlCol="0">
            <a:spAutoFit/>
          </a:bodyPr>
          <a:lstStyle/>
          <a:p>
            <a:r>
              <a:rPr lang="en-US" sz="3600" dirty="0">
                <a:latin typeface="Times New Roman" panose="02020603050405020304" pitchFamily="18" charset="0"/>
                <a:ea typeface="Arial-Rounded" panose="020B0500000000000000" pitchFamily="34" charset="0"/>
                <a:cs typeface="Times New Roman" panose="02020603050405020304" pitchFamily="18" charset="0"/>
              </a:rPr>
              <a:t>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Đặt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đồ</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chơi</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2"/>
          <p:cNvSpPr txBox="1"/>
          <p:nvPr/>
        </p:nvSpPr>
        <p:spPr>
          <a:xfrm>
            <a:off x="1208501" y="3171814"/>
            <a:ext cx="10139423"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điều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kì</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thú</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ectangle 1"/>
          <p:cNvSpPr/>
          <p:nvPr/>
        </p:nvSpPr>
        <p:spPr>
          <a:xfrm>
            <a:off x="451413" y="138896"/>
            <a:ext cx="3067291"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Luyện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đoạn</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3"/>
          <p:cNvSpPr txBox="1"/>
          <p:nvPr/>
        </p:nvSpPr>
        <p:spPr>
          <a:xfrm>
            <a:off x="2367899" y="966232"/>
            <a:ext cx="7833167" cy="584775"/>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1.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Giới thiệu các đồ chơi mà trẻ em yêu thích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2006102" y="1759527"/>
            <a:ext cx="8454079" cy="2604655"/>
          </a:xfrm>
          <a:prstGeom prst="rect">
            <a:avLst/>
          </a:prstGeom>
        </p:spPr>
      </p:pic>
      <p:sp>
        <p:nvSpPr>
          <p:cNvPr id="16" name="Rectangle: Rounded Corners 6"/>
          <p:cNvSpPr/>
          <p:nvPr/>
        </p:nvSpPr>
        <p:spPr>
          <a:xfrm>
            <a:off x="817418" y="4701250"/>
            <a:ext cx="8397608" cy="16436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0" i="0" dirty="0">
                <a:solidFill>
                  <a:schemeClr val="bg1"/>
                </a:solidFill>
                <a:effectLst/>
                <a:latin typeface="+mj-lt"/>
                <a:ea typeface="Arial-Rounded" panose="020B0500000000000000" pitchFamily="34" charset="0"/>
                <a:cs typeface="Arial-Rounded" panose="020B0500000000000000" pitchFamily="34" charset="0"/>
              </a:rPr>
              <a:t>Một số món đồ chơi mà trẻ em thích như: Búp bê, gấu bông, đồ hàng, siêu nhân, lê-gô, máy bay</a:t>
            </a:r>
            <a:endParaRPr lang="en-US" sz="3200" dirty="0">
              <a:solidFill>
                <a:schemeClr val="bg1"/>
              </a:solidFill>
              <a:latin typeface="+mj-lt"/>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1"/>
          <p:cNvSpPr txBox="1"/>
          <p:nvPr/>
        </p:nvSpPr>
        <p:spPr>
          <a:xfrm>
            <a:off x="840568" y="949930"/>
            <a:ext cx="10243068" cy="584775"/>
          </a:xfrm>
          <a:prstGeom prst="rect">
            <a:avLst/>
          </a:prstGeom>
          <a:noFill/>
        </p:spPr>
        <p:txBody>
          <a:bodyPr wrap="square" rtlCol="0">
            <a:spAutoFit/>
          </a:bodyPr>
          <a:lstStyle/>
          <a:p>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2</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Viết 3</a:t>
            </a:r>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4 câu giới thiệu một món đồ chơi mà em thích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2"/>
          <p:cNvSpPr/>
          <p:nvPr/>
        </p:nvSpPr>
        <p:spPr>
          <a:xfrm>
            <a:off x="684046" y="1694639"/>
            <a:ext cx="10556111" cy="35302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 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637255"/>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sz="6000" b="1"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Times New Roman" panose="02020603050405020304" pitchFamily="18" charset="0"/>
                <a:cs typeface="Times New Roman" panose="02020603050405020304" pitchFamily="18" charset="0"/>
              </a:rPr>
              <a:t>CỦNG CỐ - DẶN 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Times New Roman" panose="02020603050405020304" pitchFamily="18" charset="0"/>
              <a:cs typeface="Times New Roman" panose="02020603050405020304" pitchFamily="18" charset="0"/>
            </a:endParaRPr>
          </a:p>
        </p:txBody>
      </p:sp>
    </p:spTree>
  </p:cSld>
  <p:clrMapOvr>
    <a:masterClrMapping/>
  </p:clrMapOvr>
  <p:transition spd="slow">
    <p:random/>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324</Words>
  <Application>Microsoft Office PowerPoint</Application>
  <PresentationFormat>Widescreen</PresentationFormat>
  <Paragraphs>32</Paragraphs>
  <Slides>8</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Calibri</vt:lpstr>
      <vt:lpstr>Calibri Light</vt:lpstr>
      <vt:lpstr>Times New Roman</vt:lpstr>
      <vt:lpstr>Trebuchet MS</vt:lpstr>
      <vt:lpstr>Wingdings 3</vt:lpstr>
      <vt:lpstr>7_Office Theme</vt:lpstr>
      <vt:lpstr>4_Office 主题</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BENR-</dc:creator>
  <cp:lastModifiedBy>chuthichinh73@gmail.com</cp:lastModifiedBy>
  <cp:revision>35</cp:revision>
  <dcterms:created xsi:type="dcterms:W3CDTF">2021-05-27T09:57:00Z</dcterms:created>
  <dcterms:modified xsi:type="dcterms:W3CDTF">2021-09-01T15:12:31Z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