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11E7-D49F-48E4-A9B0-51C21EA4162F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1E9D-D416-42D0-A845-D77A6F5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31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3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01-Sep-21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7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01-Sep-21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01-Sep-21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0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01-Sep-21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878990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01-Sep-21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6403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01-Sep-21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591491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01-Sep-21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2884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01-Sep-21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61592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C616-53D5-4EE6-8602-1E03A9EFE81D}" type="datetimeFigureOut">
              <a:rPr lang="en-US" smtClean="0"/>
              <a:t>01-Sep-21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E7CA4A-2D59-1246-AD20-6BD21A28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r="1250"/>
          <a:stretch/>
        </p:blipFill>
        <p:spPr>
          <a:xfrm>
            <a:off x="4940802" y="562329"/>
            <a:ext cx="1451186" cy="1451186"/>
          </a:xfrm>
          <a:custGeom>
            <a:avLst/>
            <a:gdLst/>
            <a:ahLst/>
            <a:cxnLst/>
            <a:rect l="l" t="t" r="r" b="b"/>
            <a:pathLst>
              <a:path w="6547392" h="6547392">
                <a:moveTo>
                  <a:pt x="3273696" y="0"/>
                </a:moveTo>
                <a:cubicBezTo>
                  <a:pt x="5081708" y="0"/>
                  <a:pt x="6547392" y="1465684"/>
                  <a:pt x="6547392" y="3273696"/>
                </a:cubicBezTo>
                <a:cubicBezTo>
                  <a:pt x="6547392" y="5081708"/>
                  <a:pt x="5081708" y="6547392"/>
                  <a:pt x="3273696" y="6547392"/>
                </a:cubicBezTo>
                <a:cubicBezTo>
                  <a:pt x="1465684" y="6547392"/>
                  <a:pt x="0" y="5081708"/>
                  <a:pt x="0" y="3273696"/>
                </a:cubicBezTo>
                <a:cubicBezTo>
                  <a:pt x="0" y="1465684"/>
                  <a:pt x="1465684" y="0"/>
                  <a:pt x="3273696" y="0"/>
                </a:cubicBezTo>
                <a:close/>
              </a:path>
            </a:pathLst>
          </a:cu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ADAC660-FCBF-2A43-9C4E-DAAA0040E4DA}"/>
              </a:ext>
            </a:extLst>
          </p:cNvPr>
          <p:cNvSpPr txBox="1"/>
          <p:nvPr/>
        </p:nvSpPr>
        <p:spPr>
          <a:xfrm>
            <a:off x="2205283" y="-67906"/>
            <a:ext cx="655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4167AB-C215-D343-9A50-258199562010}"/>
              </a:ext>
            </a:extLst>
          </p:cNvPr>
          <p:cNvSpPr txBox="1"/>
          <p:nvPr/>
        </p:nvSpPr>
        <p:spPr>
          <a:xfrm>
            <a:off x="2205283" y="1951747"/>
            <a:ext cx="713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 </a:t>
            </a:r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 TỬ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KHỐI 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EA6A28-D115-B14B-8A1E-15E63819C0BB}"/>
              </a:ext>
            </a:extLst>
          </p:cNvPr>
          <p:cNvSpPr txBox="1"/>
          <p:nvPr/>
        </p:nvSpPr>
        <p:spPr>
          <a:xfrm>
            <a:off x="4610733" y="2602366"/>
            <a:ext cx="297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6F9E9FC-09D9-AB49-904A-8D38E75AACAA}"/>
              </a:ext>
            </a:extLst>
          </p:cNvPr>
          <p:cNvSpPr txBox="1"/>
          <p:nvPr/>
        </p:nvSpPr>
        <p:spPr>
          <a:xfrm>
            <a:off x="2110429" y="3202171"/>
            <a:ext cx="764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FD7525-CAC2-7A4B-98B3-DD9729C0C489}"/>
              </a:ext>
            </a:extLst>
          </p:cNvPr>
          <p:cNvSpPr txBox="1"/>
          <p:nvPr/>
        </p:nvSpPr>
        <p:spPr>
          <a:xfrm>
            <a:off x="3711348" y="4448307"/>
            <a:ext cx="4264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4501C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67737ED-DDD8-DA4D-B4EB-7CB0AF6DC86C}"/>
              </a:ext>
            </a:extLst>
          </p:cNvPr>
          <p:cNvSpPr txBox="1"/>
          <p:nvPr/>
        </p:nvSpPr>
        <p:spPr>
          <a:xfrm>
            <a:off x="3118540" y="4940823"/>
            <a:ext cx="545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42B0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to2doankhue@gmail.com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D87D54-E342-014A-840C-B6E7897EA992}"/>
              </a:ext>
            </a:extLst>
          </p:cNvPr>
          <p:cNvSpPr txBox="1"/>
          <p:nvPr/>
        </p:nvSpPr>
        <p:spPr>
          <a:xfrm>
            <a:off x="1930400" y="5365710"/>
            <a:ext cx="800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014052-E1A5-9A43-B4F7-A7DE609FB10F}"/>
              </a:ext>
            </a:extLst>
          </p:cNvPr>
          <p:cNvSpPr txBox="1"/>
          <p:nvPr/>
        </p:nvSpPr>
        <p:spPr>
          <a:xfrm>
            <a:off x="5196615" y="6021503"/>
            <a:ext cx="4264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4083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02870"/>
            <a:ext cx="9195435" cy="52933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28965" y="5024582"/>
            <a:ext cx="7665143" cy="1833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mua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lít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xăng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</a:p>
          <a:p>
            <a:pPr algn="ctr"/>
            <a:r>
              <a:rPr lang="en-US" sz="3200" b="1" dirty="0">
                <a:latin typeface="HP001 4 hàng" panose="020B0603050302020204" pitchFamily="34" charset="0"/>
              </a:rPr>
              <a:t>25 + 3 = 28 (l)</a:t>
            </a:r>
          </a:p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</a:rPr>
              <a:t>: 28 l </a:t>
            </a:r>
            <a:r>
              <a:rPr lang="en-US" sz="3200" b="1" dirty="0" err="1">
                <a:latin typeface="HP001 4 hàng" panose="020B0603050302020204" pitchFamily="34" charset="0"/>
              </a:rPr>
              <a:t>xăng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0" y="255270"/>
            <a:ext cx="9062720" cy="3735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4467225"/>
            <a:ext cx="10066655" cy="151384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5638800" y="2789555"/>
            <a:ext cx="324485" cy="20383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2931160"/>
            <a:ext cx="3499485" cy="1896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14370" y="2809875"/>
            <a:ext cx="2302510" cy="26777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86630" y="3752850"/>
            <a:ext cx="730250" cy="17348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6880" y="3601085"/>
            <a:ext cx="1491615" cy="18865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6193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3" y="1925831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Narrow" panose="020B0606020202030204" pitchFamily="34" charset="0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 Narrow" panose="020B0606020202030204" pitchFamily="34" charset="0"/>
              <a:ea typeface="字魂17号-萌趣果冻体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-194" panose="020B0603050302020204" pitchFamily="34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-194" panose="020B06030503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cốc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4649" y="5434583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cốc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3789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cốc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44425" y="5434583"/>
            <a:ext cx="12687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cốc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80110" y="2762885"/>
            <a:ext cx="9413875" cy="9817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của bạn Nam nhiều hơn bạn nữ là?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755" y="252095"/>
            <a:ext cx="5090160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618105"/>
            <a:ext cx="9413875" cy="10801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gạo nặng mấy cân?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620" y="160020"/>
            <a:ext cx="20650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11004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270" y="2773045"/>
            <a:ext cx="9413875" cy="9251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 muối nặng mấy kg?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rId8" action="ppaction://hlinksldjump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595" y="262890"/>
            <a:ext cx="21717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33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39" y="423545"/>
            <a:ext cx="2593225" cy="975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175"/>
            <a:ext cx="11214735" cy="4189730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3509645" y="281226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60 kg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491173" y="373500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20 kg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755130" y="283573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13 kg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6958330" y="3698064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5 kg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11000739" y="2780665"/>
            <a:ext cx="19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HP001 4 hàng" panose="020B0603050302020204" pitchFamily="34" charset="0"/>
              </a:rPr>
              <a:t>= 56 kg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970259" y="3642360"/>
            <a:ext cx="196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HP001 4 hàng" panose="020B0603050302020204" pitchFamily="34" charset="0"/>
              </a:rPr>
              <a:t>= 25 kg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004128" y="4576380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40 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3034608" y="538346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30 l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6148648" y="4566220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13 l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6473768" y="538346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6 l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10464743" y="465321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68 l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10434263" y="5383465"/>
            <a:ext cx="286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= 45 l</a:t>
            </a:r>
          </a:p>
        </p:txBody>
      </p:sp>
    </p:spTree>
    <p:extLst>
      <p:ext uri="{BB962C8B-B14F-4D97-AF65-F5344CB8AC3E}">
        <p14:creationId xmlns:p14="http://schemas.microsoft.com/office/powerpoint/2010/main" val="15856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28458"/>
            <a:ext cx="7684654" cy="1143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30175"/>
            <a:ext cx="10088245" cy="164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0" y="2325370"/>
            <a:ext cx="7357110" cy="4532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" y="3117215"/>
            <a:ext cx="4772025" cy="15474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6450" y="321564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7730" y="4086860"/>
            <a:ext cx="487045" cy="5778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4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206</Words>
  <Application>Microsoft Office PowerPoint</Application>
  <PresentationFormat>Widescreen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Arial</vt:lpstr>
      <vt:lpstr>Arial Narrow</vt:lpstr>
      <vt:lpstr>Calibri</vt:lpstr>
      <vt:lpstr>Calibri Light</vt:lpstr>
      <vt:lpstr>HP001 4 hàng</vt:lpstr>
      <vt:lpstr>HP-194</vt:lpstr>
      <vt:lpstr>SVN-Whimsy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chuthichinh73@gmail.com</cp:lastModifiedBy>
  <cp:revision>4</cp:revision>
  <dcterms:created xsi:type="dcterms:W3CDTF">2021-08-22T14:33:47Z</dcterms:created>
  <dcterms:modified xsi:type="dcterms:W3CDTF">2021-09-01T15:13:02Z</dcterms:modified>
</cp:coreProperties>
</file>