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6" r:id="rId4"/>
    <p:sldId id="262" r:id="rId5"/>
    <p:sldId id="263" r:id="rId6"/>
    <p:sldId id="267" r:id="rId7"/>
    <p:sldId id="268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CC"/>
    <a:srgbClr val="E3E4BA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0F553B-DBC4-4ACB-BE7C-7B2397CF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4825DB-8154-4128-AD10-0B8B9BD9A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C3664-CE39-432A-8D52-340B6F0DB2A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F5712-6501-4C7E-9CAC-ED732A09D40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90F656-10B7-494A-9B61-073A40A44179}" type="slidenum">
              <a:rPr lang="en-US" sz="1200">
                <a:latin typeface="Arial" charset="0"/>
              </a:rPr>
              <a:pPr algn="r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C66D1-318D-44FB-9F94-4664013A65C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4BB8E-1E17-4E09-89DA-EA183F2254B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6AB16-FFD4-47ED-B17D-9DC3A7E5AA78}" type="slidenum">
              <a:rPr lang="en-US" sz="1200">
                <a:latin typeface="Arial" charset="0"/>
              </a:rPr>
              <a:pPr algn="r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E7257-5F5E-4266-857D-B9165ACAB1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C4166-540B-4D42-98D0-FB1663C7F9B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802C-C89F-4402-8B8D-7D81A33B0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BD43-1029-4045-94BE-AFDF6300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EBC6-AC9C-4197-8AEB-DD5D82BB9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B29E-5C15-4D04-88C2-9BBA59637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46C6-B74D-4F13-80C8-57D8D3FC7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D90B-9B33-4D74-A4A3-B02BB6D2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6ECA-83EA-44C5-9D3A-AA2089949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F91C-ED26-4113-A662-563943087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DC76-F0CE-4143-9956-F542954F5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C12B0-BAFC-4F23-BF90-B3278F3BF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1558-0B5A-4DD0-BD95-AF5582BD8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EE7DBBE-F898-4902-884A-915C4E05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C%20BACNINH\Desktop\E3Unit%2020(l2)\58.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audio" Target="file:///C:\Documents%20and%20Settings\PC%20BACNINH\Desktop\E3Unit%2020(l2)\58_4.mp3" TargetMode="External"/><Relationship Id="rId7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PC%20BACNINH\Desktop\E3Unit%2020(l2)\58_3.mp3" TargetMode="External"/><Relationship Id="rId1" Type="http://schemas.openxmlformats.org/officeDocument/2006/relationships/audio" Target="file:///C:\Documents%20and%20Settings\PC%20BACNINH\Desktop\E3Unit%2020(l2)\58_2.mp3" TargetMode="External"/><Relationship Id="rId6" Type="http://schemas.openxmlformats.org/officeDocument/2006/relationships/audio" Target="file:///C:\Documents%20and%20Settings\PC%20BACNINH\Desktop\E3Unit%2020(l2)\58_7.mp3" TargetMode="External"/><Relationship Id="rId11" Type="http://schemas.openxmlformats.org/officeDocument/2006/relationships/image" Target="../media/image8.png"/><Relationship Id="rId5" Type="http://schemas.openxmlformats.org/officeDocument/2006/relationships/audio" Target="file:///C:\Documents%20and%20Settings\PC%20BACNINH\Desktop\E3Unit%2020(l2)\58_6.mp3" TargetMode="External"/><Relationship Id="rId10" Type="http://schemas.openxmlformats.org/officeDocument/2006/relationships/image" Target="../media/image7.png"/><Relationship Id="rId4" Type="http://schemas.openxmlformats.org/officeDocument/2006/relationships/audio" Target="file:///C:\Documents%20and%20Settings\PC%20BACNINH\Desktop\E3Unit%2020(l2)\58_5.mp3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PC%20BACNINH\Desktop\E3Unit%2020(l2)\58.1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audio" Target="file:///C:\Documents%20and%20Settings\PC%20BACNINH\Desktop\E3Unit%2020(l2)\59_3.mp3" TargetMode="Externa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16.jpeg"/><Relationship Id="rId2" Type="http://schemas.openxmlformats.org/officeDocument/2006/relationships/audio" Target="file:///C:\Documents%20and%20Settings\PC%20BACNINH\Desktop\E3Unit%2020(l2)\59_2.mp3" TargetMode="External"/><Relationship Id="rId1" Type="http://schemas.openxmlformats.org/officeDocument/2006/relationships/audio" Target="file:///C:\Documents%20and%20Settings\PC%20BACNINH\Desktop\E3Unit%2020(l2)\59.1.mp3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5.jpeg"/><Relationship Id="rId5" Type="http://schemas.openxmlformats.org/officeDocument/2006/relationships/audio" Target="file:///C:\Documents%20and%20Settings\PC%20BACNINH\Desktop\E3Unit%2020(l2)\59_5.mp3" TargetMode="External"/><Relationship Id="rId10" Type="http://schemas.openxmlformats.org/officeDocument/2006/relationships/image" Target="../media/image14.jpeg"/><Relationship Id="rId4" Type="http://schemas.openxmlformats.org/officeDocument/2006/relationships/audio" Target="file:///C:\Documents%20and%20Settings\PC%20BACNINH\Desktop\E3Unit%2020(l2)\59_4.mp3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foo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617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5" descr="foo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05000"/>
            <a:ext cx="617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743200"/>
            <a:ext cx="137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200400"/>
            <a:ext cx="8191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3" descr="imagesCASOH1O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7244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209800"/>
            <a:ext cx="628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1219200"/>
            <a:ext cx="628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2057400"/>
            <a:ext cx="628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27"/>
          <p:cNvSpPr txBox="1">
            <a:spLocks noChangeArrowheads="1"/>
          </p:cNvSpPr>
          <p:nvPr/>
        </p:nvSpPr>
        <p:spPr bwMode="auto">
          <a:xfrm>
            <a:off x="1524000" y="1828800"/>
            <a:ext cx="547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1. You’ve got………………………</a:t>
            </a:r>
          </a:p>
        </p:txBody>
      </p:sp>
      <p:sp>
        <p:nvSpPr>
          <p:cNvPr id="2059" name="Text Box 28"/>
          <p:cNvSpPr txBox="1">
            <a:spLocks noChangeArrowheads="1"/>
          </p:cNvSpPr>
          <p:nvPr/>
        </p:nvSpPr>
        <p:spPr bwMode="auto">
          <a:xfrm>
            <a:off x="1543050" y="3657600"/>
            <a:ext cx="562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2. She’s …….………………………</a:t>
            </a:r>
          </a:p>
        </p:txBody>
      </p:sp>
      <p:sp>
        <p:nvSpPr>
          <p:cNvPr id="2060" name="Text Box 29"/>
          <p:cNvSpPr txBox="1">
            <a:spLocks noChangeArrowheads="1"/>
          </p:cNvSpPr>
          <p:nvPr/>
        </p:nvSpPr>
        <p:spPr bwMode="auto">
          <a:xfrm>
            <a:off x="1562100" y="5334000"/>
            <a:ext cx="588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3. They ……….………………………</a:t>
            </a:r>
          </a:p>
        </p:txBody>
      </p:sp>
      <p:sp>
        <p:nvSpPr>
          <p:cNvPr id="2061" name="WordArt 30" descr="Narrow vertical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3581400" cy="9318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Warm up</a:t>
            </a:r>
          </a:p>
        </p:txBody>
      </p:sp>
      <p:sp>
        <p:nvSpPr>
          <p:cNvPr id="3088" name="Text Box 28"/>
          <p:cNvSpPr txBox="1">
            <a:spLocks noChangeArrowheads="1"/>
          </p:cNvSpPr>
          <p:nvPr/>
        </p:nvSpPr>
        <p:spPr bwMode="auto">
          <a:xfrm>
            <a:off x="3709988" y="17526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Arial" charset="0"/>
              </a:rPr>
              <a:t>five balls</a:t>
            </a: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2971800" y="3633788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Arial" charset="0"/>
              </a:rPr>
              <a:t>got two robbots</a:t>
            </a:r>
          </a:p>
        </p:txBody>
      </p:sp>
      <p:sp>
        <p:nvSpPr>
          <p:cNvPr id="3090" name="Text Box 28"/>
          <p:cNvSpPr txBox="1">
            <a:spLocks noChangeArrowheads="1"/>
          </p:cNvSpPr>
          <p:nvPr/>
        </p:nvSpPr>
        <p:spPr bwMode="auto">
          <a:xfrm>
            <a:off x="2824163" y="5348288"/>
            <a:ext cx="2803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Arial" charset="0"/>
              </a:rPr>
              <a:t>‘ve got four dolls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  <p:bldP spid="3089" grpId="0"/>
      <p:bldP spid="30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7525" y="1265238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1. Listen and repeat.</a:t>
            </a:r>
          </a:p>
        </p:txBody>
      </p: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4303713" y="1905000"/>
            <a:ext cx="48402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133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371600" y="205740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charset="0"/>
              </a:rPr>
              <a:t>f</a:t>
            </a:r>
            <a:r>
              <a:rPr lang="en-US" sz="2400" b="1">
                <a:latin typeface="Arial" charset="0"/>
              </a:rPr>
              <a:t>our  fi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ve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04875" y="2633663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You’ve got two dolls.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893763" y="3128963"/>
            <a:ext cx="276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I’ve got three dolls.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66775" y="3657600"/>
            <a:ext cx="2916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We’ve got five dolls.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79475" y="4133850"/>
            <a:ext cx="272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He’s got four balls.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38200" y="4591050"/>
            <a:ext cx="283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She’s got five balls.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838200" y="512445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They’ve got nine balls.</a:t>
            </a:r>
          </a:p>
        </p:txBody>
      </p:sp>
      <p:pic>
        <p:nvPicPr>
          <p:cNvPr id="4112" name="58.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29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029" fill="hold"/>
                                        <p:tgtEl>
                                          <p:spTgt spid="4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2"/>
                </p:tgtEl>
              </p:cMediaNode>
            </p:audio>
          </p:childTnLst>
        </p:cTn>
      </p:par>
    </p:tnLst>
    <p:bldLst>
      <p:bldP spid="5126" grpId="0"/>
      <p:bldP spid="5127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17525" y="1265238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1. Listen and repeat.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9">
            <a:lum contrast="30000"/>
          </a:blip>
          <a:srcRect/>
          <a:stretch>
            <a:fillRect/>
          </a:stretch>
        </p:blipFill>
        <p:spPr bwMode="auto">
          <a:xfrm>
            <a:off x="4303713" y="1905000"/>
            <a:ext cx="48402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133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192213" y="205740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charset="0"/>
              </a:rPr>
              <a:t>f</a:t>
            </a:r>
            <a:r>
              <a:rPr lang="en-US" sz="2400" b="1">
                <a:latin typeface="Arial" charset="0"/>
              </a:rPr>
              <a:t>our  fi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ve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904875" y="2633663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You’ve got two dolls.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93763" y="3128963"/>
            <a:ext cx="276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I’ve got three dolls.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66775" y="3657600"/>
            <a:ext cx="2916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We’ve got five dolls.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79475" y="4133850"/>
            <a:ext cx="272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He’s got four balls.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838200" y="4591050"/>
            <a:ext cx="283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She’s got five balls.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838200" y="512445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They’ve got nine balls.</a:t>
            </a:r>
          </a:p>
        </p:txBody>
      </p:sp>
      <p:pic>
        <p:nvPicPr>
          <p:cNvPr id="31759" name="58_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58_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187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58_4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695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58_5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42037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58_6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223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58_7.mp3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096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64" fill="hold"/>
                                        <p:tgtEl>
                                          <p:spTgt spid="317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1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075" fill="hold"/>
                                        <p:tgtEl>
                                          <p:spTgt spid="317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64" fill="hold"/>
                                        <p:tgtEl>
                                          <p:spTgt spid="317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1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57" fill="hold"/>
                                        <p:tgtEl>
                                          <p:spTgt spid="317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2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57" fill="hold"/>
                                        <p:tgtEl>
                                          <p:spTgt spid="31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3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057" fill="hold"/>
                                        <p:tgtEl>
                                          <p:spTgt spid="317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4"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4"/>
                </p:tgtEl>
              </p:cMediaNode>
            </p:audio>
          </p:childTnLst>
        </p:cTn>
      </p:par>
    </p:tnLst>
    <p:bldLst>
      <p:bldP spid="31753" grpId="0"/>
      <p:bldP spid="31754" grpId="0"/>
      <p:bldP spid="31755" grpId="0"/>
      <p:bldP spid="31756" grpId="0"/>
      <p:bldP spid="31757" grpId="0"/>
      <p:bldP spid="317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17525" y="1265238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1. Listen and repeat.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/>
          <a:stretch>
            <a:fillRect/>
          </a:stretch>
        </p:blipFill>
        <p:spPr bwMode="auto">
          <a:xfrm>
            <a:off x="4303713" y="1905000"/>
            <a:ext cx="48402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133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192213" y="205740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charset="0"/>
              </a:rPr>
              <a:t>f</a:t>
            </a:r>
            <a:r>
              <a:rPr lang="en-US" sz="2400" b="1">
                <a:latin typeface="Arial" charset="0"/>
              </a:rPr>
              <a:t>our  fi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ve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904875" y="2633663"/>
            <a:ext cx="3475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You………….. two dolls.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893763" y="3128963"/>
            <a:ext cx="3400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I…………… three dolls.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866775" y="3657600"/>
            <a:ext cx="340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We………….. five dolls.</a:t>
            </a: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9475" y="4133850"/>
            <a:ext cx="3314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He…………. four balls.</a:t>
            </a:r>
          </a:p>
        </p:txBody>
      </p:sp>
      <p:sp>
        <p:nvSpPr>
          <p:cNvPr id="5132" name="Text Box 13"/>
          <p:cNvSpPr txBox="1">
            <a:spLocks noChangeArrowheads="1"/>
          </p:cNvSpPr>
          <p:nvPr/>
        </p:nvSpPr>
        <p:spPr bwMode="auto">
          <a:xfrm>
            <a:off x="838200" y="4591050"/>
            <a:ext cx="3725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She……………. five balls.</a:t>
            </a:r>
          </a:p>
        </p:txBody>
      </p:sp>
      <p:sp>
        <p:nvSpPr>
          <p:cNvPr id="5133" name="Text Box 14"/>
          <p:cNvSpPr txBox="1">
            <a:spLocks noChangeArrowheads="1"/>
          </p:cNvSpPr>
          <p:nvPr/>
        </p:nvSpPr>
        <p:spPr bwMode="auto">
          <a:xfrm>
            <a:off x="838200" y="5124450"/>
            <a:ext cx="374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They………….. nine balls.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17525" y="1265238"/>
            <a:ext cx="305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1. Listen and repeat.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303713" y="1905000"/>
            <a:ext cx="4840287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133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92213" y="2057400"/>
            <a:ext cx="1482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charset="0"/>
              </a:rPr>
              <a:t>f</a:t>
            </a:r>
            <a:r>
              <a:rPr lang="en-US" sz="2400" b="1">
                <a:latin typeface="Arial" charset="0"/>
              </a:rPr>
              <a:t>our  fi</a:t>
            </a:r>
            <a:r>
              <a:rPr lang="en-US" sz="2400" b="1">
                <a:solidFill>
                  <a:srgbClr val="CC0000"/>
                </a:solidFill>
                <a:latin typeface="Arial" charset="0"/>
              </a:rPr>
              <a:t>ve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904875" y="2633663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You’ve got two dolls.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893763" y="3128963"/>
            <a:ext cx="276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I’ve got three dolls.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866775" y="3657600"/>
            <a:ext cx="2916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We’ve got five dolls.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879475" y="4133850"/>
            <a:ext cx="2728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He’s got four balls.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838200" y="4591050"/>
            <a:ext cx="283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She’s got five balls.</a:t>
            </a:r>
          </a:p>
        </p:txBody>
      </p:sp>
      <p:sp>
        <p:nvSpPr>
          <p:cNvPr id="6157" name="Text Box 14"/>
          <p:cNvSpPr txBox="1">
            <a:spLocks noChangeArrowheads="1"/>
          </p:cNvSpPr>
          <p:nvPr/>
        </p:nvSpPr>
        <p:spPr bwMode="auto">
          <a:xfrm>
            <a:off x="838200" y="5124450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They’ve got nine balls.</a:t>
            </a:r>
          </a:p>
        </p:txBody>
      </p:sp>
      <p:pic>
        <p:nvPicPr>
          <p:cNvPr id="6160" name="58.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81400" y="137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9" fill="hold"/>
                                        <p:tgtEl>
                                          <p:spTgt spid="6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7172" name="Text Box 27"/>
          <p:cNvSpPr txBox="1">
            <a:spLocks noChangeArrowheads="1"/>
          </p:cNvSpPr>
          <p:nvPr/>
        </p:nvSpPr>
        <p:spPr bwMode="auto">
          <a:xfrm>
            <a:off x="1127125" y="1717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7173" name="Group 33"/>
          <p:cNvGrpSpPr>
            <a:grpSpLocks/>
          </p:cNvGrpSpPr>
          <p:nvPr/>
        </p:nvGrpSpPr>
        <p:grpSpPr bwMode="auto">
          <a:xfrm>
            <a:off x="1327150" y="1828800"/>
            <a:ext cx="2228850" cy="2066925"/>
            <a:chOff x="836" y="1152"/>
            <a:chExt cx="1404" cy="1302"/>
          </a:xfrm>
        </p:grpSpPr>
        <p:pic>
          <p:nvPicPr>
            <p:cNvPr id="7183" name="Picture 16" descr="IMG_0395"/>
            <p:cNvPicPr>
              <a:picLocks noChangeAspect="1" noChangeArrowheads="1"/>
            </p:cNvPicPr>
            <p:nvPr/>
          </p:nvPicPr>
          <p:blipFill>
            <a:blip r:embed="rId3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104" y="1206"/>
              <a:ext cx="1136" cy="124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184" name="Text Box 28"/>
            <p:cNvSpPr txBox="1">
              <a:spLocks noChangeArrowheads="1"/>
            </p:cNvSpPr>
            <p:nvPr/>
          </p:nvSpPr>
          <p:spPr bwMode="auto">
            <a:xfrm>
              <a:off x="836" y="115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7174" name="Group 34"/>
          <p:cNvGrpSpPr>
            <a:grpSpLocks/>
          </p:cNvGrpSpPr>
          <p:nvPr/>
        </p:nvGrpSpPr>
        <p:grpSpPr bwMode="auto">
          <a:xfrm>
            <a:off x="4038600" y="1905000"/>
            <a:ext cx="2273300" cy="1990725"/>
            <a:chOff x="2544" y="1200"/>
            <a:chExt cx="1432" cy="1254"/>
          </a:xfrm>
        </p:grpSpPr>
        <p:pic>
          <p:nvPicPr>
            <p:cNvPr id="7181" name="Picture 13" descr="IMG_0392"/>
            <p:cNvPicPr>
              <a:picLocks noChangeAspect="1" noChangeArrowheads="1"/>
            </p:cNvPicPr>
            <p:nvPr/>
          </p:nvPicPr>
          <p:blipFill>
            <a:blip r:embed="rId4">
              <a:lum bright="12000" contrast="54000"/>
            </a:blip>
            <a:srcRect/>
            <a:stretch>
              <a:fillRect/>
            </a:stretch>
          </p:blipFill>
          <p:spPr bwMode="auto">
            <a:xfrm>
              <a:off x="2832" y="1206"/>
              <a:ext cx="1144" cy="1248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182" name="Text Box 29"/>
            <p:cNvSpPr txBox="1">
              <a:spLocks noChangeArrowheads="1"/>
            </p:cNvSpPr>
            <p:nvPr/>
          </p:nvSpPr>
          <p:spPr bwMode="auto">
            <a:xfrm>
              <a:off x="2544" y="120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7175" name="Group 35"/>
          <p:cNvGrpSpPr>
            <a:grpSpLocks/>
          </p:cNvGrpSpPr>
          <p:nvPr/>
        </p:nvGrpSpPr>
        <p:grpSpPr bwMode="auto">
          <a:xfrm>
            <a:off x="1295400" y="4114800"/>
            <a:ext cx="2265363" cy="2133600"/>
            <a:chOff x="816" y="2592"/>
            <a:chExt cx="1427" cy="1344"/>
          </a:xfrm>
        </p:grpSpPr>
        <p:pic>
          <p:nvPicPr>
            <p:cNvPr id="7179" name="Picture 15" descr="IMG_0394"/>
            <p:cNvPicPr>
              <a:picLocks noChangeAspect="1" noChangeArrowheads="1"/>
            </p:cNvPicPr>
            <p:nvPr/>
          </p:nvPicPr>
          <p:blipFill>
            <a:blip r:embed="rId5">
              <a:lum contrast="30000"/>
            </a:blip>
            <a:srcRect/>
            <a:stretch>
              <a:fillRect/>
            </a:stretch>
          </p:blipFill>
          <p:spPr bwMode="auto">
            <a:xfrm>
              <a:off x="1104" y="2688"/>
              <a:ext cx="1139" cy="124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180" name="Text Box 30"/>
            <p:cNvSpPr txBox="1">
              <a:spLocks noChangeArrowheads="1"/>
            </p:cNvSpPr>
            <p:nvPr/>
          </p:nvSpPr>
          <p:spPr bwMode="auto">
            <a:xfrm>
              <a:off x="816" y="259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7176" name="Group 36"/>
          <p:cNvGrpSpPr>
            <a:grpSpLocks/>
          </p:cNvGrpSpPr>
          <p:nvPr/>
        </p:nvGrpSpPr>
        <p:grpSpPr bwMode="auto">
          <a:xfrm>
            <a:off x="4038600" y="4267200"/>
            <a:ext cx="2281238" cy="2057400"/>
            <a:chOff x="2544" y="2688"/>
            <a:chExt cx="1437" cy="1296"/>
          </a:xfrm>
        </p:grpSpPr>
        <p:pic>
          <p:nvPicPr>
            <p:cNvPr id="7177" name="Picture 14" descr="IMG_0393"/>
            <p:cNvPicPr>
              <a:picLocks noChangeAspect="1" noChangeArrowheads="1"/>
            </p:cNvPicPr>
            <p:nvPr/>
          </p:nvPicPr>
          <p:blipFill>
            <a:blip r:embed="rId6">
              <a:lum bright="18000" contrast="48000"/>
            </a:blip>
            <a:srcRect/>
            <a:stretch>
              <a:fillRect/>
            </a:stretch>
          </p:blipFill>
          <p:spPr bwMode="auto">
            <a:xfrm>
              <a:off x="2832" y="2688"/>
              <a:ext cx="1149" cy="12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7178" name="Text Box 31"/>
            <p:cNvSpPr txBox="1">
              <a:spLocks noChangeArrowheads="1"/>
            </p:cNvSpPr>
            <p:nvPr/>
          </p:nvSpPr>
          <p:spPr bwMode="auto">
            <a:xfrm>
              <a:off x="2544" y="268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89113" y="1828800"/>
            <a:ext cx="2228850" cy="2066925"/>
            <a:chOff x="836" y="1152"/>
            <a:chExt cx="1404" cy="1302"/>
          </a:xfrm>
        </p:grpSpPr>
        <p:pic>
          <p:nvPicPr>
            <p:cNvPr id="8206" name="Picture 8" descr="IMG_0395"/>
            <p:cNvPicPr>
              <a:picLocks noChangeAspect="1" noChangeArrowheads="1"/>
            </p:cNvPicPr>
            <p:nvPr/>
          </p:nvPicPr>
          <p:blipFill>
            <a:blip r:embed="rId2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104" y="1206"/>
              <a:ext cx="1136" cy="124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07" name="Text Box 9"/>
            <p:cNvSpPr txBox="1">
              <a:spLocks noChangeArrowheads="1"/>
            </p:cNvSpPr>
            <p:nvPr/>
          </p:nvSpPr>
          <p:spPr bwMode="auto">
            <a:xfrm>
              <a:off x="836" y="115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00563" y="1905000"/>
            <a:ext cx="2273300" cy="1990725"/>
            <a:chOff x="2544" y="1200"/>
            <a:chExt cx="1432" cy="1254"/>
          </a:xfrm>
        </p:grpSpPr>
        <p:pic>
          <p:nvPicPr>
            <p:cNvPr id="8204" name="Picture 11" descr="IMG_0392"/>
            <p:cNvPicPr>
              <a:picLocks noChangeAspect="1" noChangeArrowheads="1"/>
            </p:cNvPicPr>
            <p:nvPr/>
          </p:nvPicPr>
          <p:blipFill>
            <a:blip r:embed="rId3">
              <a:lum bright="12000" contrast="54000"/>
            </a:blip>
            <a:srcRect/>
            <a:stretch>
              <a:fillRect/>
            </a:stretch>
          </p:blipFill>
          <p:spPr bwMode="auto">
            <a:xfrm>
              <a:off x="2832" y="1206"/>
              <a:ext cx="1144" cy="1248"/>
            </a:xfrm>
            <a:prstGeom prst="rect">
              <a:avLst/>
            </a:prstGeom>
            <a:solidFill>
              <a:srgbClr val="CC0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2544" y="1200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2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57363" y="4114800"/>
            <a:ext cx="2265362" cy="2133600"/>
            <a:chOff x="816" y="2592"/>
            <a:chExt cx="1427" cy="1344"/>
          </a:xfrm>
        </p:grpSpPr>
        <p:pic>
          <p:nvPicPr>
            <p:cNvPr id="8202" name="Picture 14" descr="IMG_0394"/>
            <p:cNvPicPr>
              <a:picLocks noChangeAspect="1" noChangeArrowheads="1"/>
            </p:cNvPicPr>
            <p:nvPr/>
          </p:nvPicPr>
          <p:blipFill>
            <a:blip r:embed="rId4">
              <a:lum contrast="30000"/>
            </a:blip>
            <a:srcRect/>
            <a:stretch>
              <a:fillRect/>
            </a:stretch>
          </p:blipFill>
          <p:spPr bwMode="auto">
            <a:xfrm>
              <a:off x="1104" y="2688"/>
              <a:ext cx="1139" cy="1248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03" name="Text Box 15"/>
            <p:cNvSpPr txBox="1">
              <a:spLocks noChangeArrowheads="1"/>
            </p:cNvSpPr>
            <p:nvPr/>
          </p:nvSpPr>
          <p:spPr bwMode="auto">
            <a:xfrm>
              <a:off x="816" y="259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00563" y="4267200"/>
            <a:ext cx="2281237" cy="2057400"/>
            <a:chOff x="2544" y="2688"/>
            <a:chExt cx="1437" cy="1296"/>
          </a:xfrm>
        </p:grpSpPr>
        <p:pic>
          <p:nvPicPr>
            <p:cNvPr id="8200" name="Picture 17" descr="IMG_0393"/>
            <p:cNvPicPr>
              <a:picLocks noChangeAspect="1" noChangeArrowheads="1"/>
            </p:cNvPicPr>
            <p:nvPr/>
          </p:nvPicPr>
          <p:blipFill>
            <a:blip r:embed="rId5">
              <a:lum bright="18000" contrast="48000"/>
            </a:blip>
            <a:srcRect/>
            <a:stretch>
              <a:fillRect/>
            </a:stretch>
          </p:blipFill>
          <p:spPr bwMode="auto">
            <a:xfrm>
              <a:off x="2832" y="2688"/>
              <a:ext cx="1149" cy="12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8201" name="Text Box 18"/>
            <p:cNvSpPr txBox="1">
              <a:spLocks noChangeArrowheads="1"/>
            </p:cNvSpPr>
            <p:nvPr/>
          </p:nvSpPr>
          <p:spPr bwMode="auto">
            <a:xfrm>
              <a:off x="2544" y="268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Arial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17525" y="1265238"/>
            <a:ext cx="2493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2.Listen and tick.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685800" y="2057400"/>
            <a:ext cx="8077200" cy="44196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685800" y="3886200"/>
            <a:ext cx="801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714375" y="4540250"/>
            <a:ext cx="801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704850" y="5181600"/>
            <a:ext cx="801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714375" y="5867400"/>
            <a:ext cx="801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4"/>
          <p:cNvSpPr>
            <a:spLocks noChangeShapeType="1"/>
          </p:cNvSpPr>
          <p:nvPr/>
        </p:nvSpPr>
        <p:spPr bwMode="auto">
          <a:xfrm>
            <a:off x="1828800" y="2085975"/>
            <a:ext cx="0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5"/>
          <p:cNvSpPr>
            <a:spLocks noChangeShapeType="1"/>
          </p:cNvSpPr>
          <p:nvPr/>
        </p:nvSpPr>
        <p:spPr bwMode="auto">
          <a:xfrm>
            <a:off x="5257800" y="2057400"/>
            <a:ext cx="0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3533775" y="2057400"/>
            <a:ext cx="0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>
            <a:off x="7100888" y="2076450"/>
            <a:ext cx="0" cy="439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9"/>
          <p:cNvSpPr txBox="1">
            <a:spLocks noChangeArrowheads="1"/>
          </p:cNvSpPr>
          <p:nvPr/>
        </p:nvSpPr>
        <p:spPr bwMode="auto">
          <a:xfrm>
            <a:off x="625475" y="4051300"/>
            <a:ext cx="117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1.Peter</a:t>
            </a:r>
          </a:p>
        </p:txBody>
      </p:sp>
      <p:sp>
        <p:nvSpPr>
          <p:cNvPr id="9231" name="Text Box 20"/>
          <p:cNvSpPr txBox="1">
            <a:spLocks noChangeArrowheads="1"/>
          </p:cNvSpPr>
          <p:nvPr/>
        </p:nvSpPr>
        <p:spPr bwMode="auto">
          <a:xfrm>
            <a:off x="628650" y="4648200"/>
            <a:ext cx="119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2.Linda</a:t>
            </a:r>
          </a:p>
        </p:txBody>
      </p:sp>
      <p:sp>
        <p:nvSpPr>
          <p:cNvPr id="9232" name="Text Box 21"/>
          <p:cNvSpPr txBox="1">
            <a:spLocks noChangeArrowheads="1"/>
          </p:cNvSpPr>
          <p:nvPr/>
        </p:nvSpPr>
        <p:spPr bwMode="auto">
          <a:xfrm>
            <a:off x="633413" y="5273675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3.Tom</a:t>
            </a:r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638175" y="5853113"/>
            <a:ext cx="1211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4. Mary</a:t>
            </a:r>
          </a:p>
        </p:txBody>
      </p:sp>
      <p:pic>
        <p:nvPicPr>
          <p:cNvPr id="9234" name="Picture 29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2593975" y="4070350"/>
            <a:ext cx="225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5" name="59.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76600" y="137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59_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675" y="4184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59_3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6550" y="4743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59_4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6550" y="5311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59_5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3375" y="59245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29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4194175" y="4708525"/>
            <a:ext cx="225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29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5946775" y="5318125"/>
            <a:ext cx="225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29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7775575" y="5943600"/>
            <a:ext cx="225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35" descr="IMG_0392"/>
          <p:cNvPicPr>
            <a:picLocks noChangeAspect="1" noChangeArrowheads="1"/>
          </p:cNvPicPr>
          <p:nvPr/>
        </p:nvPicPr>
        <p:blipFill>
          <a:blip r:embed="rId10">
            <a:lum bright="12000" contrast="54000"/>
          </a:blip>
          <a:srcRect/>
          <a:stretch>
            <a:fillRect/>
          </a:stretch>
        </p:blipFill>
        <p:spPr bwMode="auto">
          <a:xfrm>
            <a:off x="1905000" y="2133600"/>
            <a:ext cx="1539875" cy="1692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44" name="Picture 36" descr="IMG_0393"/>
          <p:cNvPicPr>
            <a:picLocks noChangeAspect="1" noChangeArrowheads="1"/>
          </p:cNvPicPr>
          <p:nvPr/>
        </p:nvPicPr>
        <p:blipFill>
          <a:blip r:embed="rId11">
            <a:lum bright="18000" contrast="48000"/>
          </a:blip>
          <a:srcRect/>
          <a:stretch>
            <a:fillRect/>
          </a:stretch>
        </p:blipFill>
        <p:spPr bwMode="auto">
          <a:xfrm>
            <a:off x="3581400" y="2133600"/>
            <a:ext cx="1600200" cy="16922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45" name="Picture 37" descr="IMG_0394"/>
          <p:cNvPicPr>
            <a:picLocks noChangeAspect="1" noChangeArrowheads="1"/>
          </p:cNvPicPr>
          <p:nvPr/>
        </p:nvPicPr>
        <p:blipFill>
          <a:blip r:embed="rId12">
            <a:lum contrast="30000"/>
          </a:blip>
          <a:srcRect/>
          <a:stretch>
            <a:fillRect/>
          </a:stretch>
        </p:blipFill>
        <p:spPr bwMode="auto">
          <a:xfrm>
            <a:off x="5334000" y="2133600"/>
            <a:ext cx="1660525" cy="1676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46" name="Picture 38" descr="IMG_0395"/>
          <p:cNvPicPr>
            <a:picLocks noChangeAspect="1" noChangeArrowheads="1"/>
          </p:cNvPicPr>
          <p:nvPr/>
        </p:nvPicPr>
        <p:blipFill>
          <a:blip r:embed="rId13">
            <a:lum bright="18000" contrast="36000"/>
          </a:blip>
          <a:srcRect/>
          <a:stretch>
            <a:fillRect/>
          </a:stretch>
        </p:blipFill>
        <p:spPr bwMode="auto">
          <a:xfrm>
            <a:off x="7162800" y="2146300"/>
            <a:ext cx="1524000" cy="16637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6879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073" fill="hold"/>
                                        <p:tgtEl>
                                          <p:spTgt spid="7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070" fill="hold"/>
                                        <p:tgtEl>
                                          <p:spTgt spid="7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7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070" fill="hold"/>
                                        <p:tgtEl>
                                          <p:spTgt spid="7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9932" fill="hold"/>
                                        <p:tgtEl>
                                          <p:spTgt spid="7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9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/>
          <p:cNvSpPr>
            <a:spLocks noChangeArrowheads="1"/>
          </p:cNvSpPr>
          <p:nvPr/>
        </p:nvSpPr>
        <p:spPr bwMode="auto">
          <a:xfrm>
            <a:off x="304800" y="152400"/>
            <a:ext cx="85344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752600" y="587375"/>
            <a:ext cx="5622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0000"/>
                </a:solidFill>
                <a:latin typeface="Arial" charset="0"/>
              </a:rPr>
              <a:t>Unit 20 : Our toys (lesson 2)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3276600" y="3200400"/>
            <a:ext cx="3133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Kim's game</a:t>
            </a: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495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600200"/>
            <a:ext cx="14478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6688" y="1524000"/>
            <a:ext cx="519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4888" y="1600200"/>
            <a:ext cx="519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2133600"/>
            <a:ext cx="5191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286000"/>
            <a:ext cx="11191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3886200"/>
            <a:ext cx="17557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277</Words>
  <Application>Microsoft Office PowerPoint</Application>
  <PresentationFormat>On-screen Show (4:3)</PresentationFormat>
  <Paragraphs>69</Paragraphs>
  <Slides>9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Comic Sans MS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E3U20(l2)</dc:title>
  <dc:creator>Thanh Nhan (TH VoCuong2)</dc:creator>
  <cp:lastModifiedBy>CSTeam</cp:lastModifiedBy>
  <cp:revision>17</cp:revision>
  <dcterms:created xsi:type="dcterms:W3CDTF">2012-04-17T12:33:04Z</dcterms:created>
  <dcterms:modified xsi:type="dcterms:W3CDTF">2016-06-29T09:56:02Z</dcterms:modified>
</cp:coreProperties>
</file>