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1" r:id="rId4"/>
    <p:sldId id="298" r:id="rId5"/>
    <p:sldId id="293" r:id="rId6"/>
    <p:sldId id="269" r:id="rId7"/>
    <p:sldId id="296" r:id="rId8"/>
    <p:sldId id="270" r:id="rId9"/>
    <p:sldId id="294" r:id="rId10"/>
    <p:sldId id="275" r:id="rId11"/>
    <p:sldId id="276" r:id="rId12"/>
    <p:sldId id="277" r:id="rId13"/>
    <p:sldId id="278" r:id="rId14"/>
    <p:sldId id="297" r:id="rId15"/>
    <p:sldId id="279" r:id="rId16"/>
    <p:sldId id="292" r:id="rId17"/>
    <p:sldId id="284" r:id="rId18"/>
    <p:sldId id="285" r:id="rId19"/>
    <p:sldId id="288" r:id="rId20"/>
    <p:sldId id="289" r:id="rId21"/>
    <p:sldId id="290" r:id="rId22"/>
    <p:sldId id="299" r:id="rId23"/>
    <p:sldId id="291" r:id="rId24"/>
    <p:sldId id="300" r:id="rId25"/>
    <p:sldId id="2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1104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7C9E45-A1B6-4075-B663-E0B542E2229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42047B-3857-4A23-9304-4CA4C24F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FAE2-76A2-491B-B42C-EE01B48924B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219B-8862-42F0-B655-8BCEA5D5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E5EE-FF43-4ECF-8F54-BA2E58F9DEF9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2275-5CE8-46DF-9525-D2B67E064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E4AC-37E0-41BC-A950-FC43ED185AF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D6F7-874D-4B45-9083-2B2FC8DC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2225-521A-4B00-BFAC-5E49EC3C2CE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4957-6431-401B-B4B1-00150234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B94E-DBFB-4654-B2C9-2AF80DD0FB2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FF2B-2CD9-42A2-80C2-E74F4D90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6F52-E4BB-4477-851E-AED456B98F2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4AE9-239A-485A-AFB7-7B1245635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9419-11DD-45F0-BD63-DD08E812665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C670-73F8-43DA-89E3-D2FB11CB1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779C-3561-46C2-BC97-0E7204FCCB1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671E-4148-4A83-8B6D-9DF1044B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C20B-4161-4D8A-974B-06BF8FBDC11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C6EA-3F15-4081-A7D8-C39E5E8B8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F549-F53C-4324-B62E-EE02F758B7B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9845-ACA3-448F-B8B2-C95E3F67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3D69-099A-4ED1-9509-D2499854916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9F10-882E-4A95-BEFA-9B6525753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2EC41-1221-40B5-9CD8-22F6D8D6650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4B469-C41A-4001-A299-879181085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gif"/><Relationship Id="rId4" Type="http://schemas.openxmlformats.org/officeDocument/2006/relationships/hyperlink" Target="http://vn.myblog.yahoo.com/lee-nguyenblo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3" Type="http://schemas.openxmlformats.org/officeDocument/2006/relationships/slide" Target="slide25.xml"/><Relationship Id="rId7" Type="http://schemas.openxmlformats.org/officeDocument/2006/relationships/slide" Target="slide18.xml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10" Type="http://schemas.openxmlformats.org/officeDocument/2006/relationships/slide" Target="slide19.xml"/><Relationship Id="rId4" Type="http://schemas.openxmlformats.org/officeDocument/2006/relationships/image" Target="../media/image19.wmf"/><Relationship Id="rId9" Type="http://schemas.openxmlformats.org/officeDocument/2006/relationships/slide" Target="slide20.xml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gif"/><Relationship Id="rId4" Type="http://schemas.openxmlformats.org/officeDocument/2006/relationships/hyperlink" Target="http://vn.myblog.yahoo.com/lee-nguyenblo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nh nen trang bia GADT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429000" y="2667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3276600" y="1676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3810000" y="1676400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WordArt 9"/>
          <p:cNvSpPr>
            <a:spLocks noChangeArrowheads="1" noChangeShapeType="1" noTextEdit="1"/>
          </p:cNvSpPr>
          <p:nvPr/>
        </p:nvSpPr>
        <p:spPr bwMode="auto">
          <a:xfrm>
            <a:off x="4267200" y="1676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3" name="WordArt 10"/>
          <p:cNvSpPr>
            <a:spLocks noChangeArrowheads="1" noChangeShapeType="1" noTextEdit="1"/>
          </p:cNvSpPr>
          <p:nvPr/>
        </p:nvSpPr>
        <p:spPr bwMode="auto">
          <a:xfrm>
            <a:off x="4572000" y="167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4" name="WordArt 11"/>
          <p:cNvSpPr>
            <a:spLocks noChangeArrowheads="1" noChangeShapeType="1" noTextEdit="1"/>
          </p:cNvSpPr>
          <p:nvPr/>
        </p:nvSpPr>
        <p:spPr bwMode="auto">
          <a:xfrm>
            <a:off x="4953000" y="16764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5" name="WordArt 12"/>
          <p:cNvSpPr>
            <a:spLocks noChangeArrowheads="1" noChangeShapeType="1" noTextEdit="1"/>
          </p:cNvSpPr>
          <p:nvPr/>
        </p:nvSpPr>
        <p:spPr bwMode="auto">
          <a:xfrm>
            <a:off x="5410200" y="1676400"/>
            <a:ext cx="428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6" name="WordArt 13"/>
          <p:cNvSpPr>
            <a:spLocks noChangeArrowheads="1" noChangeShapeType="1" noTextEdit="1"/>
          </p:cNvSpPr>
          <p:nvPr/>
        </p:nvSpPr>
        <p:spPr bwMode="auto">
          <a:xfrm>
            <a:off x="5943600" y="1676400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WordArt 15"/>
          <p:cNvSpPr>
            <a:spLocks noChangeArrowheads="1" noChangeShapeType="1" noTextEdit="1"/>
          </p:cNvSpPr>
          <p:nvPr/>
        </p:nvSpPr>
        <p:spPr bwMode="auto">
          <a:xfrm>
            <a:off x="4800600" y="26670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8" name="Picture 194" descr="Palette &amp; Brushes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17557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Arial" charset="0"/>
              </a:rPr>
              <a:t>4.Let’s chant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667000" y="1066800"/>
            <a:ext cx="59229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Pets !Pets !Pets !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We’ve got pets.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I’ve got a dog.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He hasn’t got a dog.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He’s got a big cat.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And a small cat.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Pets !Pets !Pets !</a:t>
            </a:r>
          </a:p>
          <a:p>
            <a:r>
              <a:rPr lang="en-US" sz="4000">
                <a:latin typeface="Arial" charset="0"/>
                <a:cs typeface="Times New Roman" pitchFamily="18" charset="0"/>
              </a:rPr>
              <a:t>We’ve got pets.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38600"/>
            <a:ext cx="23415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447800"/>
            <a:ext cx="2590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Arial" charset="0"/>
              </a:rPr>
              <a:t>4.Let’s chant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081088" y="14478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000">
                <a:latin typeface="Arial" charset="0"/>
                <a:cs typeface="Times New Roman" pitchFamily="18" charset="0"/>
              </a:rPr>
              <a:t> !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000">
                <a:latin typeface="Arial" charset="0"/>
                <a:cs typeface="Times New Roman" pitchFamily="18" charset="0"/>
              </a:rPr>
              <a:t> !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000">
                <a:latin typeface="Arial" charset="0"/>
                <a:cs typeface="Times New Roman" pitchFamily="18" charset="0"/>
              </a:rPr>
              <a:t> !</a:t>
            </a:r>
          </a:p>
          <a:p>
            <a:r>
              <a:rPr lang="en-US" sz="4000" b="1" u="sng">
                <a:latin typeface="Arial" charset="0"/>
                <a:cs typeface="Times New Roman" pitchFamily="18" charset="0"/>
              </a:rPr>
              <a:t>We’ve</a:t>
            </a:r>
            <a:r>
              <a:rPr lang="en-US" sz="4000">
                <a:latin typeface="Arial" charset="0"/>
                <a:cs typeface="Times New Roman" pitchFamily="18" charset="0"/>
              </a:rPr>
              <a:t>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000">
                <a:latin typeface="Arial" charset="0"/>
                <a:cs typeface="Times New Roman" pitchFamily="18" charset="0"/>
              </a:rPr>
              <a:t>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0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 rot="10800000" flipV="1">
            <a:off x="990600" y="3719513"/>
            <a:ext cx="5029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Arial" charset="0"/>
                <a:cs typeface="Times New Roman" pitchFamily="18" charset="0"/>
              </a:rPr>
              <a:t>I’ve</a:t>
            </a:r>
            <a:r>
              <a:rPr lang="en-US" sz="4000">
                <a:latin typeface="Arial" charset="0"/>
                <a:cs typeface="Times New Roman" pitchFamily="18" charset="0"/>
              </a:rPr>
              <a:t>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000" b="1">
                <a:latin typeface="Arial" charset="0"/>
                <a:cs typeface="Times New Roman" pitchFamily="18" charset="0"/>
              </a:rPr>
              <a:t> 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a dog</a:t>
            </a:r>
            <a:r>
              <a:rPr lang="en-US" sz="40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000" b="1" u="sng">
                <a:latin typeface="Arial" charset="0"/>
                <a:cs typeface="Times New Roman" pitchFamily="18" charset="0"/>
              </a:rPr>
              <a:t>He</a:t>
            </a:r>
            <a:r>
              <a:rPr lang="en-US" sz="4000">
                <a:latin typeface="Arial" charset="0"/>
                <a:cs typeface="Times New Roman" pitchFamily="18" charset="0"/>
              </a:rPr>
              <a:t>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hasn’t got</a:t>
            </a:r>
            <a:r>
              <a:rPr lang="en-US" sz="4000" b="1">
                <a:latin typeface="Arial" charset="0"/>
                <a:cs typeface="Times New Roman" pitchFamily="18" charset="0"/>
              </a:rPr>
              <a:t> </a:t>
            </a:r>
            <a:r>
              <a:rPr lang="en-US" sz="4000" b="1" u="sng">
                <a:latin typeface="Arial" charset="0"/>
                <a:cs typeface="Times New Roman" pitchFamily="18" charset="0"/>
              </a:rPr>
              <a:t>a dog</a:t>
            </a:r>
            <a:endParaRPr lang="en-US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4.Let’s chant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143000" y="1447800"/>
            <a:ext cx="6705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Arial" charset="0"/>
                <a:cs typeface="Times New Roman" pitchFamily="18" charset="0"/>
              </a:rPr>
              <a:t>He’s got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big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cat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And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small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cat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1081088" y="3429000"/>
            <a:ext cx="5638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We’ve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4.Let’s chant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143000" y="976313"/>
            <a:ext cx="6705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We’ve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I’ve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400" b="1">
                <a:latin typeface="Arial" charset="0"/>
                <a:cs typeface="Times New Roman" pitchFamily="18" charset="0"/>
              </a:rPr>
              <a:t> 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dog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He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hasn’t got</a:t>
            </a:r>
            <a:r>
              <a:rPr lang="en-US" sz="4400" b="1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dog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He’s got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big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cat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And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a small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cat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 !</a:t>
            </a:r>
          </a:p>
          <a:p>
            <a:r>
              <a:rPr lang="en-US" sz="4400" b="1" u="sng">
                <a:latin typeface="Arial" charset="0"/>
                <a:cs typeface="Times New Roman" pitchFamily="18" charset="0"/>
              </a:rPr>
              <a:t>We’ve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got</a:t>
            </a:r>
            <a:r>
              <a:rPr lang="en-US" sz="4400">
                <a:latin typeface="Arial" charset="0"/>
                <a:cs typeface="Times New Roman" pitchFamily="18" charset="0"/>
              </a:rPr>
              <a:t>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pets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4.Let’s chant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667000" y="1066800"/>
            <a:ext cx="59229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Arial" charset="0"/>
                <a:cs typeface="Times New Roman" pitchFamily="18" charset="0"/>
              </a:rPr>
              <a:t>Pets !Pets !Pets !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We’ve got pets.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I’ve got a dog.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He hasn’t got a dog.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He’s got a big cat.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And a small cat.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Pets !Pets !Pets !</a:t>
            </a:r>
          </a:p>
          <a:p>
            <a:r>
              <a:rPr lang="en-US" sz="4400" b="1">
                <a:latin typeface="Arial" charset="0"/>
                <a:cs typeface="Times New Roman" pitchFamily="18" charset="0"/>
              </a:rPr>
              <a:t>We’ve got pets.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638" y="4419600"/>
            <a:ext cx="19907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447800"/>
            <a:ext cx="2590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A013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6725" y="5245100"/>
            <a:ext cx="10572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152400" y="4800600"/>
            <a:ext cx="2386013" cy="2057400"/>
            <a:chOff x="240" y="1872"/>
            <a:chExt cx="2131" cy="2448"/>
          </a:xfrm>
        </p:grpSpPr>
        <p:graphicFrame>
          <p:nvGraphicFramePr>
            <p:cNvPr id="2050" name="Object 10"/>
            <p:cNvGraphicFramePr>
              <a:graphicFrameLocks noChangeAspect="1"/>
            </p:cNvGraphicFramePr>
            <p:nvPr/>
          </p:nvGraphicFramePr>
          <p:xfrm>
            <a:off x="384" y="1872"/>
            <a:ext cx="1987" cy="2448"/>
          </p:xfrm>
          <a:graphic>
            <a:graphicData uri="http://schemas.openxmlformats.org/presentationml/2006/ole">
              <p:oleObj spid="_x0000_s2050" name="Clip" r:id="rId6" imgW="3532327" imgH="4445813" progId="MS_ClipArt_Gallery.2">
                <p:embed/>
              </p:oleObj>
            </a:graphicData>
          </a:graphic>
        </p:graphicFrame>
        <p:pic>
          <p:nvPicPr>
            <p:cNvPr id="2055" name="Picture 11" descr="flowe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" y="2400"/>
              <a:ext cx="16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74738" y="781050"/>
            <a:ext cx="77644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Play game :</a:t>
            </a:r>
          </a:p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		 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1162050" y="4191000"/>
            <a:ext cx="2209800" cy="17446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FF0000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183515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908175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908175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908175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1979613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2051050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848225" y="4262438"/>
            <a:ext cx="2362200" cy="174466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5651500" y="45815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5651500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5651500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2239" name="WordArt 15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187450" y="6126163"/>
            <a:ext cx="2698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Team A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37188" y="6021388"/>
            <a:ext cx="264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Team B</a:t>
            </a:r>
          </a:p>
        </p:txBody>
      </p:sp>
      <p:sp>
        <p:nvSpPr>
          <p:cNvPr id="52242" name="WordArt 18"/>
          <p:cNvSpPr>
            <a:spLocks noChangeArrowheads="1" noChangeShapeType="1" noTextEdit="1"/>
          </p:cNvSpPr>
          <p:nvPr/>
        </p:nvSpPr>
        <p:spPr bwMode="auto">
          <a:xfrm>
            <a:off x="1979613" y="45815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2243" name="WordArt 19"/>
          <p:cNvSpPr>
            <a:spLocks noChangeArrowheads="1" noChangeShapeType="1" noTextEdit="1"/>
          </p:cNvSpPr>
          <p:nvPr/>
        </p:nvSpPr>
        <p:spPr bwMode="auto">
          <a:xfrm>
            <a:off x="1908175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2244" name="WordArt 20"/>
          <p:cNvSpPr>
            <a:spLocks noChangeArrowheads="1" noChangeShapeType="1" noTextEdit="1"/>
          </p:cNvSpPr>
          <p:nvPr/>
        </p:nvSpPr>
        <p:spPr bwMode="auto">
          <a:xfrm>
            <a:off x="1979613" y="4725988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2245" name="WordArt 21"/>
          <p:cNvSpPr>
            <a:spLocks noChangeArrowheads="1" noChangeShapeType="1" noTextEdit="1"/>
          </p:cNvSpPr>
          <p:nvPr/>
        </p:nvSpPr>
        <p:spPr bwMode="auto">
          <a:xfrm>
            <a:off x="1763713" y="47244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52246" name="WordArt 22"/>
          <p:cNvSpPr>
            <a:spLocks noChangeArrowheads="1" noChangeShapeType="1" noTextEdit="1"/>
          </p:cNvSpPr>
          <p:nvPr/>
        </p:nvSpPr>
        <p:spPr bwMode="auto">
          <a:xfrm>
            <a:off x="5724525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2247" name="WordArt 23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2248" name="WordArt 24"/>
          <p:cNvSpPr>
            <a:spLocks noChangeArrowheads="1" noChangeShapeType="1" noTextEdit="1"/>
          </p:cNvSpPr>
          <p:nvPr/>
        </p:nvSpPr>
        <p:spPr bwMode="auto">
          <a:xfrm>
            <a:off x="5794375" y="4724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2249" name="WordArt 25"/>
          <p:cNvSpPr>
            <a:spLocks noChangeArrowheads="1" noChangeShapeType="1" noTextEdit="1"/>
          </p:cNvSpPr>
          <p:nvPr/>
        </p:nvSpPr>
        <p:spPr bwMode="auto">
          <a:xfrm>
            <a:off x="5651500" y="4652963"/>
            <a:ext cx="5032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17434" name="Picture 36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5013" y="5373688"/>
            <a:ext cx="20002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875" y="1524000"/>
            <a:ext cx="1784350" cy="11874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6" action="ppaction://hlinksldjump"/>
              </a:rPr>
              <a:t>1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46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00338" y="1524000"/>
            <a:ext cx="2041525" cy="11874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7" action="ppaction://hlinksldjump"/>
              </a:rPr>
              <a:t>2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47" name="AutoShape 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1524000"/>
            <a:ext cx="1709738" cy="11874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7" action="ppaction://hlinksldjump"/>
              </a:rPr>
              <a:t>3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48" name="AutoShape 2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1584325"/>
            <a:ext cx="1811338" cy="1127125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10" action="ppaction://hlinksldjump"/>
              </a:rPr>
              <a:t>4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49" name="AutoShape 3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3048000"/>
            <a:ext cx="1709738" cy="11430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11" action="ppaction://hlinksldjump"/>
              </a:rPr>
              <a:t>7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50" name="AutoShape 3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00338" y="3048000"/>
            <a:ext cx="2041525" cy="11366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9" action="ppaction://hlinksldjump"/>
              </a:rPr>
              <a:t>6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51" name="AutoShape 3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563" y="3048000"/>
            <a:ext cx="1744662" cy="113665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10" action="ppaction://hlinksldjump"/>
              </a:rPr>
              <a:t>5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52" name="AutoShape 3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3048000"/>
            <a:ext cx="1811338" cy="11430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  <a:hlinkClick r:id="rId15" action="ppaction://hlinksldjump"/>
              </a:rPr>
              <a:t>8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675" y="-215900"/>
            <a:ext cx="77644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600" b="1" dirty="0">
              <a:solidFill>
                <a:schemeClr val="tx2">
                  <a:lumMod val="50000"/>
                </a:schemeClr>
              </a:solidFill>
              <a:latin typeface="Arial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		 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52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52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2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92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92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92" decel="100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92" decel="100000"/>
                                        <p:tgtEl>
                                          <p:spTgt spid="522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192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92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92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92" decel="100000"/>
                                        <p:tgtEl>
                                          <p:spTgt spid="52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92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2" decel="100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92" decel="100000"/>
                                        <p:tgtEl>
                                          <p:spTgt spid="52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92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92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92" decel="100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92" decel="100000"/>
                                        <p:tgtEl>
                                          <p:spTgt spid="52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192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92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92" decel="100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92" decel="100000"/>
                                        <p:tgtEl>
                                          <p:spTgt spid="52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192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92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92" decel="100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192" decel="100000"/>
                                        <p:tgtEl>
                                          <p:spTgt spid="52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192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192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92" decel="100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192" decel="100000"/>
                                        <p:tgtEl>
                                          <p:spTgt spid="52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192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192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92" decel="100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92" decel="100000"/>
                                        <p:tgtEl>
                                          <p:spTgt spid="522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192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92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decel="1000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decel="10000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92" decel="100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92" decel="100000"/>
                                        <p:tgtEl>
                                          <p:spTgt spid="52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192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192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decel="10000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92" decel="100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192" decel="100000"/>
                                        <p:tgtEl>
                                          <p:spTgt spid="52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5" dur="192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192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92" decel="100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192" decel="100000"/>
                                        <p:tgtEl>
                                          <p:spTgt spid="52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192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192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92" decel="100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192" decel="100000"/>
                                        <p:tgtEl>
                                          <p:spTgt spid="52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192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192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92" decel="100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192" decel="100000"/>
                                        <p:tgtEl>
                                          <p:spTgt spid="52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0" dur="192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192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92" decel="100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192" decel="100000"/>
                                        <p:tgtEl>
                                          <p:spTgt spid="522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5" dur="192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7" dur="192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 nodeType="clickPar">
                      <p:stCondLst>
                        <p:cond delay="0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 nodeType="clickPar">
                      <p:stCondLst>
                        <p:cond delay="0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 nodeType="clickPar">
                      <p:stCondLst>
                        <p:cond delay="0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 nodeType="clickPar">
                      <p:stCondLst>
                        <p:cond delay="0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 nodeType="clickPar">
                      <p:stCondLst>
                        <p:cond delay="0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 nodeType="clickPar">
                      <p:stCondLst>
                        <p:cond delay="0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227" grpId="0" animBg="1"/>
      <p:bldP spid="52227" grpId="1" animBg="1"/>
      <p:bldP spid="52228" grpId="0" animBg="1"/>
      <p:bldP spid="52228" grpId="1" animBg="1"/>
      <p:bldP spid="52229" grpId="0" animBg="1"/>
      <p:bldP spid="52229" grpId="1" animBg="1"/>
      <p:bldP spid="52230" grpId="0" animBg="1"/>
      <p:bldP spid="52230" grpId="1" animBg="1"/>
      <p:bldP spid="52231" grpId="0" animBg="1"/>
      <p:bldP spid="52231" grpId="1" animBg="1"/>
      <p:bldP spid="52232" grpId="0" animBg="1"/>
      <p:bldP spid="52232" grpId="1" animBg="1"/>
      <p:bldP spid="52234" grpId="0" animBg="1"/>
      <p:bldP spid="52234" grpId="1" animBg="1"/>
      <p:bldP spid="52235" grpId="0" animBg="1"/>
      <p:bldP spid="52235" grpId="1" animBg="1"/>
      <p:bldP spid="52236" grpId="0" animBg="1"/>
      <p:bldP spid="52236" grpId="1" animBg="1"/>
      <p:bldP spid="52237" grpId="0" animBg="1"/>
      <p:bldP spid="52237" grpId="1" animBg="1"/>
      <p:bldP spid="52238" grpId="0" animBg="1"/>
      <p:bldP spid="52238" grpId="1" animBg="1"/>
      <p:bldP spid="52239" grpId="0" animBg="1"/>
      <p:bldP spid="52239" grpId="1" animBg="1"/>
      <p:bldP spid="52242" grpId="0" animBg="1"/>
      <p:bldP spid="52242" grpId="1" animBg="1"/>
      <p:bldP spid="52243" grpId="0" animBg="1"/>
      <p:bldP spid="52243" grpId="1" animBg="1"/>
      <p:bldP spid="52244" grpId="0" animBg="1"/>
      <p:bldP spid="52244" grpId="1" animBg="1"/>
      <p:bldP spid="52245" grpId="0" animBg="1"/>
      <p:bldP spid="52246" grpId="0" animBg="1"/>
      <p:bldP spid="52246" grpId="1" animBg="1"/>
      <p:bldP spid="52247" grpId="0" animBg="1"/>
      <p:bldP spid="52247" grpId="1" animBg="1"/>
      <p:bldP spid="52248" grpId="0" animBg="1"/>
      <p:bldP spid="52248" grpId="1" animBg="1"/>
      <p:bldP spid="52249" grpId="0" animBg="1"/>
      <p:bldP spid="46" grpId="0" animBg="1"/>
      <p:bldP spid="49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513" y="304800"/>
            <a:ext cx="1504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298450"/>
            <a:ext cx="1504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25" y="1924050"/>
            <a:ext cx="1504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28600" y="1916113"/>
            <a:ext cx="6169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…………</a:t>
            </a:r>
          </a:p>
        </p:txBody>
      </p:sp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3549650"/>
            <a:ext cx="615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 </a:t>
            </a:r>
            <a:r>
              <a:rPr lang="en-US" sz="4800" b="1">
                <a:latin typeface="Arial" charset="0"/>
                <a:cs typeface="Times New Roman" pitchFamily="18" charset="0"/>
              </a:rPr>
              <a:t>three dogs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568325"/>
            <a:ext cx="1323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68325"/>
            <a:ext cx="1581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04800" y="2362200"/>
            <a:ext cx="922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How many ……………. have  you got ?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9600" y="3282950"/>
            <a:ext cx="9234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How many </a:t>
            </a:r>
            <a:r>
              <a:rPr lang="en-US" sz="4000" b="1">
                <a:latin typeface="Arial" charset="0"/>
                <a:cs typeface="Times New Roman" pitchFamily="18" charset="0"/>
              </a:rPr>
              <a:t>cats</a:t>
            </a:r>
            <a:r>
              <a:rPr lang="en-US" sz="4000">
                <a:latin typeface="Arial" charset="0"/>
                <a:cs typeface="Times New Roman" pitchFamily="18" charset="0"/>
              </a:rPr>
              <a:t> have  you got ?</a:t>
            </a: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75" y="1804988"/>
            <a:ext cx="1104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381000"/>
            <a:ext cx="1104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81000"/>
            <a:ext cx="11049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2139950"/>
            <a:ext cx="6477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Times New Roman" pitchFamily="18" charset="0"/>
              </a:rPr>
              <a:t>They’ve got ……………..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0550" y="3581400"/>
            <a:ext cx="64627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Times New Roman" pitchFamily="18" charset="0"/>
              </a:rPr>
              <a:t>They’ve got </a:t>
            </a:r>
            <a:r>
              <a:rPr lang="en-US" sz="4400" b="1">
                <a:latin typeface="Arial" charset="0"/>
                <a:cs typeface="Times New Roman" pitchFamily="18" charset="0"/>
              </a:rPr>
              <a:t>three cats 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A013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6725" y="5245100"/>
            <a:ext cx="10572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52400" y="4800600"/>
            <a:ext cx="2386013" cy="2057400"/>
            <a:chOff x="240" y="1872"/>
            <a:chExt cx="2131" cy="2448"/>
          </a:xfrm>
        </p:grpSpPr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384" y="1872"/>
            <a:ext cx="1987" cy="2448"/>
          </p:xfrm>
          <a:graphic>
            <a:graphicData uri="http://schemas.openxmlformats.org/presentationml/2006/ole">
              <p:oleObj spid="_x0000_s1026" name="Clip" r:id="rId6" imgW="3532327" imgH="4445813" progId="MS_ClipArt_Gallery.2">
                <p:embed/>
              </p:oleObj>
            </a:graphicData>
          </a:graphic>
        </p:graphicFrame>
        <p:pic>
          <p:nvPicPr>
            <p:cNvPr id="1032" name="Picture 11" descr="flowe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" y="2400"/>
              <a:ext cx="1680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1524000" y="381000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2200" y="2057400"/>
            <a:ext cx="6994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Play game : Ai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920750"/>
            <a:ext cx="48768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Arial"/>
                <a:cs typeface="Times New Roman" pitchFamily="18" charset="0"/>
              </a:rPr>
              <a:t>Lucky number</a:t>
            </a: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441325" y="914400"/>
            <a:ext cx="2378075" cy="2438400"/>
            <a:chOff x="0" y="2592"/>
            <a:chExt cx="959" cy="1152"/>
          </a:xfrm>
        </p:grpSpPr>
        <p:pic>
          <p:nvPicPr>
            <p:cNvPr id="21509" name="Picture 10" descr="bear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52"/>
              <a:ext cx="768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11" descr="BALLOO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592"/>
              <a:ext cx="57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85800"/>
            <a:ext cx="1809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838200" y="2314575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How many … have you  got 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38200" y="33528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How many </a:t>
            </a:r>
            <a:r>
              <a:rPr lang="en-US" sz="4000" b="1">
                <a:latin typeface="Arial" charset="0"/>
                <a:cs typeface="Times New Roman" pitchFamily="18" charset="0"/>
              </a:rPr>
              <a:t>dogs</a:t>
            </a:r>
            <a:r>
              <a:rPr lang="en-US" sz="4000">
                <a:latin typeface="Arial" charset="0"/>
                <a:cs typeface="Times New Roman" pitchFamily="18" charset="0"/>
              </a:rPr>
              <a:t> have you  got ?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762000"/>
            <a:ext cx="4876800" cy="259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Arial"/>
                <a:cs typeface="Times New Roman" pitchFamily="18" charset="0"/>
              </a:rPr>
              <a:t>Lucky number</a:t>
            </a: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441325" y="914400"/>
            <a:ext cx="2378075" cy="2438400"/>
            <a:chOff x="0" y="2592"/>
            <a:chExt cx="959" cy="1152"/>
          </a:xfrm>
        </p:grpSpPr>
        <p:pic>
          <p:nvPicPr>
            <p:cNvPr id="23557" name="Picture 10" descr="bear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52"/>
              <a:ext cx="768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11" descr="BALLOO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592"/>
              <a:ext cx="57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100" y="152400"/>
            <a:ext cx="1866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9388"/>
            <a:ext cx="1866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1263" y="1404938"/>
            <a:ext cx="1866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52400" y="1736725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……………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188" y="3429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</a:t>
            </a:r>
            <a:r>
              <a:rPr lang="en-US" sz="4800" b="1">
                <a:latin typeface="Arial" charset="0"/>
                <a:cs typeface="Times New Roman" pitchFamily="18" charset="0"/>
              </a:rPr>
              <a:t>six birds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0"/>
            <a:ext cx="32813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4800" y="2073275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They’ve got ……………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188" y="3429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They’ve got </a:t>
            </a:r>
            <a:r>
              <a:rPr lang="en-US" sz="4800" b="1">
                <a:latin typeface="Arial" charset="0"/>
                <a:cs typeface="Times New Roman" pitchFamily="18" charset="0"/>
              </a:rPr>
              <a:t>six birds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3668713" y="5181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45083dy2f1jv4j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56038"/>
            <a:ext cx="8959850" cy="1565275"/>
          </a:xfrm>
          <a:noFill/>
        </p:spPr>
        <p:txBody>
          <a:bodyPr/>
          <a:lstStyle/>
          <a:p>
            <a:pPr algn="l" eaLnBrk="1" hangingPunct="1"/>
            <a:r>
              <a:rPr lang="en-US" sz="3200" b="1" u="sng" smtClean="0">
                <a:latin typeface="Arial" charset="0"/>
                <a:cs typeface="Times New Roman" pitchFamily="18" charset="0"/>
              </a:rPr>
              <a:t>Homework:</a:t>
            </a:r>
            <a:r>
              <a:rPr lang="en-US" sz="3200" b="1" smtClean="0">
                <a:latin typeface="Arial" charset="0"/>
                <a:cs typeface="Times New Roman" pitchFamily="18" charset="0"/>
              </a:rPr>
              <a:t/>
            </a:r>
            <a:br>
              <a:rPr lang="en-US" sz="3200" b="1" smtClean="0">
                <a:latin typeface="Arial" charset="0"/>
                <a:cs typeface="Times New Roman" pitchFamily="18" charset="0"/>
              </a:rPr>
            </a:br>
            <a:r>
              <a:rPr lang="en-US" sz="3200" b="1" smtClean="0">
                <a:latin typeface="Arial" charset="0"/>
                <a:cs typeface="Times New Roman" pitchFamily="18" charset="0"/>
              </a:rPr>
              <a:t> Review the lesson</a:t>
            </a:r>
            <a:br>
              <a:rPr lang="en-US" sz="3200" b="1" smtClean="0">
                <a:latin typeface="Arial" charset="0"/>
                <a:cs typeface="Times New Roman" pitchFamily="18" charset="0"/>
              </a:rPr>
            </a:br>
            <a:r>
              <a:rPr lang="en-US" sz="3200" b="1" smtClean="0">
                <a:latin typeface="Arial" charset="0"/>
                <a:cs typeface="Times New Roman" pitchFamily="18" charset="0"/>
              </a:rPr>
              <a:t>Prepare new lesson: unit 20: Our toys(lesson1:1,2)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467600" y="5791200"/>
            <a:ext cx="38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-120650" y="-22225"/>
            <a:ext cx="9144000" cy="276225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-120650" y="-22225"/>
            <a:ext cx="9144000" cy="369888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482725" y="769938"/>
            <a:ext cx="6330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  <a:latin typeface="Arial" charset="0"/>
                <a:cs typeface="Times New Roman" pitchFamily="18" charset="0"/>
              </a:rPr>
              <a:t>  Unit 19: Our Pets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828800" y="16002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Lesson 3 :3,4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495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3.Write</a:t>
            </a:r>
          </a:p>
          <a:p>
            <a:pPr>
              <a:defRPr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/>
                <a:cs typeface="Times New Roman" pitchFamily="18" charset="0"/>
              </a:rPr>
              <a:t>4.Let’s chant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398588" y="2573338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latin typeface="Arial" charset="0"/>
                <a:cs typeface="Times New Roman" pitchFamily="18" charset="0"/>
              </a:rPr>
              <a:t>	Unit 19: Our Pets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133600" y="3932238"/>
            <a:ext cx="487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  <a:latin typeface="Arial" charset="0"/>
              </a:rPr>
              <a:t>Lesson 3 :3,4</a:t>
            </a:r>
            <a:endParaRPr lang="en-US" sz="3600" b="1" i="1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684588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I’ve got ....................</a:t>
            </a:r>
          </a:p>
          <a:p>
            <a:endParaRPr lang="en-US" sz="4000"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6075" y="4711700"/>
            <a:ext cx="6324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Times New Roman" pitchFamily="18" charset="0"/>
              </a:rPr>
              <a:t>I’ve got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two rabbits</a:t>
            </a:r>
            <a:r>
              <a:rPr lang="en-US" sz="4400">
                <a:latin typeface="Arial" charset="0"/>
                <a:cs typeface="Times New Roman" pitchFamily="18" charset="0"/>
              </a:rPr>
              <a:t>.</a:t>
            </a:r>
          </a:p>
          <a:p>
            <a:endParaRPr lang="en-US" sz="4400">
              <a:latin typeface="Arial" charset="0"/>
              <a:cs typeface="Times New Roman" pitchFamily="18" charset="0"/>
            </a:endParaRP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7800"/>
            <a:ext cx="174625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28600" y="1547813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  <a:cs typeface="Times New Roman" pitchFamily="18" charset="0"/>
              </a:rPr>
              <a:t>How many … have you got?</a:t>
            </a:r>
          </a:p>
          <a:p>
            <a:endParaRPr lang="en-US" sz="4000">
              <a:latin typeface="Arial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4950" y="2209800"/>
            <a:ext cx="929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Arial" charset="0"/>
                <a:cs typeface="Times New Roman" pitchFamily="18" charset="0"/>
              </a:rPr>
              <a:t>How many </a:t>
            </a:r>
            <a:r>
              <a:rPr lang="en-US" sz="4400" b="1" u="sng">
                <a:latin typeface="Arial" charset="0"/>
                <a:cs typeface="Times New Roman" pitchFamily="18" charset="0"/>
              </a:rPr>
              <a:t>rabbits</a:t>
            </a:r>
            <a:r>
              <a:rPr lang="en-US" sz="4400">
                <a:latin typeface="Arial" charset="0"/>
                <a:cs typeface="Times New Roman" pitchFamily="18" charset="0"/>
              </a:rPr>
              <a:t> have you got?</a:t>
            </a:r>
          </a:p>
          <a:p>
            <a:endParaRPr lang="en-US" sz="44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987425" y="900113"/>
            <a:ext cx="640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....................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9325" y="2401888"/>
            <a:ext cx="6324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</a:t>
            </a:r>
            <a:r>
              <a:rPr lang="en-US" sz="4800" b="1" u="sng">
                <a:latin typeface="Arial" charset="0"/>
                <a:cs typeface="Times New Roman" pitchFamily="18" charset="0"/>
              </a:rPr>
              <a:t>four rabbits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3657600"/>
            <a:ext cx="27368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8463" y="3803650"/>
            <a:ext cx="27368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438400" y="8382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110472"/>
                </a:solidFill>
                <a:latin typeface="Arial" charset="0"/>
                <a:cs typeface="Times New Roman" pitchFamily="18" charset="0"/>
              </a:rPr>
              <a:t>Mime and guess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914400" y="1406525"/>
            <a:ext cx="632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....................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75" y="3848100"/>
            <a:ext cx="44418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25525" y="2667000"/>
            <a:ext cx="632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</a:t>
            </a:r>
            <a:r>
              <a:rPr lang="en-US" sz="4800" b="1" u="sng">
                <a:latin typeface="Arial" charset="0"/>
                <a:cs typeface="Times New Roman" pitchFamily="18" charset="0"/>
              </a:rPr>
              <a:t>two birds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438400" y="8382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110472"/>
                </a:solidFill>
                <a:latin typeface="Arial" charset="0"/>
                <a:cs typeface="Times New Roman" pitchFamily="18" charset="0"/>
              </a:rPr>
              <a:t>Mime and guess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62000" y="1484313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....................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2474913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rial" charset="0"/>
                <a:cs typeface="Times New Roman" pitchFamily="18" charset="0"/>
              </a:rPr>
              <a:t>I’ve got </a:t>
            </a:r>
            <a:r>
              <a:rPr lang="en-US" sz="4800" b="1" u="sng">
                <a:latin typeface="Arial" charset="0"/>
                <a:cs typeface="Times New Roman" pitchFamily="18" charset="0"/>
              </a:rPr>
              <a:t>three cats</a:t>
            </a:r>
            <a:r>
              <a:rPr lang="en-US" sz="4800">
                <a:latin typeface="Arial" charset="0"/>
                <a:cs typeface="Times New Roman" pitchFamily="18" charset="0"/>
              </a:rPr>
              <a:t>.</a:t>
            </a:r>
          </a:p>
          <a:p>
            <a:endParaRPr lang="en-US" sz="4800">
              <a:latin typeface="Arial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22713"/>
            <a:ext cx="36639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3259138"/>
            <a:ext cx="26670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73150"/>
            <a:ext cx="2743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73150"/>
            <a:ext cx="304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962400"/>
            <a:ext cx="36576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941388" y="3119438"/>
            <a:ext cx="324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1. I’ve got ………..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181600" y="3228975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2. I’ve got ……………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362200" y="6096000"/>
            <a:ext cx="510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3. They’ve got 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2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4" descr="73F7F4B54C444E3EA61C054A11BBF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720725" y="2063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2060"/>
                </a:solidFill>
                <a:latin typeface="Arial" charset="0"/>
              </a:rPr>
              <a:t>3.Write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73150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073150"/>
            <a:ext cx="33988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9175" y="4003675"/>
            <a:ext cx="38068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3020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  <a:cs typeface="Times New Roman" pitchFamily="18" charset="0"/>
              </a:rPr>
              <a:t>1. I’ve got </a:t>
            </a:r>
            <a:r>
              <a:rPr lang="en-US" sz="2800" b="1">
                <a:latin typeface="Arial" charset="0"/>
                <a:cs typeface="Times New Roman" pitchFamily="18" charset="0"/>
              </a:rPr>
              <a:t>two cats</a:t>
            </a:r>
            <a:r>
              <a:rPr lang="en-US" sz="28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95888" y="3422650"/>
            <a:ext cx="446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  <a:cs typeface="Times New Roman" pitchFamily="18" charset="0"/>
              </a:rPr>
              <a:t>2. I’ve got </a:t>
            </a:r>
            <a:r>
              <a:rPr lang="en-US" sz="3200" b="1">
                <a:latin typeface="Arial" charset="0"/>
                <a:cs typeface="Times New Roman" pitchFamily="18" charset="0"/>
              </a:rPr>
              <a:t>two dogs</a:t>
            </a:r>
            <a:r>
              <a:rPr lang="en-US" sz="32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6096000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  <a:cs typeface="Times New Roman" pitchFamily="18" charset="0"/>
              </a:rPr>
              <a:t>3. They’ve got </a:t>
            </a:r>
            <a:r>
              <a:rPr lang="en-US" sz="3200" b="1">
                <a:latin typeface="Arial" charset="0"/>
                <a:cs typeface="Times New Roman" pitchFamily="18" charset="0"/>
              </a:rPr>
              <a:t>three birds</a:t>
            </a:r>
            <a:r>
              <a:rPr lang="en-US" sz="3200"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398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Times New Roman</vt:lpstr>
      <vt:lpstr>Office Theme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Homework:  Review the lesson Prepare new lesson: unit 20: Our toys(lesson1:1,2)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TOAN</dc:creator>
  <cp:lastModifiedBy>CSTeam</cp:lastModifiedBy>
  <cp:revision>43</cp:revision>
  <dcterms:created xsi:type="dcterms:W3CDTF">2012-04-07T01:27:31Z</dcterms:created>
  <dcterms:modified xsi:type="dcterms:W3CDTF">2016-06-29T09:55:59Z</dcterms:modified>
</cp:coreProperties>
</file>