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1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108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20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87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06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011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01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55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911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668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9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963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426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83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680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301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407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065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914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584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6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52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34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403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446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589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71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564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628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865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984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5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663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747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536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097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816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043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793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527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355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773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1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4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87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24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444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054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7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8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5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26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3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0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0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0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7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41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38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78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32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7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17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16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9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1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47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37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20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26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91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4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77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29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6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5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2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8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40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0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69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3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74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72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9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0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38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37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06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27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3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96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4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06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93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5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1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72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98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44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77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24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51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52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14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84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4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509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775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16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11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91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72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328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066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71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80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0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63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98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321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93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990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312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627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34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488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877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3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0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7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119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3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08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30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794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162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090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26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585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05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6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3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5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5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2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6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3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498324" y="1003853"/>
            <a:ext cx="5939622" cy="1311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743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5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2B3DCC-D8A2-484A-8DC9-8BD598E38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885" r="12831" b="88263"/>
          <a:stretch/>
        </p:blipFill>
        <p:spPr>
          <a:xfrm>
            <a:off x="1217913" y="0"/>
            <a:ext cx="6708174" cy="1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291760-E497-483C-82B4-6EFC1314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t="12694" r="14302" b="57201"/>
          <a:stretch/>
        </p:blipFill>
        <p:spPr>
          <a:xfrm>
            <a:off x="159269" y="2092123"/>
            <a:ext cx="4230339" cy="3475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33268E-E315-4BEE-80B7-54A53A8C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44879" r="14777" b="25016"/>
          <a:stretch/>
        </p:blipFill>
        <p:spPr>
          <a:xfrm>
            <a:off x="4754393" y="2092123"/>
            <a:ext cx="4230339" cy="34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291760-E497-483C-82B4-6EFC1314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76728" r="17351" b="10218"/>
          <a:stretch/>
        </p:blipFill>
        <p:spPr>
          <a:xfrm>
            <a:off x="66266" y="1644650"/>
            <a:ext cx="9011521" cy="29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4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888B51-CE51-4A1D-858A-C18CCEDFD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218" r="6993" b="41881"/>
          <a:stretch/>
        </p:blipFill>
        <p:spPr>
          <a:xfrm>
            <a:off x="1741265" y="0"/>
            <a:ext cx="5661499" cy="67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888B51-CE51-4A1D-858A-C18CCEDFD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60703" r="17434" b="6989"/>
          <a:stretch/>
        </p:blipFill>
        <p:spPr>
          <a:xfrm>
            <a:off x="1386387" y="705255"/>
            <a:ext cx="6371226" cy="54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9322" r="13626" b="74351"/>
          <a:stretch/>
        </p:blipFill>
        <p:spPr>
          <a:xfrm>
            <a:off x="279124" y="25401"/>
            <a:ext cx="6864626" cy="1041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F177C1-6CC4-4A8A-8468-C0C704B1E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27159" r="16237" b="42595"/>
          <a:stretch/>
        </p:blipFill>
        <p:spPr>
          <a:xfrm>
            <a:off x="1" y="1854208"/>
            <a:ext cx="4438650" cy="3725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D166B9-FA54-4AA0-A514-CAD3D514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7630" r="14389" b="10408"/>
          <a:stretch/>
        </p:blipFill>
        <p:spPr>
          <a:xfrm>
            <a:off x="4705351" y="1817098"/>
            <a:ext cx="4438650" cy="38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4914" r="8613" b="64796"/>
          <a:stretch/>
        </p:blipFill>
        <p:spPr>
          <a:xfrm>
            <a:off x="1051447" y="1053551"/>
            <a:ext cx="7041110" cy="47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37726" r="14665" b="7968"/>
          <a:stretch/>
        </p:blipFill>
        <p:spPr>
          <a:xfrm>
            <a:off x="1909091" y="54042"/>
            <a:ext cx="5325895" cy="68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2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t="42574" r="52062" b="34134"/>
          <a:stretch/>
        </p:blipFill>
        <p:spPr>
          <a:xfrm>
            <a:off x="2412498" y="587503"/>
            <a:ext cx="4319081" cy="5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6" t="42335" r="16541" b="34373"/>
          <a:stretch/>
        </p:blipFill>
        <p:spPr>
          <a:xfrm>
            <a:off x="2412498" y="587503"/>
            <a:ext cx="4319081" cy="5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t="64901" r="16653" b="7765"/>
          <a:stretch/>
        </p:blipFill>
        <p:spPr>
          <a:xfrm>
            <a:off x="836581" y="613140"/>
            <a:ext cx="7470842" cy="56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1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37726" r="14665" b="7968"/>
          <a:stretch/>
        </p:blipFill>
        <p:spPr>
          <a:xfrm>
            <a:off x="1909091" y="54042"/>
            <a:ext cx="5325895" cy="68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498324" y="1003853"/>
            <a:ext cx="5939622" cy="1311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743292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829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2</cp:revision>
  <dcterms:created xsi:type="dcterms:W3CDTF">2021-02-07T12:55:15Z</dcterms:created>
  <dcterms:modified xsi:type="dcterms:W3CDTF">2021-02-07T13:04:13Z</dcterms:modified>
</cp:coreProperties>
</file>