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  <p:sldMasterId id="2147483699" r:id="rId4"/>
    <p:sldMasterId id="2147483711" r:id="rId5"/>
    <p:sldMasterId id="2147483732" r:id="rId6"/>
  </p:sldMasterIdLst>
  <p:sldIdLst>
    <p:sldId id="2007577126" r:id="rId7"/>
    <p:sldId id="2007577127" r:id="rId8"/>
    <p:sldId id="258" r:id="rId9"/>
    <p:sldId id="2007577121" r:id="rId10"/>
    <p:sldId id="2007577125" r:id="rId11"/>
    <p:sldId id="270" r:id="rId12"/>
    <p:sldId id="2007577117" r:id="rId13"/>
    <p:sldId id="294" r:id="rId14"/>
    <p:sldId id="2007577122" r:id="rId15"/>
    <p:sldId id="2007577123" r:id="rId16"/>
    <p:sldId id="2007577120" r:id="rId17"/>
    <p:sldId id="2007577124" r:id="rId18"/>
    <p:sldId id="265" r:id="rId19"/>
    <p:sldId id="267" r:id="rId20"/>
    <p:sldId id="262" r:id="rId21"/>
    <p:sldId id="274" r:id="rId22"/>
    <p:sldId id="25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71" autoAdjust="0"/>
  </p:normalViewPr>
  <p:slideViewPr>
    <p:cSldViewPr snapToGrid="0">
      <p:cViewPr varScale="1">
        <p:scale>
          <a:sx n="70" d="100"/>
          <a:sy n="70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=""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297166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9934513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6155446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7722966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592424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1646426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367170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50652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1783574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4192832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8593563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83323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012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灯片编号占位符 5">
            <a:extLst>
              <a:ext uri="{FF2B5EF4-FFF2-40B4-BE49-F238E27FC236}">
                <a16:creationId xmlns="" xmlns:a16="http://schemas.microsoft.com/office/drawing/2014/main" id="{E03BEF6F-4045-49EB-9DB4-5520C18CA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4515" y="6347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VF Candlescript Pro" panose="02000000000000000000" pitchFamily="50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2281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30804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9219386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25663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36513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87795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60520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211555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52481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5061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2430434A-43FD-425D-B72A-D332C4A2F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4515" y="6347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VF Candlescript Pro" panose="02000000000000000000" pitchFamily="50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0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32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764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63418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1163048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126492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69178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7853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087078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1055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97594105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449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77418"/>
      </p:ext>
    </p:extLst>
  </p:cSld>
  <p:clrMapOvr>
    <a:masterClrMapping/>
  </p:clrMapOvr>
  <p:transition spd="med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612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48899"/>
      </p:ext>
    </p:extLst>
  </p:cSld>
  <p:clrMapOvr>
    <a:masterClrMapping/>
  </p:clrMapOvr>
  <p:transition spd="med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84746"/>
      </p:ext>
    </p:extLst>
  </p:cSld>
  <p:clrMapOvr>
    <a:masterClrMapping/>
  </p:clrMapOvr>
  <p:transition spd="med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1465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837097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36634"/>
      </p:ext>
    </p:extLst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93032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249788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016389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495764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932144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39309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48463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41325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887331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084477"/>
      </p:ext>
    </p:extLst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36422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VF Candlescript Pro" panose="02000000000000000000" pitchFamily="50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98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42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67.png"/><Relationship Id="rId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760561" y="1579752"/>
            <a:ext cx="9416955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1881" cy="2195739"/>
          </a:xfrm>
          <a:prstGeom prst="rect">
            <a:avLst/>
          </a:prstGeom>
        </p:spPr>
      </p:pic>
      <p:sp>
        <p:nvSpPr>
          <p:cNvPr id="4" name="Google Shape;89;p1"/>
          <p:cNvSpPr txBox="1"/>
          <p:nvPr/>
        </p:nvSpPr>
        <p:spPr>
          <a:xfrm>
            <a:off x="6761731" y="5260091"/>
            <a:ext cx="414283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GV: Chu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Hà</a:t>
            </a:r>
            <a:endParaRPr sz="36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3070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651" y="584679"/>
            <a:ext cx="8466726" cy="5825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C1E695-3B76-49F4-9114-65197FD8A55A}"/>
              </a:ext>
            </a:extLst>
          </p:cNvPr>
          <p:cNvSpPr txBox="1"/>
          <p:nvPr/>
        </p:nvSpPr>
        <p:spPr>
          <a:xfrm>
            <a:off x="3844031" y="3266983"/>
            <a:ext cx="3719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01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72357" y="945690"/>
            <a:ext cx="9161756" cy="4114582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F989A1B-66E6-4D9E-A5C6-8C007A7AE41A}"/>
              </a:ext>
            </a:extLst>
          </p:cNvPr>
          <p:cNvSpPr txBox="1"/>
          <p:nvPr/>
        </p:nvSpPr>
        <p:spPr>
          <a:xfrm>
            <a:off x="1500326" y="1823451"/>
            <a:ext cx="8190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việc làm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 nhà ở sạch sẽ, th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oáng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mát, đảm bảo được sức khỏe các thành viên trong gia đình, hạn chế được phần nào bệnh tật.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685801"/>
            <a:ext cx="718619" cy="774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585" y="1460051"/>
            <a:ext cx="5210017" cy="36807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rot="21149693">
            <a:off x="4924242" y="2126557"/>
            <a:ext cx="4097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Hoạt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động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4: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Thực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hành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quét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nhà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lau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bàn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1438206" y="2112918"/>
            <a:ext cx="3244200" cy="38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540625"/>
            <a:ext cx="2044337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Quét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nhà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02D0A54A-EE1D-42C7-B8E5-DC8A767CA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2"/>
          <a:stretch/>
        </p:blipFill>
        <p:spPr>
          <a:xfrm>
            <a:off x="1357730" y="1665370"/>
            <a:ext cx="1831884" cy="335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83E87C54-0E53-42B6-B062-467FD149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16" y="593454"/>
            <a:ext cx="942975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47C30D9-ED5C-4549-8ECC-ADD498AB7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079" y="1818419"/>
            <a:ext cx="6208630" cy="3047033"/>
          </a:xfrm>
          <a:prstGeom prst="roundRect">
            <a:avLst>
              <a:gd name="adj" fmla="val 12531"/>
            </a:avLst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=""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039750" y="2326141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9A495B-77E8-4089-B016-8E8369507F8E}"/>
              </a:ext>
            </a:extLst>
          </p:cNvPr>
          <p:cNvSpPr txBox="1"/>
          <p:nvPr/>
        </p:nvSpPr>
        <p:spPr>
          <a:xfrm>
            <a:off x="3441265" y="4936470"/>
            <a:ext cx="1831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DDC33BD-E409-453F-818F-7B2564613391}"/>
              </a:ext>
            </a:extLst>
          </p:cNvPr>
          <p:cNvSpPr txBox="1"/>
          <p:nvPr/>
        </p:nvSpPr>
        <p:spPr>
          <a:xfrm>
            <a:off x="5402131" y="4981984"/>
            <a:ext cx="183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B0340A6-9478-48C2-A763-CB53C65F1483}"/>
              </a:ext>
            </a:extLst>
          </p:cNvPr>
          <p:cNvSpPr txBox="1"/>
          <p:nvPr/>
        </p:nvSpPr>
        <p:spPr>
          <a:xfrm>
            <a:off x="7570953" y="4912048"/>
            <a:ext cx="1831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thùng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B3ECC47-209D-4B42-9EB9-02EC1444C64B}"/>
              </a:ext>
            </a:extLst>
          </p:cNvPr>
          <p:cNvSpPr txBox="1"/>
          <p:nvPr/>
        </p:nvSpPr>
        <p:spPr>
          <a:xfrm>
            <a:off x="1981438" y="1128802"/>
            <a:ext cx="276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044337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Lau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bàn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89" y="4151945"/>
            <a:ext cx="2977829" cy="2977829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=""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3594" y="4466356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=""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700" y="4521033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=""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1007" y="4396674"/>
            <a:ext cx="764553" cy="663632"/>
          </a:xfrm>
          <a:prstGeom prst="rect">
            <a:avLst/>
          </a:prstGeom>
        </p:spPr>
      </p:pic>
      <p:pic>
        <p:nvPicPr>
          <p:cNvPr id="18" name="Picture 17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82348441-0E59-4FDD-AFFF-754EBAA08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16" y="593454"/>
            <a:ext cx="942975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B354409-3D07-477B-8110-58D0743F82DE}"/>
              </a:ext>
            </a:extLst>
          </p:cNvPr>
          <p:cNvSpPr txBox="1"/>
          <p:nvPr/>
        </p:nvSpPr>
        <p:spPr>
          <a:xfrm>
            <a:off x="2325446" y="1144633"/>
            <a:ext cx="231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886BB9BF-C160-4817-9E48-367FCC4A1F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6" r="1637"/>
          <a:stretch/>
        </p:blipFill>
        <p:spPr>
          <a:xfrm>
            <a:off x="4638257" y="2062716"/>
            <a:ext cx="5824180" cy="2333958"/>
          </a:xfrm>
          <a:prstGeom prst="roundRect">
            <a:avLst>
              <a:gd name="adj" fmla="val 8539"/>
            </a:avLst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DB27CCF-E80A-45E7-ACE4-29B17EA24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568" y="1792212"/>
            <a:ext cx="2137144" cy="339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14F13BD-C02E-4E02-A748-2B7773528495}"/>
              </a:ext>
            </a:extLst>
          </p:cNvPr>
          <p:cNvSpPr txBox="1"/>
          <p:nvPr/>
        </p:nvSpPr>
        <p:spPr>
          <a:xfrm>
            <a:off x="4638257" y="4521033"/>
            <a:ext cx="1831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72C5D87-6EB9-4733-81F2-98CAFF298276}"/>
              </a:ext>
            </a:extLst>
          </p:cNvPr>
          <p:cNvSpPr txBox="1"/>
          <p:nvPr/>
        </p:nvSpPr>
        <p:spPr>
          <a:xfrm>
            <a:off x="6599123" y="4566547"/>
            <a:ext cx="1831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5EB5B00-55BB-4635-B5DB-276EC1A8D8D1}"/>
              </a:ext>
            </a:extLst>
          </p:cNvPr>
          <p:cNvSpPr txBox="1"/>
          <p:nvPr/>
        </p:nvSpPr>
        <p:spPr>
          <a:xfrm>
            <a:off x="8650987" y="4472513"/>
            <a:ext cx="1831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33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1103812"/>
            <a:ext cx="5930538" cy="55974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6377530" y="1777759"/>
            <a:ext cx="4498221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Làm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việc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nhóm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6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875B8D7B-2E60-4A16-8321-999D0E4F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39" y="1661218"/>
            <a:ext cx="5464038" cy="492618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="" xmlns:a16="http://schemas.microsoft.com/office/drawing/2014/main" id="{5B12581D-BD51-4006-B7E4-9EEE2FF8C8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4116"/>
            <a:ext cx="12192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4783D25-804E-4F66-A992-5E2CB7AF7AF3}"/>
              </a:ext>
            </a:extLst>
          </p:cNvPr>
          <p:cNvSpPr/>
          <p:nvPr/>
        </p:nvSpPr>
        <p:spPr>
          <a:xfrm>
            <a:off x="5518299" y="1892594"/>
            <a:ext cx="6137062" cy="33041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27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8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Cảm</a:t>
            </a:r>
            <a:r>
              <a:rPr lang="en-US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88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ơn</a:t>
            </a:r>
            <a:r>
              <a:rPr lang="en-US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88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các</a:t>
            </a:r>
            <a:r>
              <a:rPr lang="en-US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8800" dirty="0" smtClean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con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043747" y="2010222"/>
            <a:ext cx="9397425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Bài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4</a:t>
            </a:r>
          </a:p>
          <a:p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gìn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vệ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sinh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nhà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ở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8724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976298" y="2157800"/>
            <a:ext cx="6021813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Tiết</a:t>
            </a:r>
            <a:r>
              <a:rPr lang="en-US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8B1A91-3967-4E16-AAD1-D31902C01AEC}"/>
              </a:ext>
            </a:extLst>
          </p:cNvPr>
          <p:cNvSpPr txBox="1"/>
          <p:nvPr/>
        </p:nvSpPr>
        <p:spPr>
          <a:xfrm>
            <a:off x="4642883" y="74428"/>
            <a:ext cx="2906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379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685801"/>
            <a:ext cx="718619" cy="774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585" y="1460051"/>
            <a:ext cx="5210017" cy="36807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rot="21149693">
            <a:off x="4924242" y="2126557"/>
            <a:ext cx="4097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Hoạt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động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3: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hiểu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việc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giữ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sạch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nhà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1438206" y="2112918"/>
            <a:ext cx="3244200" cy="38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46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F76237D-80B1-408E-B38C-45AC2AF17560}"/>
              </a:ext>
            </a:extLst>
          </p:cNvPr>
          <p:cNvSpPr txBox="1"/>
          <p:nvPr/>
        </p:nvSpPr>
        <p:spPr>
          <a:xfrm>
            <a:off x="2953657" y="2262465"/>
            <a:ext cx="6084017" cy="1940957"/>
          </a:xfrm>
          <a:prstGeom prst="roundRect">
            <a:avLst/>
          </a:prstGeom>
          <a:noFill/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8 SGK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20, 21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2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1A6BA9-E4E1-4BB0-8FE8-7821FC7C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73" y="403570"/>
            <a:ext cx="819150" cy="94297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564082-6D31-4E4D-A242-1DA2D7793BC8}"/>
              </a:ext>
            </a:extLst>
          </p:cNvPr>
          <p:cNvSpPr txBox="1"/>
          <p:nvPr/>
        </p:nvSpPr>
        <p:spPr>
          <a:xfrm>
            <a:off x="2917031" y="560149"/>
            <a:ext cx="875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E759E60-8019-431F-A99D-A954F8C9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25" y="1505990"/>
            <a:ext cx="2679669" cy="2471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ECB5DE9-DAF0-43BF-BBE4-8E272971E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62" y="1346545"/>
            <a:ext cx="2622938" cy="2536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F4135A-1274-40BE-89B8-A1BFCD928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731" y="1625369"/>
            <a:ext cx="2347081" cy="2097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C486D8-7CE1-4491-8E79-59F056020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731" y="4012707"/>
            <a:ext cx="2532071" cy="2400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9AC2010-8C41-43E5-A5EA-9E483E090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802" y="3977529"/>
            <a:ext cx="2347081" cy="2245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A787C7E-5BEE-43BD-90ED-44A1F7CC4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543" y="1619249"/>
            <a:ext cx="2347080" cy="2064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6D6AEEE-37F2-43A4-9244-9AE6944017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2216" y="4206642"/>
            <a:ext cx="2164469" cy="2012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46283AF-699F-443A-A341-32DE1BFB29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6742" y="4085168"/>
            <a:ext cx="2315258" cy="2133669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="" xmlns:a16="http://schemas.microsoft.com/office/drawing/2014/main" id="{D635B29D-CEBD-4697-A8DA-CB09474B2031}"/>
              </a:ext>
            </a:extLst>
          </p:cNvPr>
          <p:cNvSpPr/>
          <p:nvPr/>
        </p:nvSpPr>
        <p:spPr>
          <a:xfrm>
            <a:off x="-186655" y="3429000"/>
            <a:ext cx="2864386" cy="260847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5F0F2AA-5695-4505-8B9C-3EB1D85DBA6E}"/>
              </a:ext>
            </a:extLst>
          </p:cNvPr>
          <p:cNvSpPr txBox="1"/>
          <p:nvPr/>
        </p:nvSpPr>
        <p:spPr>
          <a:xfrm>
            <a:off x="108504" y="4012707"/>
            <a:ext cx="2333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824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475F1CD-C193-444C-81FD-F3FE80F689A5}"/>
              </a:ext>
            </a:extLst>
          </p:cNvPr>
          <p:cNvSpPr/>
          <p:nvPr/>
        </p:nvSpPr>
        <p:spPr>
          <a:xfrm>
            <a:off x="5103628" y="2030820"/>
            <a:ext cx="4880345" cy="2604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ở? </a:t>
            </a:r>
          </a:p>
        </p:txBody>
      </p:sp>
    </p:spTree>
    <p:extLst>
      <p:ext uri="{BB962C8B-B14F-4D97-AF65-F5344CB8AC3E}">
        <p14:creationId xmlns:p14="http://schemas.microsoft.com/office/powerpoint/2010/main" val="24138636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8B3124-C435-479A-862C-5E776CF16542}"/>
              </a:ext>
            </a:extLst>
          </p:cNvPr>
          <p:cNvSpPr txBox="1"/>
          <p:nvPr/>
        </p:nvSpPr>
        <p:spPr>
          <a:xfrm>
            <a:off x="3922003" y="2788137"/>
            <a:ext cx="4605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đôi</a:t>
            </a:r>
          </a:p>
        </p:txBody>
      </p:sp>
    </p:spTree>
    <p:extLst>
      <p:ext uri="{BB962C8B-B14F-4D97-AF65-F5344CB8AC3E}">
        <p14:creationId xmlns:p14="http://schemas.microsoft.com/office/powerpoint/2010/main" val="392816066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248</Words>
  <Application>Microsoft Office PowerPoint</Application>
  <PresentationFormat>Custom</PresentationFormat>
  <Paragraphs>28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www.jpppt.com</vt:lpstr>
      <vt:lpstr>www.freeppt7.com</vt:lpstr>
      <vt:lpstr>Office 主题</vt:lpstr>
      <vt:lpstr>第一PPT，www.1ppt.com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Chu Hà</dc:creator>
  <cp:keywords>www.jpppt.com</cp:keywords>
  <dc:description>www.jpppt.com</dc:description>
  <cp:lastModifiedBy>A</cp:lastModifiedBy>
  <cp:revision>142</cp:revision>
  <dcterms:created xsi:type="dcterms:W3CDTF">2021-02-28T11:59:59Z</dcterms:created>
  <dcterms:modified xsi:type="dcterms:W3CDTF">2021-09-04T17:38:06Z</dcterms:modified>
</cp:coreProperties>
</file>