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
  </p:notesMasterIdLst>
  <p:sldIdLst>
    <p:sldId id="290" r:id="rId5"/>
    <p:sldId id="292" r:id="rId6"/>
    <p:sldId id="293" r:id="rId7"/>
    <p:sldId id="291" r:id="rId8"/>
    <p:sldId id="264" r:id="rId9"/>
    <p:sldId id="283" r:id="rId10"/>
    <p:sldId id="285" r:id="rId11"/>
    <p:sldId id="286" r:id="rId12"/>
    <p:sldId id="279" r:id="rId13"/>
    <p:sldId id="284" r:id="rId14"/>
    <p:sldId id="28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200"/>
    <a:srgbClr val="CC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07" autoAdjust="0"/>
    <p:restoredTop sz="93950" autoAdjust="0"/>
  </p:normalViewPr>
  <p:slideViewPr>
    <p:cSldViewPr snapToGrid="0">
      <p:cViewPr>
        <p:scale>
          <a:sx n="59" d="100"/>
          <a:sy n="59" d="100"/>
        </p:scale>
        <p:origin x="-1332"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9/3/2021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pPr/>
              <a:t>2</a:t>
            </a:fld>
            <a:endParaRPr lang="en-US"/>
          </a:p>
        </p:txBody>
      </p:sp>
    </p:spTree>
    <p:extLst>
      <p:ext uri="{BB962C8B-B14F-4D97-AF65-F5344CB8AC3E}">
        <p14:creationId xmlns:p14="http://schemas.microsoft.com/office/powerpoint/2010/main" xmlns="" val="3119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pPr/>
              <a:t>4</a:t>
            </a:fld>
            <a:endParaRPr lang="zh-CN" altLang="en-US"/>
          </a:p>
        </p:txBody>
      </p:sp>
    </p:spTree>
    <p:extLst>
      <p:ext uri="{BB962C8B-B14F-4D97-AF65-F5344CB8AC3E}">
        <p14:creationId xmlns:p14="http://schemas.microsoft.com/office/powerpoint/2010/main" xmlns="" val="246807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 xmlns:p14="http://schemas.microsoft.com/office/powerpoint/2010/main" val="347670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4832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 xmlns:p14="http://schemas.microsoft.com/office/powerpoint/2010/main" val="2198024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765745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 xmlns:p14="http://schemas.microsoft.com/office/powerpoint/2010/main" val="216139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381261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336950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390959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1666939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38765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 xmlns:p14="http://schemas.microsoft.com/office/powerpoint/2010/main" val="857255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 xmlns:p14="http://schemas.microsoft.com/office/powerpoint/2010/main" val="2586871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250689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50946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9/3/2021</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9/3/2021</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90391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Dream\Desktop\C&#225;c%20video\T&#7841;m%20bi&#7879;t%20b&#250;p%20b&#234;%20th&#226;n%20y&#234;u.mp4" TargetMode="External"/><Relationship Id="rId1" Type="http://schemas.openxmlformats.org/officeDocument/2006/relationships/video" Target="file:///D:\Desktop\B&#224;i%20h&#225;t%20thi&#7871;u%20nhi\Giai%20&#273;i&#7879;u%20T&#7921;%20h&#224;o%2006.15-%20Ch&#7919;%20&#273;&#7865;p%20m&#224;%20n&#7871;t%20c&#224;ng%20ngoan%20-%20Be&#769;%20Ngo&#803;c%20Linh%20&amp;%20T&#244;&#769;p%20ca%20Thi&#234;&#769;u%20Nhi.mp4"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215153"/>
            <a:ext cx="12192000" cy="7315200"/>
          </a:xfrm>
          <a:prstGeom prst="rect">
            <a:avLst/>
          </a:prstGeom>
          <a:noFill/>
          <a:ln w="9525">
            <a:noFill/>
            <a:miter lim="800000"/>
            <a:headEnd/>
            <a:tailEnd/>
          </a:ln>
          <a:effectLst/>
        </p:spPr>
      </p:pic>
      <p:pic>
        <p:nvPicPr>
          <p:cNvPr id="2051" name="Picture 3" descr="C:\Users\Dream\Desktop\logo.jpg"/>
          <p:cNvPicPr>
            <a:picLocks noChangeAspect="1" noChangeArrowheads="1"/>
          </p:cNvPicPr>
          <p:nvPr/>
        </p:nvPicPr>
        <p:blipFill>
          <a:blip r:embed="rId3"/>
          <a:srcRect/>
          <a:stretch>
            <a:fillRect/>
          </a:stretch>
        </p:blipFill>
        <p:spPr bwMode="auto">
          <a:xfrm>
            <a:off x="10421470" y="0"/>
            <a:ext cx="1586753" cy="15867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B26D2C-1BC9-4238-BC4C-795267AEDD6F}"/>
              </a:ext>
            </a:extLst>
          </p:cNvPr>
          <p:cNvSpPr txBox="1"/>
          <p:nvPr/>
        </p:nvSpPr>
        <p:spPr>
          <a:xfrm>
            <a:off x="160420" y="974253"/>
            <a:ext cx="8069181" cy="3892861"/>
          </a:xfrm>
          <a:prstGeom prst="rect">
            <a:avLst/>
          </a:prstGeom>
          <a:noFill/>
        </p:spPr>
        <p:txBody>
          <a:bodyPr wrap="square" rtlCol="0">
            <a:spAutoFit/>
          </a:bodyPr>
          <a:lstStyle/>
          <a:p>
            <a:pPr algn="just">
              <a:lnSpc>
                <a:spcPct val="150000"/>
              </a:lnSpc>
            </a:pPr>
            <a:r>
              <a:rPr lang="en-US" sz="2800" b="1" dirty="0" smtClean="0">
                <a:solidFill>
                  <a:srgbClr val="002060"/>
                </a:solidFill>
                <a:latin typeface="Times New Roman" pitchFamily="18" charset="0"/>
                <a:cs typeface="Times New Roman" pitchFamily="18" charset="0"/>
              </a:rPr>
              <a:t>       Vào dịp nghỉ hè, bố đã tự tay làm một chiếc diều cho em. Chiếc diều được làm từ những thanh tre uốn cong, dán giấy mỏng rực rỡ màu sắc. Diều hình cánh bướm. Phần đuôi diều có hai sợi dây dài. Khi bay lên, cánh diều chao liệng, đuôi diều phấp phới tung bay. Em yêu chiếc diều nhỏ xinh này lắm.</a:t>
            </a:r>
            <a:endParaRPr lang="en-US" sz="2800" b="1" dirty="0">
              <a:solidFill>
                <a:srgbClr val="002060"/>
              </a:solidFill>
              <a:latin typeface="Times New Roman" pitchFamily="18" charset="0"/>
              <a:cs typeface="Times New Roman" pitchFamily="18" charset="0"/>
            </a:endParaRPr>
          </a:p>
        </p:txBody>
      </p:sp>
      <p:sp>
        <p:nvSpPr>
          <p:cNvPr id="3" name="矩形: 一个圆顶角，剪去另一个顶角 8">
            <a:extLst>
              <a:ext uri="{FF2B5EF4-FFF2-40B4-BE49-F238E27FC236}">
                <a16:creationId xmlns:a16="http://schemas.microsoft.com/office/drawing/2014/main" xmlns="" id="{F46735CD-E9B0-4C59-942F-AF2537A219B6}"/>
              </a:ext>
            </a:extLst>
          </p:cNvPr>
          <p:cNvSpPr/>
          <p:nvPr/>
        </p:nvSpPr>
        <p:spPr>
          <a:xfrm>
            <a:off x="192505" y="873798"/>
            <a:ext cx="8506345" cy="4721305"/>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l="17514" t="28752" r="25708" b="8670"/>
          <a:stretch/>
        </p:blipFill>
        <p:spPr>
          <a:xfrm rot="19788530">
            <a:off x="9160597" y="2639125"/>
            <a:ext cx="3175223" cy="2310064"/>
          </a:xfrm>
          <a:prstGeom prst="rect">
            <a:avLst/>
          </a:prstGeom>
        </p:spPr>
      </p:pic>
    </p:spTree>
    <p:extLst>
      <p:ext uri="{BB962C8B-B14F-4D97-AF65-F5344CB8AC3E}">
        <p14:creationId xmlns="" xmlns:p14="http://schemas.microsoft.com/office/powerpoint/2010/main" val="3092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p:nvPr/>
        </p:nvSpPr>
        <p:spPr>
          <a:xfrm>
            <a:off x="1203766" y="1736203"/>
            <a:ext cx="10556111"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dirty="0">
                <a:solidFill>
                  <a:srgbClr val="000000"/>
                </a:solidFill>
                <a:latin typeface="Times New Roman" pitchFamily="18" charset="0"/>
                <a:ea typeface="Arial-Rounded" panose="020B0500000000000000" pitchFamily="34" charset="0"/>
                <a:cs typeface="Times New Roman" pitchFamily="18"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endParaRPr lang="en-US" sz="3200" dirty="0">
              <a:solidFill>
                <a:prstClr val="black"/>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 xmlns:p14="http://schemas.microsoft.com/office/powerpoint/2010/main" val="15140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5">
            <a:extLst>
              <a:ext uri="{28A0092B-C50C-407E-A947-70E740481C1C}">
                <a14:useLocalDpi xmlns=""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9">
              <a:extLst>
                <a:ext uri="{28A0092B-C50C-407E-A947-70E740481C1C}">
                  <a14:useLocalDpi xmlns=""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xmlns="" id="{305C553B-76D6-40C2-9444-290FF0CAAE6A}"/>
              </a:ext>
            </a:extLst>
          </p:cNvPr>
          <p:cNvSpPr txBox="1"/>
          <p:nvPr/>
        </p:nvSpPr>
        <p:spPr>
          <a:xfrm>
            <a:off x="1732547" y="2495262"/>
            <a:ext cx="8807116" cy="2308324"/>
          </a:xfrm>
          <a:prstGeom prst="rect">
            <a:avLst/>
          </a:prstGeom>
          <a:noFill/>
        </p:spPr>
        <p:txBody>
          <a:bodyPr wrap="square" rtlCol="0">
            <a:spAutoFit/>
          </a:bodyPr>
          <a:lstStyle/>
          <a:p>
            <a:pPr algn="ctr">
              <a:lnSpc>
                <a:spcPct val="150000"/>
              </a:lnSpc>
            </a:pPr>
            <a:r>
              <a:rPr lang="en-US" sz="4800" b="1" dirty="0" err="1">
                <a:solidFill>
                  <a:srgbClr val="FF0000"/>
                </a:solidFill>
                <a:latin typeface="Times New Roman" pitchFamily="18" charset="0"/>
                <a:cs typeface="Times New Roman" pitchFamily="18" charset="0"/>
              </a:rPr>
              <a:t>Tạm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biệt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hẹn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gặp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p>
          <a:p>
            <a:pPr algn="ctr">
              <a:lnSpc>
                <a:spcPct val="150000"/>
              </a:lnSpc>
            </a:pP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con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những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1749" descr="1-19"/>
          <p:cNvPicPr>
            <a:picLocks noChangeAspect="1"/>
          </p:cNvPicPr>
          <p:nvPr/>
        </p:nvPicPr>
        <p:blipFill>
          <a:blip r:embed="rId3"/>
          <a:stretch>
            <a:fillRect/>
          </a:stretch>
        </p:blipFill>
        <p:spPr>
          <a:xfrm>
            <a:off x="456643" y="1454820"/>
            <a:ext cx="11343607" cy="4859013"/>
          </a:xfrm>
          <a:prstGeom prst="rect">
            <a:avLst/>
          </a:prstGeom>
          <a:noFill/>
          <a:ln w="9525">
            <a:noFill/>
          </a:ln>
        </p:spPr>
      </p:pic>
      <p:pic>
        <p:nvPicPr>
          <p:cNvPr id="5" name="图片 31748" descr="1-18"/>
          <p:cNvPicPr>
            <a:picLocks noChangeAspect="1"/>
          </p:cNvPicPr>
          <p:nvPr/>
        </p:nvPicPr>
        <p:blipFill>
          <a:blip r:embed="rId4"/>
          <a:stretch>
            <a:fillRect/>
          </a:stretch>
        </p:blipFill>
        <p:spPr>
          <a:xfrm>
            <a:off x="-24342" y="-8459"/>
            <a:ext cx="3175797" cy="6861537"/>
          </a:xfrm>
          <a:prstGeom prst="rect">
            <a:avLst/>
          </a:prstGeom>
          <a:noFill/>
          <a:ln w="9525">
            <a:noFill/>
          </a:ln>
        </p:spPr>
      </p:pic>
      <p:pic>
        <p:nvPicPr>
          <p:cNvPr id="6" name="图片 31750" descr="1-16"/>
          <p:cNvPicPr>
            <a:picLocks noChangeAspect="1"/>
          </p:cNvPicPr>
          <p:nvPr/>
        </p:nvPicPr>
        <p:blipFill>
          <a:blip r:embed="rId5"/>
          <a:stretch>
            <a:fillRect/>
          </a:stretch>
        </p:blipFill>
        <p:spPr>
          <a:xfrm>
            <a:off x="8857193" y="758123"/>
            <a:ext cx="1300691" cy="604807"/>
          </a:xfrm>
          <a:prstGeom prst="rect">
            <a:avLst/>
          </a:prstGeom>
          <a:noFill/>
          <a:ln w="9525">
            <a:noFill/>
          </a:ln>
        </p:spPr>
      </p:pic>
      <p:pic>
        <p:nvPicPr>
          <p:cNvPr id="7" name="图片 31751" descr="1-16"/>
          <p:cNvPicPr>
            <a:picLocks noChangeAspect="1"/>
          </p:cNvPicPr>
          <p:nvPr/>
        </p:nvPicPr>
        <p:blipFill>
          <a:blip r:embed="rId5"/>
          <a:stretch>
            <a:fillRect/>
          </a:stretch>
        </p:blipFill>
        <p:spPr>
          <a:xfrm>
            <a:off x="3816351" y="230504"/>
            <a:ext cx="2880783" cy="1339668"/>
          </a:xfrm>
          <a:prstGeom prst="rect">
            <a:avLst/>
          </a:prstGeom>
          <a:noFill/>
          <a:ln w="9525">
            <a:noFill/>
          </a:ln>
        </p:spPr>
      </p:pic>
      <p:pic>
        <p:nvPicPr>
          <p:cNvPr id="8" name="图片 31758" descr="封面4"/>
          <p:cNvPicPr>
            <a:picLocks noChangeAspect="1"/>
          </p:cNvPicPr>
          <p:nvPr/>
        </p:nvPicPr>
        <p:blipFill>
          <a:blip r:embed="rId6"/>
          <a:stretch>
            <a:fillRect/>
          </a:stretch>
        </p:blipFill>
        <p:spPr>
          <a:xfrm>
            <a:off x="0" y="4401767"/>
            <a:ext cx="2879725" cy="1909582"/>
          </a:xfrm>
          <a:prstGeom prst="rect">
            <a:avLst/>
          </a:prstGeom>
          <a:noFill/>
          <a:ln w="9525">
            <a:noFill/>
          </a:ln>
        </p:spPr>
      </p:pic>
      <p:pic>
        <p:nvPicPr>
          <p:cNvPr id="9" name="图片 31759" descr="封面3"/>
          <p:cNvPicPr>
            <a:picLocks noChangeAspect="1"/>
          </p:cNvPicPr>
          <p:nvPr/>
        </p:nvPicPr>
        <p:blipFill>
          <a:blip r:embed="rId7"/>
          <a:stretch>
            <a:fillRect/>
          </a:stretch>
        </p:blipFill>
        <p:spPr>
          <a:xfrm>
            <a:off x="8041217" y="0"/>
            <a:ext cx="2132542" cy="2398080"/>
          </a:xfrm>
          <a:prstGeom prst="rect">
            <a:avLst/>
          </a:prstGeom>
          <a:noFill/>
          <a:ln w="9525">
            <a:noFill/>
          </a:ln>
        </p:spPr>
      </p:pic>
      <p:sp>
        <p:nvSpPr>
          <p:cNvPr id="3" name="TextBox 2"/>
          <p:cNvSpPr txBox="1"/>
          <p:nvPr/>
        </p:nvSpPr>
        <p:spPr>
          <a:xfrm>
            <a:off x="834188" y="1128536"/>
            <a:ext cx="10154653" cy="3195722"/>
          </a:xfrm>
          <a:prstGeom prst="rect">
            <a:avLst/>
          </a:prstGeom>
          <a:noFill/>
          <a:ln w="57150">
            <a:noFill/>
          </a:ln>
        </p:spPr>
        <p:txBody>
          <a:bodyPr wrap="square" lIns="60936" tIns="30468" rIns="60936" bIns="30468" rtlCol="0">
            <a:spAutoFit/>
          </a:bodyPr>
          <a:lstStyle/>
          <a:p>
            <a:pPr algn="ctr">
              <a:spcBef>
                <a:spcPts val="400"/>
              </a:spcBef>
            </a:pPr>
            <a:r>
              <a:rPr lang="en-US" sz="7700" b="1" dirty="0" smtClean="0">
                <a:solidFill>
                  <a:srgbClr val="FF0066"/>
                </a:solidFill>
                <a:latin typeface="Times New Roman" pitchFamily="18" charset="0"/>
                <a:ea typeface="Kids" pitchFamily="2" charset="0"/>
                <a:cs typeface="Times New Roman" pitchFamily="18" charset="0"/>
              </a:rPr>
              <a:t>Khởi động</a:t>
            </a:r>
          </a:p>
          <a:p>
            <a:pPr algn="ctr">
              <a:spcBef>
                <a:spcPts val="400"/>
              </a:spcBef>
            </a:pPr>
            <a:r>
              <a:rPr lang="en-US" sz="6000" dirty="0" smtClean="0">
                <a:solidFill>
                  <a:srgbClr val="0070C0"/>
                </a:solidFill>
                <a:latin typeface="Times New Roman" pitchFamily="18" charset="0"/>
                <a:ea typeface="Kids" pitchFamily="2" charset="0"/>
                <a:cs typeface="Times New Roman" pitchFamily="18" charset="0"/>
              </a:rPr>
              <a:t>Bài hát: </a:t>
            </a:r>
          </a:p>
          <a:p>
            <a:pPr algn="ctr">
              <a:spcBef>
                <a:spcPts val="400"/>
              </a:spcBef>
            </a:pPr>
            <a:r>
              <a:rPr lang="en-US" sz="6000" b="1" dirty="0" smtClean="0">
                <a:solidFill>
                  <a:srgbClr val="0070C0"/>
                </a:solidFill>
                <a:latin typeface="Times New Roman" pitchFamily="18" charset="0"/>
                <a:ea typeface="Kids" pitchFamily="2" charset="0"/>
                <a:cs typeface="Times New Roman" pitchFamily="18" charset="0"/>
              </a:rPr>
              <a:t>Tạm biệt búp bê thân yêu</a:t>
            </a:r>
            <a:endParaRPr lang="en-US" sz="6000" b="1" dirty="0">
              <a:solidFill>
                <a:srgbClr val="0070C0"/>
              </a:solidFill>
              <a:latin typeface="Times New Roman" pitchFamily="18" charset="0"/>
              <a:ea typeface="Kids" pitchFamily="2" charset="0"/>
              <a:cs typeface="Times New Roman" pitchFamily="18" charset="0"/>
            </a:endParaRPr>
          </a:p>
        </p:txBody>
      </p:sp>
    </p:spTree>
    <p:extLst>
      <p:ext uri="{BB962C8B-B14F-4D97-AF65-F5344CB8AC3E}">
        <p14:creationId xmlns:p14="http://schemas.microsoft.com/office/powerpoint/2010/main" xmlns="" val="32653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375"/>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375"/>
                            </p:stCondLst>
                            <p:childTnLst>
                              <p:par>
                                <p:cTn id="18" presetID="1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7375"/>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8375"/>
                            </p:stCondLst>
                            <p:childTnLst>
                              <p:par>
                                <p:cTn id="31" presetID="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0-#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9375"/>
                            </p:stCondLst>
                            <p:childTnLst>
                              <p:par>
                                <p:cTn id="36" presetID="47"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10375"/>
                            </p:stCondLst>
                            <p:childTnLst>
                              <p:par>
                                <p:cTn id="42" presetID="47"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iai điệu Tự hào 06.15- Chữ đẹp mà nết càng ngoan - Bé Ngọc Linh &amp; Tốp ca Thiếu Nhi.mp4" hidden="1">
            <a:hlinkClick r:id="" action="ppaction://media"/>
          </p:cNvPr>
          <p:cNvPicPr>
            <a:picLocks noRot="1" noChangeAspect="1"/>
          </p:cNvPicPr>
          <p:nvPr>
            <a:videoFile r:link="rId1"/>
          </p:nvPr>
        </p:nvPicPr>
        <p:blipFill>
          <a:blip r:embed="rId4"/>
          <a:stretch>
            <a:fillRect/>
          </a:stretch>
        </p:blipFill>
        <p:spPr>
          <a:xfrm>
            <a:off x="1411942" y="0"/>
            <a:ext cx="9022976" cy="6767232"/>
          </a:xfrm>
          <a:prstGeom prst="rect">
            <a:avLst/>
          </a:prstGeom>
        </p:spPr>
      </p:pic>
      <p:pic>
        <p:nvPicPr>
          <p:cNvPr id="4" name="Tạm biệt búp bê thân yêu.mp4">
            <a:hlinkClick r:id="" action="ppaction://media"/>
          </p:cNvPr>
          <p:cNvPicPr>
            <a:picLocks noRot="1" noChangeAspect="1"/>
          </p:cNvPicPr>
          <p:nvPr>
            <a:videoFile r:link="rId2"/>
          </p:nvPr>
        </p:nvPicPr>
        <p:blipFill>
          <a:blip r:embed="rId4"/>
          <a:stretch>
            <a:fillRect/>
          </a:stretch>
        </p:blipFill>
        <p:spPr>
          <a:xfrm>
            <a:off x="0" y="0"/>
            <a:ext cx="12192000" cy="6858000"/>
          </a:xfrm>
          <a:prstGeom prst="rect">
            <a:avLst/>
          </a:prstGeom>
        </p:spPr>
      </p:pic>
    </p:spTree>
  </p:cSld>
  <p:clrMapOvr>
    <a:masterClrMapping/>
  </p:clrMapOvr>
  <p:transition advTm="6300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3" name="Group 8">
            <a:extLst>
              <a:ext uri="{FF2B5EF4-FFF2-40B4-BE49-F238E27FC236}">
                <a16:creationId xmlns=""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smtClean="0">
                <a:solidFill>
                  <a:schemeClr val="bg1"/>
                </a:solidFill>
                <a:effectLst/>
                <a:latin typeface="Times New Roman" pitchFamily="18" charset="0"/>
                <a:ea typeface="Arial-Rounded" panose="020B0500000000000000" pitchFamily="34" charset="0"/>
                <a:cs typeface="Times New Roman" pitchFamily="18" charset="0"/>
              </a:rPr>
              <a:t>Tuần 12</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sp>
        <p:nvSpPr>
          <p:cNvPr id="16" name="文本框 22">
            <a:extLst>
              <a:ext uri="{FF2B5EF4-FFF2-40B4-BE49-F238E27FC236}">
                <a16:creationId xmlns="" xmlns:a16="http://schemas.microsoft.com/office/drawing/2014/main" id="{0C9928D3-15CE-463A-8DD4-D2BDB8DB2C15}"/>
              </a:ext>
            </a:extLst>
          </p:cNvPr>
          <p:cNvSpPr txBox="1"/>
          <p:nvPr/>
        </p:nvSpPr>
        <p:spPr>
          <a:xfrm>
            <a:off x="5536387" y="1365944"/>
            <a:ext cx="2596960" cy="923330"/>
          </a:xfrm>
          <a:prstGeom prst="rect">
            <a:avLst/>
          </a:prstGeom>
          <a:noFill/>
        </p:spPr>
        <p:txBody>
          <a:bodyPr wrap="square" rtlCol="0">
            <a:spAutoFit/>
          </a:bodyPr>
          <a:lstStyle/>
          <a:p>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VIẾT</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17" name="文本框 22">
            <a:extLst>
              <a:ext uri="{FF2B5EF4-FFF2-40B4-BE49-F238E27FC236}">
                <a16:creationId xmlns="" xmlns:a16="http://schemas.microsoft.com/office/drawing/2014/main" id="{EEC9C8C1-0C79-413E-BAA9-97ED57DE33F1}"/>
              </a:ext>
            </a:extLst>
          </p:cNvPr>
          <p:cNvSpPr txBox="1"/>
          <p:nvPr/>
        </p:nvSpPr>
        <p:spPr>
          <a:xfrm>
            <a:off x="2521781" y="2846841"/>
            <a:ext cx="8176438" cy="3416320"/>
          </a:xfrm>
          <a:prstGeom prst="rect">
            <a:avLst/>
          </a:prstGeom>
          <a:noFill/>
        </p:spPr>
        <p:txBody>
          <a:bodyPr wrap="square" rtlCol="0">
            <a:spAutoFit/>
          </a:bodyPr>
          <a:lstStyle/>
          <a:p>
            <a:pPr algn="ctr"/>
            <a:r>
              <a:rPr lang="en-US" altLang="zh-CN" sz="5400" dirty="0" smtClean="0">
                <a:solidFill>
                  <a:srgbClr val="00B050"/>
                </a:solidFill>
                <a:latin typeface="Times New Roman" pitchFamily="18" charset="0"/>
                <a:ea typeface="思源黑体 CN Bold" panose="020B0800000000000000" pitchFamily="34" charset="-122"/>
                <a:cs typeface="Times New Roman" pitchFamily="18" charset="0"/>
              </a:rPr>
              <a:t>Luyện viết đoạn</a:t>
            </a:r>
          </a:p>
          <a:p>
            <a:pPr algn="ctr"/>
            <a:r>
              <a:rPr lang="vi-VN" sz="5400" b="1" i="1" dirty="0" smtClean="0">
                <a:solidFill>
                  <a:srgbClr val="FF0000"/>
                </a:solidFill>
                <a:latin typeface="Times New Roman" pitchFamily="18" charset="0"/>
                <a:cs typeface="Times New Roman" pitchFamily="18" charset="0"/>
              </a:rPr>
              <a:t>Viết đoạn văn </a:t>
            </a:r>
            <a:r>
              <a:rPr lang="en-US" sz="5400" b="1" i="1" dirty="0" smtClean="0">
                <a:solidFill>
                  <a:srgbClr val="FF0000"/>
                </a:solidFill>
                <a:latin typeface="Times New Roman" pitchFamily="18" charset="0"/>
                <a:cs typeface="Times New Roman" pitchFamily="18" charset="0"/>
              </a:rPr>
              <a:t>giới thiệu một đồ chơi</a:t>
            </a:r>
            <a:r>
              <a:rPr lang="en-US" altLang="zh-CN" sz="5400" b="1" dirty="0" smtClean="0">
                <a:solidFill>
                  <a:srgbClr val="FF0000"/>
                </a:solidFill>
                <a:latin typeface="Times New Roman" pitchFamily="18" charset="0"/>
                <a:ea typeface="思源黑体 CN Bold" panose="020B0800000000000000" pitchFamily="34" charset="-122"/>
                <a:cs typeface="Times New Roman" pitchFamily="18" charset="0"/>
              </a:rPr>
              <a:t> </a:t>
            </a:r>
            <a:endParaRPr lang="en-US" altLang="zh-CN" sz="5400" b="1"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 </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xmlns="">
                  <a14:imgLayer r:embed="">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xmlns=""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2" end="2"/>
                                            </p:txEl>
                                          </p:spTgt>
                                        </p:tgtEl>
                                        <p:attrNameLst>
                                          <p:attrName>ppt_w</p:attrName>
                                        </p:attrNameLst>
                                      </p:cBhvr>
                                    </p:anim>
                                    <p:anim by="(#ppt_w*0.50)" calcmode="lin" valueType="num">
                                      <p:cBhvr>
                                        <p:cTn id="32" dur="500" decel="50000" autoRev="1" fill="hold">
                                          <p:stCondLst>
                                            <p:cond delay="0"/>
                                          </p:stCondLst>
                                        </p:cTn>
                                        <p:tgtEl>
                                          <p:spTgt spid="17">
                                            <p:txEl>
                                              <p:pRg st="2" end="2"/>
                                            </p:txEl>
                                          </p:spTgt>
                                        </p:tgtEl>
                                        <p:attrNameLst>
                                          <p:attrName>ppt_x</p:attrName>
                                        </p:attrNameLst>
                                      </p:cBhvr>
                                    </p:anim>
                                    <p:anim from="(-#ppt_h/2)" to="(#ppt_y)" calcmode="lin" valueType="num">
                                      <p:cBhvr>
                                        <p:cTn id="33" dur="1000" fill="hold">
                                          <p:stCondLst>
                                            <p:cond delay="0"/>
                                          </p:stCondLst>
                                        </p:cTn>
                                        <p:tgtEl>
                                          <p:spTgt spid="17">
                                            <p:txEl>
                                              <p:pRg st="2" end="2"/>
                                            </p:txEl>
                                          </p:spTgt>
                                        </p:tgtEl>
                                        <p:attrNameLst>
                                          <p:attrName>ppt_y</p:attrName>
                                        </p:attrNameLst>
                                      </p:cBhvr>
                                    </p:anim>
                                    <p:animRot by="21600000">
                                      <p:cBhvr>
                                        <p:cTn id="34" dur="1000" fill="hold">
                                          <p:stCondLst>
                                            <p:cond delay="0"/>
                                          </p:stCondLst>
                                        </p:cTn>
                                        <p:tgtEl>
                                          <p:spTgt spid="1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xmlns=""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b="1" dirty="0" err="1">
                <a:solidFill>
                  <a:srgbClr val="FF0000"/>
                </a:solidFill>
                <a:latin typeface="Times New Roman" pitchFamily="18" charset="0"/>
                <a:ea typeface="思源黑体 CN Bold" panose="020B0800000000000000" pitchFamily="34" charset="-122"/>
                <a:cs typeface="Times New Roman" pitchFamily="18" charset="0"/>
              </a:rPr>
              <a:t>Mục</a:t>
            </a:r>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b="1" dirty="0" err="1">
                <a:solidFill>
                  <a:srgbClr val="FF0000"/>
                </a:solidFill>
                <a:latin typeface="Times New Roman" pitchFamily="18" charset="0"/>
                <a:ea typeface="思源黑体 CN Bold" panose="020B0800000000000000" pitchFamily="34" charset="-122"/>
                <a:cs typeface="Times New Roman" pitchFamily="18" charset="0"/>
              </a:rPr>
              <a:t>tiêu</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grpSp>
        <p:nvGrpSpPr>
          <p:cNvPr id="2" name="Group 1">
            <a:extLst>
              <a:ext uri="{FF2B5EF4-FFF2-40B4-BE49-F238E27FC236}">
                <a16:creationId xmlns:a16="http://schemas.microsoft.com/office/drawing/2014/main" xmlns="" id="{AC28F713-904E-4259-9070-57BE1EFD4B24}"/>
              </a:ext>
            </a:extLst>
          </p:cNvPr>
          <p:cNvGrpSpPr/>
          <p:nvPr/>
        </p:nvGrpSpPr>
        <p:grpSpPr>
          <a:xfrm>
            <a:off x="1250728" y="1475374"/>
            <a:ext cx="10187293" cy="1405177"/>
            <a:chOff x="774356" y="888444"/>
            <a:chExt cx="10187293" cy="1405177"/>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xmlns="" id="{14B26D2C-1BC9-4238-BC4C-795267AEDD6F}"/>
                </a:ext>
              </a:extLst>
            </p:cNvPr>
            <p:cNvSpPr txBox="1"/>
            <p:nvPr/>
          </p:nvSpPr>
          <p:spPr>
            <a:xfrm>
              <a:off x="2056569" y="1093292"/>
              <a:ext cx="8905080" cy="1200329"/>
            </a:xfrm>
            <a:prstGeom prst="rect">
              <a:avLst/>
            </a:prstGeom>
            <a:noFill/>
          </p:spPr>
          <p:txBody>
            <a:bodyPr wrap="square" rtlCol="0">
              <a:spAutoFit/>
            </a:bodyPr>
            <a:lstStyle/>
            <a:p>
              <a:r>
                <a:rPr lang="en-US" sz="3600" b="1" dirty="0" err="1" smtClean="0">
                  <a:solidFill>
                    <a:srgbClr val="002060"/>
                  </a:solidFill>
                  <a:latin typeface="Times New Roman" pitchFamily="18" charset="0"/>
                  <a:ea typeface="Arial-Rounded" pitchFamily="34" charset="0"/>
                  <a:cs typeface="Times New Roman" pitchFamily="18" charset="0"/>
                </a:rPr>
                <a:t>Giới</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thiệu</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được</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về</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các</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đồ</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chơi</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trẻ</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em</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yêu</a:t>
              </a:r>
              <a:r>
                <a:rPr lang="en-US" sz="3600" b="1" dirty="0" smtClean="0">
                  <a:solidFill>
                    <a:srgbClr val="002060"/>
                  </a:solidFill>
                  <a:latin typeface="Times New Roman" pitchFamily="18" charset="0"/>
                  <a:ea typeface="Arial-Rounded" pitchFamily="34" charset="0"/>
                  <a:cs typeface="Times New Roman" pitchFamily="18" charset="0"/>
                </a:rPr>
                <a:t> </a:t>
              </a:r>
              <a:r>
                <a:rPr lang="en-US" sz="3600" b="1" dirty="0" err="1" smtClean="0">
                  <a:solidFill>
                    <a:srgbClr val="002060"/>
                  </a:solidFill>
                  <a:latin typeface="Times New Roman" pitchFamily="18" charset="0"/>
                  <a:ea typeface="Arial-Rounded" pitchFamily="34" charset="0"/>
                  <a:cs typeface="Times New Roman" pitchFamily="18" charset="0"/>
                </a:rPr>
                <a:t>thích</a:t>
              </a:r>
              <a:r>
                <a:rPr lang="en-US" sz="3600" b="1" dirty="0" smtClean="0">
                  <a:solidFill>
                    <a:srgbClr val="002060"/>
                  </a:solidFill>
                  <a:latin typeface="Times New Roman" pitchFamily="18" charset="0"/>
                  <a:ea typeface="Arial-Rounded" pitchFamily="34" charset="0"/>
                  <a:cs typeface="Times New Roman" pitchFamily="18" charset="0"/>
                </a:rPr>
                <a:t>.</a:t>
              </a:r>
              <a:endParaRPr lang="en-US" sz="3600" b="1" dirty="0">
                <a:solidFill>
                  <a:srgbClr val="002060"/>
                </a:solidFill>
                <a:latin typeface="Times New Roman" pitchFamily="18" charset="0"/>
                <a:ea typeface="Arial-Rounded" pitchFamily="34" charset="0"/>
                <a:cs typeface="Times New Roman" pitchFamily="18" charset="0"/>
              </a:endParaRPr>
            </a:p>
          </p:txBody>
        </p:sp>
      </p:grpSp>
      <p:grpSp>
        <p:nvGrpSpPr>
          <p:cNvPr id="3" name="Group 2">
            <a:extLst>
              <a:ext uri="{FF2B5EF4-FFF2-40B4-BE49-F238E27FC236}">
                <a16:creationId xmlns:a16="http://schemas.microsoft.com/office/drawing/2014/main" xmlns="" id="{4C1EF139-4416-44FF-AC02-49D6B4DBE8EA}"/>
              </a:ext>
            </a:extLst>
          </p:cNvPr>
          <p:cNvGrpSpPr/>
          <p:nvPr/>
        </p:nvGrpSpPr>
        <p:grpSpPr>
          <a:xfrm>
            <a:off x="1414166" y="3397662"/>
            <a:ext cx="9622802" cy="1272174"/>
            <a:chOff x="752655" y="2065203"/>
            <a:chExt cx="9622802" cy="1272174"/>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xmlns="" id="{D4F928FB-968A-4666-9173-178A617D7C9E}"/>
                </a:ext>
              </a:extLst>
            </p:cNvPr>
            <p:cNvSpPr txBox="1"/>
            <p:nvPr/>
          </p:nvSpPr>
          <p:spPr>
            <a:xfrm>
              <a:off x="2200955" y="2137048"/>
              <a:ext cx="8174502" cy="1200329"/>
            </a:xfrm>
            <a:prstGeom prst="rect">
              <a:avLst/>
            </a:prstGeom>
            <a:noFill/>
          </p:spPr>
          <p:txBody>
            <a:bodyPr wrap="square" rtlCol="0">
              <a:spAutoFit/>
            </a:bodyPr>
            <a:lstStyle/>
            <a:p>
              <a:r>
                <a:rPr lang="en-US" sz="3600" b="1" dirty="0" err="1" smtClean="0">
                  <a:solidFill>
                    <a:srgbClr val="FF0000"/>
                  </a:solidFill>
                  <a:latin typeface="Times New Roman" pitchFamily="18" charset="0"/>
                  <a:ea typeface="Arial-Rounded" pitchFamily="34" charset="0"/>
                  <a:cs typeface="Times New Roman" pitchFamily="18" charset="0"/>
                </a:rPr>
                <a:t>Viết</a:t>
              </a:r>
              <a:r>
                <a:rPr lang="en-US" sz="3600" b="1" dirty="0" smtClean="0">
                  <a:solidFill>
                    <a:srgbClr val="FF0000"/>
                  </a:solidFill>
                  <a:latin typeface="Times New Roman" pitchFamily="18" charset="0"/>
                  <a:ea typeface="Arial-Rounded" pitchFamily="34" charset="0"/>
                  <a:cs typeface="Times New Roman" pitchFamily="18" charset="0"/>
                </a:rPr>
                <a:t> 3-4 </a:t>
              </a:r>
              <a:r>
                <a:rPr lang="en-US" sz="3600" b="1" dirty="0" err="1" smtClean="0">
                  <a:solidFill>
                    <a:srgbClr val="FF0000"/>
                  </a:solidFill>
                  <a:latin typeface="Times New Roman" pitchFamily="18" charset="0"/>
                  <a:ea typeface="Arial-Rounded" pitchFamily="34" charset="0"/>
                  <a:cs typeface="Times New Roman" pitchFamily="18" charset="0"/>
                </a:rPr>
                <a:t>câu</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giới</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thiệu</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về</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một</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đồ</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chơi</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yêu</a:t>
              </a:r>
              <a:r>
                <a:rPr lang="en-US" sz="3600" b="1" dirty="0" smtClean="0">
                  <a:solidFill>
                    <a:srgbClr val="FF0000"/>
                  </a:solidFill>
                  <a:latin typeface="Times New Roman" pitchFamily="18" charset="0"/>
                  <a:ea typeface="Arial-Rounded" pitchFamily="34" charset="0"/>
                  <a:cs typeface="Times New Roman" pitchFamily="18" charset="0"/>
                </a:rPr>
                <a:t> </a:t>
              </a:r>
              <a:r>
                <a:rPr lang="en-US" sz="3600" b="1" dirty="0" err="1" smtClean="0">
                  <a:solidFill>
                    <a:srgbClr val="FF0000"/>
                  </a:solidFill>
                  <a:latin typeface="Times New Roman" pitchFamily="18" charset="0"/>
                  <a:ea typeface="Arial-Rounded" pitchFamily="34" charset="0"/>
                  <a:cs typeface="Times New Roman" pitchFamily="18" charset="0"/>
                </a:rPr>
                <a:t>thích</a:t>
              </a:r>
              <a:r>
                <a:rPr lang="en-US" sz="3600" b="1" dirty="0" smtClean="0">
                  <a:solidFill>
                    <a:srgbClr val="FF0000"/>
                  </a:solidFill>
                  <a:latin typeface="Times New Roman" pitchFamily="18" charset="0"/>
                  <a:ea typeface="Arial-Rounded" pitchFamily="34" charset="0"/>
                  <a:cs typeface="Times New Roman" pitchFamily="18" charset="0"/>
                </a:rPr>
                <a:t>.</a:t>
              </a:r>
              <a:endParaRPr lang="en-US" sz="3600" b="1" dirty="0">
                <a:solidFill>
                  <a:srgbClr val="FF0000"/>
                </a:solidFill>
                <a:latin typeface="Times New Roman" pitchFamily="18" charset="0"/>
                <a:ea typeface="Arial-Rounded" pitchFamily="34" charset="0"/>
                <a:cs typeface="Times New Roman" pitchFamily="18" charset="0"/>
              </a:endParaRPr>
            </a:p>
          </p:txBody>
        </p:sp>
      </p:grpSp>
    </p:spTree>
    <p:extLst>
      <p:ext uri="{BB962C8B-B14F-4D97-AF65-F5344CB8AC3E}">
        <p14:creationId xmlns=""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cs typeface="Times New Roman" pitchFamily="18" charset="0"/>
                </a:rPr>
                <a:t> </a:t>
              </a:r>
              <a:r>
                <a:rPr lang="en-US" sz="3200" b="1" dirty="0" smtClean="0">
                  <a:solidFill>
                    <a:srgbClr val="008200"/>
                  </a:solidFill>
                  <a:latin typeface="Times New Roman" pitchFamily="18" charset="0"/>
                  <a:cs typeface="Times New Roman" pitchFamily="18" charset="0"/>
                </a:rPr>
                <a:t>Giới thiệu các đồ chơi mà trẻ em yêu thích.</a:t>
              </a:r>
              <a:endParaRPr lang="vi-VN" sz="3200" b="1" dirty="0">
                <a:solidFill>
                  <a:srgbClr val="008200"/>
                </a:solidFill>
                <a:latin typeface="Times New Roman" pitchFamily="18"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pic>
        <p:nvPicPr>
          <p:cNvPr id="1026"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ackgroundRemoval t="39714" b="62500" l="63971" r="71250"/>
                    </a14:imgEffect>
                  </a14:imgLayer>
                </a14:imgProps>
              </a:ext>
              <a:ext uri="{28A0092B-C50C-407E-A947-70E740481C1C}">
                <a14:useLocalDpi xmlns="" xmlns:a14="http://schemas.microsoft.com/office/drawing/2010/main" val="0"/>
              </a:ext>
            </a:extLst>
          </a:blip>
          <a:srcRect l="64044" t="41447" r="28650" b="37939"/>
          <a:stretch/>
        </p:blipFill>
        <p:spPr bwMode="auto">
          <a:xfrm>
            <a:off x="5618750" y="3294436"/>
            <a:ext cx="1561430" cy="2487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BEBA8EAE-BF5A-486C-A8C5-ECC9F3942E4B}">
                <a14:imgProps xmlns="" xmlns:a14="http://schemas.microsoft.com/office/drawing/2010/main">
                  <a14:imgLayer r:embed="rId3">
                    <a14:imgEffect>
                      <a14:backgroundRemoval t="39974" b="61328" l="33088" r="43750"/>
                    </a14:imgEffect>
                  </a14:imgLayer>
                </a14:imgProps>
              </a:ext>
              <a:ext uri="{28A0092B-C50C-407E-A947-70E740481C1C}">
                <a14:useLocalDpi xmlns="" xmlns:a14="http://schemas.microsoft.com/office/drawing/2010/main" val="0"/>
              </a:ext>
            </a:extLst>
          </a:blip>
          <a:srcRect l="32836" t="37500" r="56142" b="35746"/>
          <a:stretch/>
        </p:blipFill>
        <p:spPr bwMode="auto">
          <a:xfrm>
            <a:off x="5448970" y="838797"/>
            <a:ext cx="1731210" cy="2373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BEBA8EAE-BF5A-486C-A8C5-ECC9F3942E4B}">
                <a14:imgProps xmln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 xmlns:a14="http://schemas.microsoft.com/office/drawing/2010/main" val="0"/>
              </a:ext>
            </a:extLst>
          </a:blip>
          <a:srcRect l="20433" t="37500" r="67300" b="35746"/>
          <a:stretch/>
        </p:blipFill>
        <p:spPr bwMode="auto">
          <a:xfrm>
            <a:off x="2300289" y="741106"/>
            <a:ext cx="1982954" cy="2442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BEBA8EAE-BF5A-486C-A8C5-ECC9F3942E4B}">
                <a14:imgProps xmlns="" xmlns:a14="http://schemas.microsoft.com/office/drawing/2010/main">
                  <a14:imgLayer r:embed="rId3">
                    <a14:imgEffect>
                      <a14:backgroundRemoval t="37760" b="58073" l="43162" r="59412"/>
                    </a14:imgEffect>
                  </a14:imgLayer>
                </a14:imgProps>
              </a:ext>
              <a:ext uri="{28A0092B-C50C-407E-A947-70E740481C1C}">
                <a14:useLocalDpi xmlns="" xmlns:a14="http://schemas.microsoft.com/office/drawing/2010/main" val="0"/>
              </a:ext>
            </a:extLst>
          </a:blip>
          <a:srcRect l="42790" t="37500" r="40368" b="42544"/>
          <a:stretch/>
        </p:blipFill>
        <p:spPr bwMode="auto">
          <a:xfrm>
            <a:off x="8206874" y="1412066"/>
            <a:ext cx="2396958" cy="1603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a:extLst>
              <a:ext uri="{BEBA8EAE-BF5A-486C-A8C5-ECC9F3942E4B}">
                <a14:imgProps xmlns="" xmlns:a14="http://schemas.microsoft.com/office/drawing/2010/main">
                  <a14:imgLayer r:embed="rId3">
                    <a14:imgEffect>
                      <a14:backgroundRemoval t="36979" b="63542" l="72059" r="80956"/>
                    </a14:imgEffect>
                  </a14:imgLayer>
                </a14:imgProps>
              </a:ext>
              <a:ext uri="{28A0092B-C50C-407E-A947-70E740481C1C}">
                <a14:useLocalDpi xmlns="" xmlns:a14="http://schemas.microsoft.com/office/drawing/2010/main" val="0"/>
              </a:ext>
            </a:extLst>
          </a:blip>
          <a:srcRect l="72322" t="37500" r="18885" b="35746"/>
          <a:stretch/>
        </p:blipFill>
        <p:spPr bwMode="auto">
          <a:xfrm>
            <a:off x="8807116" y="3183465"/>
            <a:ext cx="1459831" cy="2508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a:extLst>
              <a:ext uri="{BEBA8EAE-BF5A-486C-A8C5-ECC9F3942E4B}">
                <a14:imgProps xmlns="" xmlns:a14="http://schemas.microsoft.com/office/drawing/2010/main">
                  <a14:imgLayer r:embed="rId3">
                    <a14:imgEffect>
                      <a14:backgroundRemoval t="38672" b="51042" l="56912" r="64706"/>
                    </a14:imgEffect>
                  </a14:imgLayer>
                </a14:imgProps>
              </a:ext>
              <a:ext uri="{28A0092B-C50C-407E-A947-70E740481C1C}">
                <a14:useLocalDpi xmlns="" xmlns:a14="http://schemas.microsoft.com/office/drawing/2010/main" val="0"/>
              </a:ext>
            </a:extLst>
          </a:blip>
          <a:srcRect l="56670" t="37500" r="35662" b="47368"/>
          <a:stretch/>
        </p:blipFill>
        <p:spPr bwMode="auto">
          <a:xfrm>
            <a:off x="2048044" y="3294436"/>
            <a:ext cx="2042694" cy="2276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Effect transition="in" filter="fade">
                                      <p:cBhvr>
                                        <p:cTn id="36" dur="500"/>
                                        <p:tgtEl>
                                          <p:spTgt spid="102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921001" y="2164622"/>
            <a:ext cx="3606074" cy="1578244"/>
            <a:chOff x="1019898" y="1867152"/>
            <a:chExt cx="3659489" cy="1947937"/>
          </a:xfrm>
        </p:grpSpPr>
        <p:pic>
          <p:nvPicPr>
            <p:cNvPr id="18" name="PA_图片 6">
              <a:extLst>
                <a:ext uri="{FF2B5EF4-FFF2-40B4-BE49-F238E27FC236}">
                  <a16:creationId xmlns="" xmlns:a16="http://schemas.microsoft.com/office/drawing/2014/main" id="{BA648142-D2CE-45F0-BAF5-71CB000BD56B}"/>
                </a:ext>
              </a:extLst>
            </p:cNvPr>
            <p:cNvPicPr>
              <a:picLocks noChangeAspect="1"/>
            </p:cNvPicPr>
            <p:nvPr>
              <p:custDataLst>
                <p:tags r:id="rId4"/>
              </p:custDataLst>
            </p:nvPr>
          </p:nvPicPr>
          <p:blipFill>
            <a:blip r:embed="rId6" cstate="print">
              <a:extLst>
                <a:ext uri="{28A0092B-C50C-407E-A947-70E740481C1C}">
                  <a14:useLocalDpi xmlns="" xmlns:a14="http://schemas.microsoft.com/office/drawing/2010/main" val="0"/>
                </a:ext>
              </a:extLst>
            </a:blip>
            <a:stretch>
              <a:fillRect/>
            </a:stretch>
          </p:blipFill>
          <p:spPr>
            <a:xfrm>
              <a:off x="1019898" y="1867152"/>
              <a:ext cx="3142938" cy="1947937"/>
            </a:xfrm>
            <a:prstGeom prst="rect">
              <a:avLst/>
            </a:prstGeom>
          </p:spPr>
        </p:pic>
        <p:sp>
          <p:nvSpPr>
            <p:cNvPr id="19" name="TextBox 18"/>
            <p:cNvSpPr txBox="1"/>
            <p:nvPr/>
          </p:nvSpPr>
          <p:spPr>
            <a:xfrm>
              <a:off x="1531064" y="2511544"/>
              <a:ext cx="3148323" cy="721755"/>
            </a:xfrm>
            <a:prstGeom prst="rect">
              <a:avLst/>
            </a:prstGeom>
            <a:noFill/>
          </p:spPr>
          <p:txBody>
            <a:bodyPr wrap="square" rtlCol="0">
              <a:spAutoFit/>
            </a:bodyPr>
            <a:lstStyle/>
            <a:p>
              <a:r>
                <a:rPr lang="en-US" sz="3200" b="1" dirty="0" smtClean="0">
                  <a:solidFill>
                    <a:srgbClr val="CC6600"/>
                  </a:solidFill>
                  <a:latin typeface="Times New Roman" pitchFamily="18" charset="0"/>
                  <a:ea typeface="Arial-Rounded" panose="020B0500000000000000" pitchFamily="34" charset="0"/>
                  <a:cs typeface="Times New Roman" pitchFamily="18" charset="0"/>
                </a:rPr>
                <a:t>Màu sắc</a:t>
              </a:r>
              <a:endParaRPr lang="en-US" sz="3200" b="1" dirty="0">
                <a:solidFill>
                  <a:srgbClr val="CC6600"/>
                </a:solidFill>
                <a:latin typeface="Times New Roman" pitchFamily="18" charset="0"/>
                <a:ea typeface="Arial-Rounded" panose="020B0500000000000000" pitchFamily="34" charset="0"/>
                <a:cs typeface="Times New Roman" pitchFamily="18" charset="0"/>
              </a:endParaRPr>
            </a:p>
          </p:txBody>
        </p:sp>
      </p:grpSp>
      <p:grpSp>
        <p:nvGrpSpPr>
          <p:cNvPr id="20" name="Group 19"/>
          <p:cNvGrpSpPr/>
          <p:nvPr/>
        </p:nvGrpSpPr>
        <p:grpSpPr>
          <a:xfrm>
            <a:off x="-93505" y="2164622"/>
            <a:ext cx="3606074" cy="1578244"/>
            <a:chOff x="1019898" y="1867152"/>
            <a:chExt cx="3659489" cy="1947937"/>
          </a:xfrm>
        </p:grpSpPr>
        <p:pic>
          <p:nvPicPr>
            <p:cNvPr id="21" name="PA_图片 6">
              <a:extLst>
                <a:ext uri="{FF2B5EF4-FFF2-40B4-BE49-F238E27FC236}">
                  <a16:creationId xmlns="" xmlns:a16="http://schemas.microsoft.com/office/drawing/2014/main" id="{BA648142-D2CE-45F0-BAF5-71CB000BD56B}"/>
                </a:ext>
              </a:extLst>
            </p:cNvPr>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1019898" y="1867152"/>
              <a:ext cx="3142938" cy="1947937"/>
            </a:xfrm>
            <a:prstGeom prst="rect">
              <a:avLst/>
            </a:prstGeom>
          </p:spPr>
        </p:pic>
        <p:sp>
          <p:nvSpPr>
            <p:cNvPr id="22" name="TextBox 21"/>
            <p:cNvSpPr txBox="1"/>
            <p:nvPr/>
          </p:nvSpPr>
          <p:spPr>
            <a:xfrm>
              <a:off x="1531064" y="2511544"/>
              <a:ext cx="3148323" cy="721755"/>
            </a:xfrm>
            <a:prstGeom prst="rect">
              <a:avLst/>
            </a:prstGeom>
            <a:noFill/>
          </p:spPr>
          <p:txBody>
            <a:bodyPr wrap="square" rtlCol="0">
              <a:spAutoFit/>
            </a:bodyPr>
            <a:lstStyle/>
            <a:p>
              <a:r>
                <a:rPr lang="en-US" sz="3200" b="1" dirty="0" smtClean="0">
                  <a:solidFill>
                    <a:srgbClr val="CC6600"/>
                  </a:solidFill>
                  <a:latin typeface="Times New Roman" pitchFamily="18" charset="0"/>
                  <a:ea typeface="Arial-Rounded" panose="020B0500000000000000" pitchFamily="34" charset="0"/>
                  <a:cs typeface="Times New Roman" pitchFamily="18" charset="0"/>
                </a:rPr>
                <a:t>Hình dạng</a:t>
              </a:r>
              <a:endParaRPr lang="en-US" sz="3200" b="1" dirty="0">
                <a:solidFill>
                  <a:srgbClr val="CC6600"/>
                </a:solidFill>
                <a:latin typeface="Times New Roman" pitchFamily="18" charset="0"/>
                <a:ea typeface="Arial-Rounded" panose="020B0500000000000000" pitchFamily="34" charset="0"/>
                <a:cs typeface="Times New Roman" pitchFamily="18" charset="0"/>
              </a:endParaRPr>
            </a:p>
          </p:txBody>
        </p:sp>
      </p:grpSp>
      <p:grpSp>
        <p:nvGrpSpPr>
          <p:cNvPr id="23" name="Group 22"/>
          <p:cNvGrpSpPr/>
          <p:nvPr/>
        </p:nvGrpSpPr>
        <p:grpSpPr>
          <a:xfrm>
            <a:off x="6076104" y="2121421"/>
            <a:ext cx="3606074" cy="1578244"/>
            <a:chOff x="1019898" y="1782531"/>
            <a:chExt cx="3659489" cy="1947937"/>
          </a:xfrm>
        </p:grpSpPr>
        <p:pic>
          <p:nvPicPr>
            <p:cNvPr id="24" name="PA_图片 6">
              <a:extLst>
                <a:ext uri="{FF2B5EF4-FFF2-40B4-BE49-F238E27FC236}">
                  <a16:creationId xmlns="" xmlns:a16="http://schemas.microsoft.com/office/drawing/2014/main" id="{BA648142-D2CE-45F0-BAF5-71CB000BD56B}"/>
                </a:ext>
              </a:extLst>
            </p:cNvPr>
            <p:cNvPicPr>
              <a:picLocks noChangeAspect="1"/>
            </p:cNvPicPr>
            <p:nvPr>
              <p:custDataLst>
                <p:tags r:id="rId2"/>
              </p:custDataLst>
            </p:nvPr>
          </p:nvPicPr>
          <p:blipFill>
            <a:blip r:embed="rId6" cstate="print">
              <a:extLst>
                <a:ext uri="{28A0092B-C50C-407E-A947-70E740481C1C}">
                  <a14:useLocalDpi xmlns="" xmlns:a14="http://schemas.microsoft.com/office/drawing/2010/main" val="0"/>
                </a:ext>
              </a:extLst>
            </a:blip>
            <a:stretch>
              <a:fillRect/>
            </a:stretch>
          </p:blipFill>
          <p:spPr>
            <a:xfrm>
              <a:off x="1019898" y="1782531"/>
              <a:ext cx="3142938" cy="1947937"/>
            </a:xfrm>
            <a:prstGeom prst="rect">
              <a:avLst/>
            </a:prstGeom>
          </p:spPr>
        </p:pic>
        <p:sp>
          <p:nvSpPr>
            <p:cNvPr id="25" name="TextBox 24"/>
            <p:cNvSpPr txBox="1"/>
            <p:nvPr/>
          </p:nvSpPr>
          <p:spPr>
            <a:xfrm>
              <a:off x="1531064" y="2511544"/>
              <a:ext cx="3148323" cy="721755"/>
            </a:xfrm>
            <a:prstGeom prst="rect">
              <a:avLst/>
            </a:prstGeom>
            <a:noFill/>
          </p:spPr>
          <p:txBody>
            <a:bodyPr wrap="square" rtlCol="0">
              <a:spAutoFit/>
            </a:bodyPr>
            <a:lstStyle/>
            <a:p>
              <a:r>
                <a:rPr lang="en-US" sz="3200" b="1" dirty="0" smtClean="0">
                  <a:solidFill>
                    <a:srgbClr val="CC6600"/>
                  </a:solidFill>
                  <a:latin typeface="Times New Roman" pitchFamily="18" charset="0"/>
                  <a:ea typeface="Arial-Rounded" panose="020B0500000000000000" pitchFamily="34" charset="0"/>
                  <a:cs typeface="Times New Roman" pitchFamily="18" charset="0"/>
                </a:rPr>
                <a:t>Chất liệu</a:t>
              </a:r>
              <a:endParaRPr lang="en-US" sz="3200" b="1" dirty="0">
                <a:solidFill>
                  <a:srgbClr val="CC6600"/>
                </a:solidFill>
                <a:latin typeface="Times New Roman" pitchFamily="18" charset="0"/>
                <a:ea typeface="Arial-Rounded" panose="020B0500000000000000" pitchFamily="34" charset="0"/>
                <a:cs typeface="Times New Roman" pitchFamily="18" charset="0"/>
              </a:endParaRPr>
            </a:p>
          </p:txBody>
        </p:sp>
      </p:grpSp>
      <p:grpSp>
        <p:nvGrpSpPr>
          <p:cNvPr id="26" name="Group 25"/>
          <p:cNvGrpSpPr/>
          <p:nvPr/>
        </p:nvGrpSpPr>
        <p:grpSpPr>
          <a:xfrm>
            <a:off x="9160505" y="2057253"/>
            <a:ext cx="3606074" cy="1578244"/>
            <a:chOff x="1019898" y="1867152"/>
            <a:chExt cx="3659489" cy="1947937"/>
          </a:xfrm>
        </p:grpSpPr>
        <p:pic>
          <p:nvPicPr>
            <p:cNvPr id="27" name="PA_图片 6">
              <a:extLst>
                <a:ext uri="{FF2B5EF4-FFF2-40B4-BE49-F238E27FC236}">
                  <a16:creationId xmlns="" xmlns:a16="http://schemas.microsoft.com/office/drawing/2014/main" id="{BA648142-D2CE-45F0-BAF5-71CB000BD56B}"/>
                </a:ext>
              </a:extLst>
            </p:cNvPr>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1019898" y="1867152"/>
              <a:ext cx="3142938" cy="1947937"/>
            </a:xfrm>
            <a:prstGeom prst="rect">
              <a:avLst/>
            </a:prstGeom>
          </p:spPr>
        </p:pic>
        <p:sp>
          <p:nvSpPr>
            <p:cNvPr id="28" name="TextBox 27"/>
            <p:cNvSpPr txBox="1"/>
            <p:nvPr/>
          </p:nvSpPr>
          <p:spPr>
            <a:xfrm>
              <a:off x="1531064" y="2511544"/>
              <a:ext cx="3148323" cy="721755"/>
            </a:xfrm>
            <a:prstGeom prst="rect">
              <a:avLst/>
            </a:prstGeom>
            <a:noFill/>
          </p:spPr>
          <p:txBody>
            <a:bodyPr wrap="square" rtlCol="0">
              <a:spAutoFit/>
            </a:bodyPr>
            <a:lstStyle/>
            <a:p>
              <a:r>
                <a:rPr lang="en-US" sz="3200" b="1" dirty="0" smtClean="0">
                  <a:solidFill>
                    <a:srgbClr val="CC6600"/>
                  </a:solidFill>
                  <a:latin typeface="Times New Roman" pitchFamily="18" charset="0"/>
                  <a:ea typeface="Arial-Rounded" panose="020B0500000000000000" pitchFamily="34" charset="0"/>
                  <a:cs typeface="Times New Roman" pitchFamily="18" charset="0"/>
                </a:rPr>
                <a:t>Kích thước</a:t>
              </a:r>
              <a:endParaRPr lang="en-US" sz="3200" b="1" dirty="0">
                <a:solidFill>
                  <a:srgbClr val="CC6600"/>
                </a:solidFill>
                <a:latin typeface="Times New Roman" pitchFamily="18" charset="0"/>
                <a:ea typeface="Arial-Rounded" panose="020B0500000000000000" pitchFamily="34" charset="0"/>
                <a:cs typeface="Times New Roman" pitchFamily="18" charset="0"/>
              </a:endParaRPr>
            </a:p>
          </p:txBody>
        </p:sp>
      </p:grpSp>
      <p:grpSp>
        <p:nvGrpSpPr>
          <p:cNvPr id="4" name="Group 3"/>
          <p:cNvGrpSpPr/>
          <p:nvPr/>
        </p:nvGrpSpPr>
        <p:grpSpPr>
          <a:xfrm>
            <a:off x="2943183" y="1339750"/>
            <a:ext cx="5209992" cy="781671"/>
            <a:chOff x="2943183" y="1058779"/>
            <a:chExt cx="5209992" cy="781671"/>
          </a:xfrm>
        </p:grpSpPr>
        <p:sp>
          <p:nvSpPr>
            <p:cNvPr id="2" name="Rounded Rectangle 1"/>
            <p:cNvSpPr/>
            <p:nvPr/>
          </p:nvSpPr>
          <p:spPr>
            <a:xfrm>
              <a:off x="2943183" y="1058779"/>
              <a:ext cx="504578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xmlns="" id="{14B26D2C-1BC9-4238-BC4C-795267AEDD6F}"/>
                </a:ext>
              </a:extLst>
            </p:cNvPr>
            <p:cNvSpPr txBox="1"/>
            <p:nvPr/>
          </p:nvSpPr>
          <p:spPr>
            <a:xfrm>
              <a:off x="3083186" y="1191507"/>
              <a:ext cx="5069989" cy="584775"/>
            </a:xfrm>
            <a:prstGeom prst="rect">
              <a:avLst/>
            </a:prstGeom>
            <a:noFill/>
          </p:spPr>
          <p:txBody>
            <a:bodyPr wrap="square" rtlCol="0">
              <a:spAutoFit/>
            </a:bodyPr>
            <a:lstStyle/>
            <a:p>
              <a:r>
                <a:rPr lang="en-US" sz="3200" b="1" dirty="0" smtClean="0">
                  <a:solidFill>
                    <a:srgbClr val="002060"/>
                  </a:solidFill>
                  <a:latin typeface="Times New Roman" pitchFamily="18" charset="0"/>
                  <a:ea typeface="Arial-Rounded" pitchFamily="34" charset="0"/>
                  <a:cs typeface="Times New Roman" pitchFamily="18" charset="0"/>
                </a:rPr>
                <a:t>1. Đồ chơi có đặc điểm gì</a:t>
              </a:r>
              <a:r>
                <a:rPr lang="en-US" sz="3200" b="1" dirty="0">
                  <a:solidFill>
                    <a:srgbClr val="002060"/>
                  </a:solidFill>
                  <a:latin typeface="Times New Roman" pitchFamily="18" charset="0"/>
                  <a:ea typeface="Arial-Rounded" pitchFamily="34" charset="0"/>
                  <a:cs typeface="Times New Roman" pitchFamily="18" charset="0"/>
                </a:rPr>
                <a:t>?</a:t>
              </a:r>
              <a:endParaRPr lang="en-US" sz="3200" b="1" dirty="0" smtClean="0">
                <a:solidFill>
                  <a:srgbClr val="002060"/>
                </a:solidFill>
                <a:latin typeface="Times New Roman" pitchFamily="18" charset="0"/>
                <a:ea typeface="Arial-Rounded" pitchFamily="34" charset="0"/>
                <a:cs typeface="Times New Roman" pitchFamily="18" charset="0"/>
              </a:endParaRPr>
            </a:p>
          </p:txBody>
        </p:sp>
      </p:grpSp>
      <p:grpSp>
        <p:nvGrpSpPr>
          <p:cNvPr id="3" name="Group 2"/>
          <p:cNvGrpSpPr/>
          <p:nvPr/>
        </p:nvGrpSpPr>
        <p:grpSpPr>
          <a:xfrm>
            <a:off x="2414662" y="3802505"/>
            <a:ext cx="7371021" cy="1209946"/>
            <a:chOff x="3107391" y="3768226"/>
            <a:chExt cx="6758504" cy="1209946"/>
          </a:xfrm>
        </p:grpSpPr>
        <p:sp>
          <p:nvSpPr>
            <p:cNvPr id="30" name="Rounded Rectangle 29"/>
            <p:cNvSpPr/>
            <p:nvPr/>
          </p:nvSpPr>
          <p:spPr>
            <a:xfrm>
              <a:off x="3107391" y="3768226"/>
              <a:ext cx="6574788"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xmlns="" id="{14B26D2C-1BC9-4238-BC4C-795267AEDD6F}"/>
                </a:ext>
              </a:extLst>
            </p:cNvPr>
            <p:cNvSpPr txBox="1"/>
            <p:nvPr/>
          </p:nvSpPr>
          <p:spPr>
            <a:xfrm>
              <a:off x="3247393" y="3900954"/>
              <a:ext cx="6618502" cy="1077218"/>
            </a:xfrm>
            <a:prstGeom prst="rect">
              <a:avLst/>
            </a:prstGeom>
            <a:noFill/>
          </p:spPr>
          <p:txBody>
            <a:bodyPr wrap="square" rtlCol="0">
              <a:spAutoFit/>
            </a:bodyPr>
            <a:lstStyle/>
            <a:p>
              <a:r>
                <a:rPr lang="en-US" sz="3200" b="1" dirty="0" smtClean="0">
                  <a:solidFill>
                    <a:srgbClr val="002060"/>
                  </a:solidFill>
                  <a:latin typeface="Times New Roman" pitchFamily="18" charset="0"/>
                  <a:ea typeface="Arial-Rounded" pitchFamily="34" charset="0"/>
                  <a:cs typeface="Times New Roman" pitchFamily="18" charset="0"/>
                </a:rPr>
                <a:t>2. Đồ chơi đó được chơi như thế nào?</a:t>
              </a:r>
            </a:p>
          </p:txBody>
        </p:sp>
      </p:grpSp>
      <p:grpSp>
        <p:nvGrpSpPr>
          <p:cNvPr id="5" name="Group 4"/>
          <p:cNvGrpSpPr/>
          <p:nvPr/>
        </p:nvGrpSpPr>
        <p:grpSpPr>
          <a:xfrm>
            <a:off x="3083186" y="5067509"/>
            <a:ext cx="5806223" cy="781671"/>
            <a:chOff x="2414663" y="5033230"/>
            <a:chExt cx="5806223" cy="781671"/>
          </a:xfrm>
        </p:grpSpPr>
        <p:sp>
          <p:nvSpPr>
            <p:cNvPr id="33" name="Rounded Rectangle 32"/>
            <p:cNvSpPr/>
            <p:nvPr/>
          </p:nvSpPr>
          <p:spPr>
            <a:xfrm>
              <a:off x="2414663" y="5033230"/>
              <a:ext cx="557430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xmlns="" id="{14B26D2C-1BC9-4238-BC4C-795267AEDD6F}"/>
                </a:ext>
              </a:extLst>
            </p:cNvPr>
            <p:cNvSpPr txBox="1"/>
            <p:nvPr/>
          </p:nvSpPr>
          <p:spPr>
            <a:xfrm>
              <a:off x="2485796" y="5165958"/>
              <a:ext cx="5735090" cy="584775"/>
            </a:xfrm>
            <a:prstGeom prst="rect">
              <a:avLst/>
            </a:prstGeom>
            <a:noFill/>
          </p:spPr>
          <p:txBody>
            <a:bodyPr wrap="square" rtlCol="0">
              <a:spAutoFit/>
            </a:bodyPr>
            <a:lstStyle/>
            <a:p>
              <a:r>
                <a:rPr lang="en-US" sz="3200" b="1" dirty="0" smtClean="0">
                  <a:solidFill>
                    <a:srgbClr val="002060"/>
                  </a:solidFill>
                  <a:latin typeface="Times New Roman" pitchFamily="18" charset="0"/>
                  <a:ea typeface="Arial-Rounded" pitchFamily="34" charset="0"/>
                  <a:cs typeface="Times New Roman" pitchFamily="18" charset="0"/>
                </a:rPr>
                <a:t>3. Vì sao em thích đồ chơi đó?</a:t>
              </a:r>
            </a:p>
          </p:txBody>
        </p:sp>
      </p:grpSp>
      <p:grpSp>
        <p:nvGrpSpPr>
          <p:cNvPr id="35" name="Group 34"/>
          <p:cNvGrpSpPr/>
          <p:nvPr/>
        </p:nvGrpSpPr>
        <p:grpSpPr>
          <a:xfrm>
            <a:off x="3652710" y="192506"/>
            <a:ext cx="4500465" cy="866274"/>
            <a:chOff x="3652710" y="192506"/>
            <a:chExt cx="4500465" cy="866274"/>
          </a:xfrm>
        </p:grpSpPr>
        <p:sp>
          <p:nvSpPr>
            <p:cNvPr id="6" name="Cloud Callout 5"/>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1" name="TextBox 40"/>
            <p:cNvSpPr txBox="1"/>
            <p:nvPr/>
          </p:nvSpPr>
          <p:spPr>
            <a:xfrm>
              <a:off x="3652710" y="192506"/>
              <a:ext cx="4387827" cy="769441"/>
            </a:xfrm>
            <a:prstGeom prst="rect">
              <a:avLst/>
            </a:prstGeom>
            <a:noFill/>
            <a:ln>
              <a:noFill/>
            </a:ln>
          </p:spPr>
          <p:txBody>
            <a:bodyPr wrap="square" rtlCol="0">
              <a:spAutoFit/>
            </a:bodyPr>
            <a:lstStyle/>
            <a:p>
              <a:pPr algn="ctr"/>
              <a:r>
                <a:rPr lang="en-US" sz="4400" b="1" dirty="0" smtClean="0">
                  <a:solidFill>
                    <a:srgbClr val="008200"/>
                  </a:solidFill>
                  <a:latin typeface="Times New Roman" pitchFamily="18" charset="0"/>
                  <a:ea typeface="Arial-Rounded" panose="020B0500000000000000" pitchFamily="34" charset="0"/>
                  <a:cs typeface="Times New Roman" pitchFamily="18" charset="0"/>
                </a:rPr>
                <a:t>Gợi ý</a:t>
              </a:r>
            </a:p>
          </p:txBody>
        </p:sp>
      </p:grpSp>
    </p:spTree>
    <p:extLst>
      <p:ext uri="{BB962C8B-B14F-4D97-AF65-F5344CB8AC3E}">
        <p14:creationId xmlns="" xmlns:p14="http://schemas.microsoft.com/office/powerpoint/2010/main" val="32847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smtClean="0">
                  <a:solidFill>
                    <a:srgbClr val="002060"/>
                  </a:solidFill>
                  <a:latin typeface="Times New Roman" pitchFamily="18" charset="0"/>
                  <a:ea typeface="Arial-Rounded" panose="020B0500000000000000" pitchFamily="34" charset="0"/>
                  <a:cs typeface="Times New Roman" pitchFamily="18" charset="0"/>
                </a:rPr>
                <a:t>Trình bày thảo luận</a:t>
              </a:r>
            </a:p>
          </p:txBody>
        </p:sp>
      </p:grpSp>
    </p:spTree>
    <p:extLst>
      <p:ext uri="{BB962C8B-B14F-4D97-AF65-F5344CB8AC3E}">
        <p14:creationId xmlns="" xmlns:p14="http://schemas.microsoft.com/office/powerpoint/2010/main" val="28098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45598" y="384972"/>
            <a:ext cx="10777433" cy="584775"/>
            <a:chOff x="238537" y="232458"/>
            <a:chExt cx="10777433" cy="584775"/>
          </a:xfrm>
        </p:grpSpPr>
        <p:sp>
          <p:nvSpPr>
            <p:cNvPr id="16" name="TextBox 15"/>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itchFamily="18" charset="0"/>
                  <a:cs typeface="Times New Roman" pitchFamily="18" charset="0"/>
                </a:rPr>
                <a:t> </a:t>
              </a:r>
              <a:r>
                <a:rPr lang="en-US" sz="3200" b="1" dirty="0" smtClean="0">
                  <a:solidFill>
                    <a:srgbClr val="008200"/>
                  </a:solidFill>
                  <a:latin typeface="Times New Roman" pitchFamily="18" charset="0"/>
                  <a:cs typeface="Times New Roman" pitchFamily="18" charset="0"/>
                </a:rPr>
                <a:t>Viết 3 – 4 câu tả một đồ dùng học tập của em.</a:t>
              </a:r>
              <a:endParaRPr lang="vi-VN" sz="3200" b="1" dirty="0">
                <a:solidFill>
                  <a:srgbClr val="008200"/>
                </a:solidFill>
                <a:latin typeface="Times New Roman" pitchFamily="18" charset="0"/>
                <a:cs typeface="Times New Roman"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gr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089" t="26754" r="15171" b="21272"/>
          <a:stretch/>
        </p:blipFill>
        <p:spPr bwMode="auto">
          <a:xfrm>
            <a:off x="1497986" y="1347538"/>
            <a:ext cx="8775031" cy="3801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321</Words>
  <Application>Microsoft Office PowerPoint</Application>
  <PresentationFormat>Custom</PresentationFormat>
  <Paragraphs>33</Paragraphs>
  <Slides>12</Slides>
  <Notes>4</Notes>
  <HiddenSlides>0</HiddenSlides>
  <MMClips>2</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Office Theme</vt:lpstr>
      <vt:lpstr>1_Office Theme</vt:lpstr>
      <vt:lpstr>2_Office Theme</vt:lpstr>
      <vt:lpstr>7_Office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Dream</cp:lastModifiedBy>
  <cp:revision>207</cp:revision>
  <dcterms:created xsi:type="dcterms:W3CDTF">2021-05-29T04:05:18Z</dcterms:created>
  <dcterms:modified xsi:type="dcterms:W3CDTF">2021-09-03T10:36:34Z</dcterms:modified>
</cp:coreProperties>
</file>