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2" r:id="rId2"/>
    <p:sldId id="257" r:id="rId3"/>
    <p:sldId id="259" r:id="rId4"/>
    <p:sldId id="258" r:id="rId5"/>
    <p:sldId id="284" r:id="rId6"/>
    <p:sldId id="261" r:id="rId7"/>
    <p:sldId id="285" r:id="rId8"/>
    <p:sldId id="304" r:id="rId9"/>
    <p:sldId id="306" r:id="rId10"/>
    <p:sldId id="307" r:id="rId11"/>
    <p:sldId id="287" r:id="rId12"/>
    <p:sldId id="310" r:id="rId13"/>
    <p:sldId id="309" r:id="rId14"/>
    <p:sldId id="302" r:id="rId15"/>
    <p:sldId id="290" r:id="rId16"/>
    <p:sldId id="293" r:id="rId17"/>
    <p:sldId id="295" r:id="rId18"/>
    <p:sldId id="298" r:id="rId19"/>
    <p:sldId id="299" r:id="rId20"/>
    <p:sldId id="303" r:id="rId21"/>
    <p:sldId id="300" r:id="rId22"/>
    <p:sldId id="296" r:id="rId23"/>
    <p:sldId id="280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99"/>
    <a:srgbClr val="FF6600"/>
    <a:srgbClr val="33CCFF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7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339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9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087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1885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2768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02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914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685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731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813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194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93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809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294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6.wdp"/><Relationship Id="rId7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283234CB-4591-471B-968F-14185F1B5B07}"/>
              </a:ext>
            </a:extLst>
          </p:cNvPr>
          <p:cNvSpPr/>
          <p:nvPr/>
        </p:nvSpPr>
        <p:spPr>
          <a:xfrm>
            <a:off x="1710390" y="1504005"/>
            <a:ext cx="9746503" cy="32200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Up">
              <a:avLst/>
            </a:prstTxWarp>
          </a:bodyPr>
          <a:lstStyle/>
          <a:p>
            <a:pPr algn="ctr" defTabSz="914126"/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Chào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mừng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các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em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</a:p>
          <a:p>
            <a:pPr algn="ctr" defTabSz="914126"/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đến với </a:t>
            </a:r>
            <a:r>
              <a:rPr lang="en-US" altLang="zh-C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tiết Đọc</a:t>
            </a:r>
            <a:endParaRPr lang="zh-CN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2899" y="4382586"/>
            <a:ext cx="1942721" cy="2184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C7C05520-E8EA-48A6-8CA5-8EAD1C6103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959" y="3179893"/>
            <a:ext cx="2213700" cy="34745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7733" y="5061459"/>
            <a:ext cx="5283148" cy="18529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6713" y="171130"/>
            <a:ext cx="1463708" cy="1401727"/>
          </a:xfrm>
          <a:prstGeom prst="rect">
            <a:avLst/>
          </a:prstGeom>
        </p:spPr>
      </p:pic>
      <p:pic>
        <p:nvPicPr>
          <p:cNvPr id="45" name="1分40秒 ">
            <a:hlinkClick r:id="" action="ppaction://media"/>
            <a:extLst>
              <a:ext uri="{FF2B5EF4-FFF2-40B4-BE49-F238E27FC236}">
                <a16:creationId xmlns:a16="http://schemas.microsoft.com/office/drawing/2014/main" xmlns="" id="{79317AC1-7F29-4792-8D1A-6D97BA16B3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>
                  <p14:fade in="500" out="500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-708874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Dream\Desktop\logo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34918" y="1"/>
            <a:ext cx="1757082" cy="1757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9684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pic>
        <p:nvPicPr>
          <p:cNvPr id="5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5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89084" y="1448541"/>
            <a:ext cx="4430782" cy="297690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b="1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lang="en-US" sz="3200" b="1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82843" y="15814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624252" y="2879661"/>
            <a:ext cx="142315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086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文本框 6">
            <a:extLst>
              <a:ext uri="{FF2B5EF4-FFF2-40B4-BE49-F238E27FC236}">
                <a16:creationId xmlns=""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548079" y="779063"/>
            <a:ext cx="111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Vở</a:t>
            </a:r>
            <a:r>
              <a:rPr lang="en-US" altLang="zh-CN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hồng</a:t>
            </a:r>
            <a:r>
              <a:rPr lang="en-US" altLang="zh-CN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: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vở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sạch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đẹp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,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ghi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nhiều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lời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nhận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xét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hay,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thành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tích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tốt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. 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1028" name="Picture 4" descr="https://admin.longbien.edu.vn/UploadFolderNew/SGDLongBien/Image/ththachbanb/admin/2019_5/VSCD/image004_45201916.jpg?w=6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9" t="2593" r="3008" b="3327"/>
          <a:stretch/>
        </p:blipFill>
        <p:spPr bwMode="auto">
          <a:xfrm>
            <a:off x="2907585" y="1774599"/>
            <a:ext cx="6444763" cy="4748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_图片 3">
            <a:extLst>
              <a:ext uri="{FF2B5EF4-FFF2-40B4-BE49-F238E27FC236}">
                <a16:creationId xmlns=""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9476" y="3422755"/>
            <a:ext cx="3713956" cy="3713956"/>
          </a:xfrm>
          <a:prstGeom prst="rect">
            <a:avLst/>
          </a:prstGeom>
        </p:spPr>
      </p:pic>
      <p:pic>
        <p:nvPicPr>
          <p:cNvPr id="11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552"/>
          <a:stretch/>
        </p:blipFill>
        <p:spPr>
          <a:xfrm>
            <a:off x="9743268" y="1774599"/>
            <a:ext cx="2448732" cy="49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273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03299" y="2274733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440" y="2192093"/>
            <a:ext cx="4862207" cy="297690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Đợi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5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5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Connector 56"/>
          <p:cNvCxnSpPr/>
          <p:nvPr/>
        </p:nvCxnSpPr>
        <p:spPr>
          <a:xfrm flipH="1">
            <a:off x="4739495" y="2364050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5345039" y="4575352"/>
            <a:ext cx="248175" cy="480395"/>
            <a:chOff x="4809471" y="1369063"/>
            <a:chExt cx="280512" cy="480395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 flipH="1">
            <a:off x="5460670" y="3169004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4624703" y="3845470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11998" y="2219250"/>
            <a:ext cx="4430782" cy="297690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905757" y="2352193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1037236" y="2407772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0963524" y="4628991"/>
            <a:ext cx="248175" cy="480395"/>
            <a:chOff x="4809471" y="1369063"/>
            <a:chExt cx="280512" cy="480395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 flipH="1">
            <a:off x="11212305" y="3135067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380327" y="3923292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347166" y="3650370"/>
            <a:ext cx="142315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6873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2651" y="274140"/>
            <a:ext cx="630042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 HÔM QUA ĐÂU </a:t>
            </a:r>
            <a:r>
              <a:rPr lang="en-US" sz="32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RỒI?</a:t>
            </a:r>
            <a:endParaRPr lang="en-US" sz="3200" b="1" dirty="0">
              <a:solidFill>
                <a:srgbClr val="FF66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0931" y="13770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64413" y="1322535"/>
            <a:ext cx="248175" cy="480395"/>
            <a:chOff x="4809471" y="1369063"/>
            <a:chExt cx="280512" cy="480395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 flipH="1">
            <a:off x="4702291" y="2317508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539238" y="1846869"/>
            <a:ext cx="248175" cy="480395"/>
            <a:chOff x="4809471" y="1369063"/>
            <a:chExt cx="280512" cy="480395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 flipH="1">
            <a:off x="3474058" y="2784269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019205" y="2784269"/>
            <a:ext cx="248175" cy="480395"/>
            <a:chOff x="4809471" y="1369063"/>
            <a:chExt cx="280512" cy="480395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239327" y="1271100"/>
            <a:ext cx="4717903" cy="209281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tờ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                                     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Oval 26"/>
          <p:cNvSpPr/>
          <p:nvPr/>
        </p:nvSpPr>
        <p:spPr>
          <a:xfrm>
            <a:off x="538065" y="402232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5206" y="3939685"/>
            <a:ext cx="4862207" cy="209281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Đợi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4735279" y="3966842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280830" y="5467306"/>
            <a:ext cx="248175" cy="480395"/>
            <a:chOff x="4809471" y="1369063"/>
            <a:chExt cx="280512" cy="480395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 flipH="1">
            <a:off x="5441471" y="4444088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499948" y="4936537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229192" y="141411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28898" y="1297717"/>
            <a:ext cx="4960440" cy="209281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chờ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10368849" y="1457124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0620174" y="1870012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11222023" y="2844772"/>
            <a:ext cx="248175" cy="480395"/>
            <a:chOff x="4809471" y="1369063"/>
            <a:chExt cx="280512" cy="480395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8654130" y="2351378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0692559" y="2303101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8383837" y="2909167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760430" y="3912477"/>
            <a:ext cx="4430782" cy="209281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334100" y="401820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10581611" y="3975317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10508505" y="5417903"/>
            <a:ext cx="248175" cy="480395"/>
            <a:chOff x="4809471" y="1369063"/>
            <a:chExt cx="280512" cy="480395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/>
          <p:nvPr/>
        </p:nvCxnSpPr>
        <p:spPr>
          <a:xfrm flipH="1">
            <a:off x="10795869" y="4428289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922236" y="4983743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2818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0980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299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图片 9">
            <a:extLst>
              <a:ext uri="{FF2B5EF4-FFF2-40B4-BE49-F238E27FC236}">
                <a16:creationId xmlns=""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65" b="22198"/>
          <a:stretch/>
        </p:blipFill>
        <p:spPr>
          <a:xfrm>
            <a:off x="706565" y="-555452"/>
            <a:ext cx="12147675" cy="7413451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242303" y="754380"/>
            <a:ext cx="4139932" cy="605823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75" t="9789" r="12468"/>
          <a:stretch/>
        </p:blipFill>
        <p:spPr>
          <a:xfrm flipH="1">
            <a:off x="290061" y="3084479"/>
            <a:ext cx="4208984" cy="39057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4915045" y="112807"/>
            <a:ext cx="955640" cy="876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31469" y="328153"/>
            <a:ext cx="527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61785" y="2166869"/>
            <a:ext cx="5627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5" t="10430" r="46646" b="11190"/>
          <a:stretch/>
        </p:blipFill>
        <p:spPr>
          <a:xfrm>
            <a:off x="1718781" y="958517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36134" y="2386856"/>
            <a:ext cx="6705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Theo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=""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60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5" t="10430" r="46646" b="11190"/>
          <a:stretch/>
        </p:blipFill>
        <p:spPr>
          <a:xfrm>
            <a:off x="1718781" y="958517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33580" y="2077915"/>
            <a:ext cx="7097152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=""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87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5" t="10430" r="46646" b="11190"/>
          <a:stretch/>
        </p:blipFill>
        <p:spPr>
          <a:xfrm>
            <a:off x="1718781" y="816135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22410" y="2314844"/>
            <a:ext cx="6436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=""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7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50" r="14625"/>
          <a:stretch/>
        </p:blipFill>
        <p:spPr>
          <a:xfrm>
            <a:off x="0" y="0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0185" y="487496"/>
            <a:ext cx="846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465" y="1312515"/>
            <a:ext cx="846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915189-0D3F-E140-8527-A7DCCD111DAA}"/>
              </a:ext>
            </a:extLst>
          </p:cNvPr>
          <p:cNvSpPr txBox="1"/>
          <p:nvPr/>
        </p:nvSpPr>
        <p:spPr>
          <a:xfrm>
            <a:off x="460229" y="2137534"/>
            <a:ext cx="6621524" cy="1421617"/>
          </a:xfrm>
          <a:prstGeom prst="rect">
            <a:avLst/>
          </a:prstGeom>
          <a:noFill/>
        </p:spPr>
        <p:txBody>
          <a:bodyPr wrap="square" lIns="127706" tIns="63854" rIns="127706" bIns="638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8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6560127"/>
            <a:ext cx="12192000" cy="17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7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4" y="2867439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873" y="223028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00B0F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1</a:t>
            </a:r>
            <a:endParaRPr lang="en-US" sz="8800" b="1" dirty="0">
              <a:solidFill>
                <a:srgbClr val="00B0F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8400" y="583615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TÔI LÀ HỌC SINH LỚP 2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88835" y="2929750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2</a:t>
            </a:r>
            <a:endParaRPr lang="en-US" sz="4267" b="1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59814" y="3090817"/>
            <a:ext cx="7591361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NGÀY HÔM QUA ĐÂU 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RỒI?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7915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7" grpId="0"/>
      <p:bldP spid="2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222855"/>
            <a:ext cx="718457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thuộc</a:t>
            </a:r>
            <a:r>
              <a:rPr lang="en-US" altLang="zh-CN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lòng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=""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566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3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6080" y="338203"/>
            <a:ext cx="593278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 HÔM QUA ĐÂU RỒI?</a:t>
            </a:r>
            <a:endParaRPr lang="en-US" sz="3200" b="1" dirty="0">
              <a:solidFill>
                <a:srgbClr val="FF66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675" y="1195422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tờ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  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Đợi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4232" y="1163686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chờ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thuộc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0074" y="1235625"/>
            <a:ext cx="1631093" cy="506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07124" y="1725402"/>
            <a:ext cx="1631094" cy="60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77731" y="2191640"/>
            <a:ext cx="1631094" cy="54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20975" y="2726604"/>
            <a:ext cx="1631094" cy="54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3546" y="3679480"/>
            <a:ext cx="259005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8448" y="4132359"/>
            <a:ext cx="259005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209" y="4656884"/>
            <a:ext cx="187336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7810" y="5103069"/>
            <a:ext cx="224518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23797" y="1268708"/>
            <a:ext cx="1243994" cy="45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92698" y="2265307"/>
            <a:ext cx="2009746" cy="47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42629" y="2726604"/>
            <a:ext cx="2009746" cy="47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70730" y="3603940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1968" y="4164756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6228" y="4645498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11400" y="5035438"/>
            <a:ext cx="1732524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70102" y="1750263"/>
            <a:ext cx="1632342" cy="45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0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3" grpId="0" animBg="1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4341" t="22868" r="24263" b="9742"/>
          <a:stretch/>
        </p:blipFill>
        <p:spPr>
          <a:xfrm>
            <a:off x="7685045" y="1076492"/>
            <a:ext cx="4337991" cy="5237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118" y="413706"/>
            <a:ext cx="1009816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60301" y="134574"/>
            <a:ext cx="985837" cy="121443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301" y="1032655"/>
            <a:ext cx="7426399" cy="523545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217670" y="2731770"/>
            <a:ext cx="0" cy="284607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466437" y="2246892"/>
            <a:ext cx="1805940" cy="531858"/>
          </a:xfrm>
          <a:prstGeom prst="roundRect">
            <a:avLst/>
          </a:prstGeom>
          <a:solidFill>
            <a:srgbClr val="FFC0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43978" y="2246892"/>
            <a:ext cx="1805940" cy="531858"/>
          </a:xfrm>
          <a:prstGeom prst="roundRect">
            <a:avLst/>
          </a:prstGeom>
          <a:solidFill>
            <a:srgbClr val="FFC0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4961" y="2929226"/>
            <a:ext cx="212729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2522" y="2929226"/>
            <a:ext cx="252710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84330" y="3465796"/>
            <a:ext cx="2228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con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7975" y="3445998"/>
            <a:ext cx="2228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3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92825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8" grpId="0" animBg="1"/>
      <p:bldP spid="19" grpId="0" animBg="1"/>
      <p:bldP spid="20" grpId="0" animBg="1"/>
      <p:bldP spid="2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86441" y="2099335"/>
            <a:ext cx="68487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5611" y="2733765"/>
            <a:ext cx="588189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37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58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73926" y="452996"/>
            <a:ext cx="1714770" cy="706589"/>
            <a:chOff x="9566064" y="964372"/>
            <a:chExt cx="5446164" cy="698253"/>
          </a:xfrm>
        </p:grpSpPr>
        <p:sp>
          <p:nvSpPr>
            <p:cNvPr id="16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497808" y="380495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4341" t="22868" r="24263" b="9742"/>
          <a:stretch/>
        </p:blipFill>
        <p:spPr>
          <a:xfrm>
            <a:off x="8455540" y="1893842"/>
            <a:ext cx="3607736" cy="4356009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564950" cy="5956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2446" y="2963915"/>
            <a:ext cx="5238985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?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121908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675" y="1664981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tờ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  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Đợi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4232" y="1633245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chờ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3280" y="574586"/>
            <a:ext cx="613060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 hôm qua đâu rồi?</a:t>
            </a:r>
            <a:endParaRPr lang="en-US" sz="3200" b="1" dirty="0">
              <a:solidFill>
                <a:srgbClr val="FF66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63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7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45429" y="391706"/>
            <a:ext cx="613060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 hôm qua đâu rồi?</a:t>
            </a:r>
            <a:endParaRPr lang="en-US" sz="3200" b="1" dirty="0">
              <a:solidFill>
                <a:srgbClr val="FF66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910926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0946" y="1286486"/>
            <a:ext cx="4878492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tờ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  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Đợi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502" y="1254750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chờ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87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73804" y="13716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90998" y="381974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5327" y="13359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0945" y="1286486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tờ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  </a:t>
            </a:r>
          </a:p>
          <a:p>
            <a:pPr algn="just"/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endParaRPr lang="en-US" sz="3200" b="1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Xoa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b="1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cành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endParaRPr lang="en-US" sz="3200" b="1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Đợi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tỏa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hương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502" y="1254750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b="1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endParaRPr lang="en-US" sz="3200" b="1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Cánh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chờ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gặt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hái</a:t>
            </a:r>
            <a:endParaRPr lang="en-US" sz="3200" b="1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mong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b="1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</a:p>
          <a:p>
            <a:pPr algn="just"/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lang="en-US" sz="3200" b="1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65327" y="3730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79669" y="443958"/>
            <a:ext cx="613060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 hôm qua đâu rồi?</a:t>
            </a:r>
            <a:endParaRPr lang="en-US" sz="3200" b="1" dirty="0">
              <a:solidFill>
                <a:srgbClr val="FF66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3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4" grpId="0" animBg="1"/>
      <p:bldP spid="16" grpId="0" animBg="1"/>
      <p:bldP spid="17" grpId="0"/>
      <p:bldP spid="18" grpId="0"/>
      <p:bldP spid="19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49182" y="172974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2256" y="1624597"/>
            <a:ext cx="4717903" cy="307770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tờ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                                       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02664" y="1675232"/>
            <a:ext cx="248175" cy="480395"/>
            <a:chOff x="4809471" y="1369063"/>
            <a:chExt cx="280512" cy="480395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H="1">
            <a:off x="6857660" y="2670205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9414" y="6044624"/>
            <a:ext cx="12192000" cy="74471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5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668481" y="2199566"/>
            <a:ext cx="248175" cy="480395"/>
            <a:chOff x="4809471" y="1369063"/>
            <a:chExt cx="280512" cy="480395"/>
          </a:xfrm>
        </p:grpSpPr>
        <p:cxnSp>
          <p:nvCxnSpPr>
            <p:cNvPr id="58" name="Straight Connector 57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/>
          <p:cNvCxnSpPr/>
          <p:nvPr/>
        </p:nvCxnSpPr>
        <p:spPr>
          <a:xfrm flipH="1">
            <a:off x="5668616" y="3136966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7357456" y="3136966"/>
            <a:ext cx="248175" cy="480395"/>
            <a:chOff x="4809471" y="1369063"/>
            <a:chExt cx="280512" cy="480395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28487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451002" y="218297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8143" y="2100330"/>
            <a:ext cx="4862207" cy="209281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Đợi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5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5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Connector 56"/>
          <p:cNvCxnSpPr/>
          <p:nvPr/>
        </p:nvCxnSpPr>
        <p:spPr>
          <a:xfrm flipH="1">
            <a:off x="7452273" y="2114425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7997824" y="3562637"/>
            <a:ext cx="248175" cy="480395"/>
            <a:chOff x="4809471" y="1369063"/>
            <a:chExt cx="280512" cy="480395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 flipH="1">
            <a:off x="8210716" y="2604733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7321445" y="3123307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6073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739684" y="134879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5204" y="1116550"/>
            <a:ext cx="4960440" cy="307770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ở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chờ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hái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5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26504"/>
            <a:ext cx="12192000" cy="368301"/>
            <a:chOff x="0" y="-127508"/>
            <a:chExt cx="12192000" cy="1361811"/>
          </a:xfrm>
        </p:grpSpPr>
        <p:sp>
          <p:nvSpPr>
            <p:cNvPr id="55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Connector 56"/>
          <p:cNvCxnSpPr/>
          <p:nvPr/>
        </p:nvCxnSpPr>
        <p:spPr>
          <a:xfrm flipH="1">
            <a:off x="6787902" y="1235053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7057868" y="2056468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7601887" y="3526311"/>
            <a:ext cx="248175" cy="480395"/>
            <a:chOff x="4809471" y="1369063"/>
            <a:chExt cx="280512" cy="480395"/>
          </a:xfrm>
        </p:grpSpPr>
        <p:cxnSp>
          <p:nvCxnSpPr>
            <p:cNvPr id="63" name="Straight Connector 62"/>
            <p:cNvCxnSpPr/>
            <p:nvPr/>
          </p:nvCxnSpPr>
          <p:spPr>
            <a:xfrm flipH="1">
              <a:off x="4809471" y="1369063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4873415" y="1369668"/>
              <a:ext cx="216568" cy="4797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5" name="Straight Connector 64"/>
          <p:cNvCxnSpPr/>
          <p:nvPr/>
        </p:nvCxnSpPr>
        <p:spPr>
          <a:xfrm flipH="1">
            <a:off x="5056336" y="2808000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7065317" y="2790316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985770" y="3526311"/>
            <a:ext cx="175069" cy="4813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516D6352-3D01-4F37-BAD2-422AA5DD2EAE}"/>
              </a:ext>
            </a:extLst>
          </p:cNvPr>
          <p:cNvSpPr/>
          <p:nvPr/>
        </p:nvSpPr>
        <p:spPr>
          <a:xfrm>
            <a:off x="586902" y="4780903"/>
            <a:ext cx="10318026" cy="990730"/>
          </a:xfrm>
          <a:prstGeom prst="rect">
            <a:avLst/>
          </a:prstGeom>
        </p:spPr>
        <p:txBody>
          <a:bodyPr wrap="square" lIns="127706" tIns="63854" rIns="127706" bIns="63854">
            <a:spAutoFit/>
          </a:bodyPr>
          <a:lstStyle/>
          <a:p>
            <a:pPr algn="just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5828130" y="3998712"/>
            <a:ext cx="177375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141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1405</TotalTime>
  <Words>933</Words>
  <Application>Microsoft Office PowerPoint</Application>
  <PresentationFormat>Custom</PresentationFormat>
  <Paragraphs>175</Paragraphs>
  <Slides>24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Dream</cp:lastModifiedBy>
  <cp:revision>73</cp:revision>
  <dcterms:created xsi:type="dcterms:W3CDTF">2021-05-31T08:31:14Z</dcterms:created>
  <dcterms:modified xsi:type="dcterms:W3CDTF">2021-09-03T10:30:56Z</dcterms:modified>
</cp:coreProperties>
</file>