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07" r:id="rId3"/>
    <p:sldId id="308" r:id="rId4"/>
    <p:sldId id="306" r:id="rId5"/>
    <p:sldId id="257" r:id="rId6"/>
    <p:sldId id="295" r:id="rId7"/>
    <p:sldId id="291" r:id="rId8"/>
    <p:sldId id="264" r:id="rId9"/>
    <p:sldId id="296" r:id="rId10"/>
    <p:sldId id="258" r:id="rId11"/>
    <p:sldId id="298" r:id="rId12"/>
    <p:sldId id="299" r:id="rId13"/>
    <p:sldId id="302" r:id="rId14"/>
    <p:sldId id="303" r:id="rId15"/>
    <p:sldId id="305" r:id="rId16"/>
    <p:sldId id="270" r:id="rId17"/>
    <p:sldId id="304" r:id="rId18"/>
    <p:sldId id="293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2705" autoAdjust="0"/>
  </p:normalViewPr>
  <p:slideViewPr>
    <p:cSldViewPr snapToGrid="0">
      <p:cViewPr>
        <p:scale>
          <a:sx n="50" d="100"/>
          <a:sy n="50" d="100"/>
        </p:scale>
        <p:origin x="-1482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E9367-C5E0-440B-8486-D7D7442281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172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57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956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5362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0837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573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573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573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95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microsoft.com/office/2007/relationships/hdphoto" Target="../media/hdphoto1.wdp"/><Relationship Id="rId10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1.jpeg"/><Relationship Id="rId5" Type="http://schemas.microsoft.com/office/2007/relationships/hdphoto" Target="../media/hdphoto1.wdp"/><Relationship Id="rId10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2.jpeg"/><Relationship Id="rId5" Type="http://schemas.microsoft.com/office/2007/relationships/hdphoto" Target="../media/hdphoto1.wdp"/><Relationship Id="rId10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3.jpeg"/><Relationship Id="rId5" Type="http://schemas.microsoft.com/office/2007/relationships/hdphoto" Target="../media/hdphoto1.wdp"/><Relationship Id="rId10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30.jpeg"/><Relationship Id="rId5" Type="http://schemas.openxmlformats.org/officeDocument/2006/relationships/image" Target="../media/image26.png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4.png"/><Relationship Id="rId4" Type="http://schemas.microsoft.com/office/2007/relationships/hdphoto" Target="../media/hdphoto1.wdp"/><Relationship Id="rId9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2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4.png"/><Relationship Id="rId7" Type="http://schemas.openxmlformats.org/officeDocument/2006/relationships/image" Target="../media/image2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ream\Desktop\Em%20Y&#234;u%20Tr&#432;&#7901;ng%20Em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0" Type="http://schemas.microsoft.com/office/2007/relationships/hdphoto" Target="../media/hdphoto6.wdp"/><Relationship Id="rId4" Type="http://schemas.openxmlformats.org/officeDocument/2006/relationships/image" Target="../media/image14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>
            <a:extLst>
              <a:ext uri="{FF2B5EF4-FFF2-40B4-BE49-F238E27FC236}">
                <a16:creationId xmlns="" xmlns:a16="http://schemas.microsoft.com/office/drawing/2014/main" id="{4AE7ECC6-C9CB-44C1-8C7C-70BF4FC746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23" r="9998" b="1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矩形: 圆角 22">
            <a:extLst>
              <a:ext uri="{FF2B5EF4-FFF2-40B4-BE49-F238E27FC236}">
                <a16:creationId xmlns="" xmlns:a16="http://schemas.microsoft.com/office/drawing/2014/main" id="{283234CB-4591-471B-968F-14185F1B5B07}"/>
              </a:ext>
            </a:extLst>
          </p:cNvPr>
          <p:cNvSpPr/>
          <p:nvPr/>
        </p:nvSpPr>
        <p:spPr>
          <a:xfrm>
            <a:off x="1729440" y="1294455"/>
            <a:ext cx="9746503" cy="32200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  <a:effectLst>
            <a:outerShdw blurRad="203200" dist="101600" dir="2700000" algn="tl" rotWithShape="0">
              <a:srgbClr val="0070C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 defTabSz="914126"/>
            <a:r>
              <a:rPr lang="en-US" altLang="zh-CN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Chào</a:t>
            </a:r>
            <a:r>
              <a:rPr lang="en-US" altLang="zh-C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mừng</a:t>
            </a:r>
            <a:r>
              <a:rPr lang="en-US" altLang="zh-C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các</a:t>
            </a:r>
            <a:r>
              <a:rPr lang="en-US" altLang="zh-C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em</a:t>
            </a:r>
            <a:r>
              <a:rPr lang="en-US" altLang="zh-C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 </a:t>
            </a:r>
          </a:p>
          <a:p>
            <a:pPr algn="ctr" defTabSz="914126"/>
            <a:r>
              <a:rPr lang="en-US" altLang="zh-C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đến với </a:t>
            </a:r>
            <a:r>
              <a:rPr lang="en-US" altLang="zh-CN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tiết Luyện tập</a:t>
            </a:r>
            <a:endParaRPr lang="zh-CN" alt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EBC25264-FF3D-49C7-A09E-CE66E0A5E3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99" y="4382586"/>
            <a:ext cx="1942721" cy="218487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C7C05520-E8EA-48A6-8CA5-8EAD1C6103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59" y="3179893"/>
            <a:ext cx="2213700" cy="347454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E0503D03-76CA-4668-A01C-6CA303E0D8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33" y="5061459"/>
            <a:ext cx="5283148" cy="1852925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5FE75726-15E2-4054-92F6-81C3664558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713" y="171130"/>
            <a:ext cx="1463708" cy="1401727"/>
          </a:xfrm>
          <a:prstGeom prst="rect">
            <a:avLst/>
          </a:prstGeom>
        </p:spPr>
      </p:pic>
      <p:pic>
        <p:nvPicPr>
          <p:cNvPr id="45" name="1分40秒 ">
            <a:hlinkClick r:id="" action="ppaction://media"/>
            <a:extLst>
              <a:ext uri="{FF2B5EF4-FFF2-40B4-BE49-F238E27FC236}">
                <a16:creationId xmlns="" xmlns:a16="http://schemas.microsoft.com/office/drawing/2014/main" id="{79317AC1-7F29-4792-8D1A-6D97BA16B36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>
                  <p14:fade in="500" out="500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791200" y="-708874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Dream\Desktop\logo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434918" y="1"/>
            <a:ext cx="1757082" cy="1757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96840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67100" y="1493296"/>
            <a:ext cx="7429500" cy="3497804"/>
            <a:chOff x="3143250" y="1531396"/>
            <a:chExt cx="74295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181350" y="2293396"/>
              <a:ext cx="7391400" cy="2308276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	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b.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dài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chân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cũng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theo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                                              </a:t>
              </a:r>
              <a:r>
                <a:rPr lang="en-US" sz="3200" i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(</a:t>
              </a:r>
              <a:r>
                <a:rPr lang="en-US" sz="3200" i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cái</a:t>
              </a:r>
              <a:r>
                <a:rPr lang="en-US" sz="3200" i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gì</a:t>
              </a:r>
              <a:r>
                <a:rPr lang="en-US" sz="3200" i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?)</a:t>
              </a:r>
            </a:p>
            <a:p>
              <a:pPr>
                <a:lnSpc>
                  <a:spcPct val="150000"/>
                </a:lnSpc>
              </a:pPr>
              <a:endPara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6781800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96476" y="1493296"/>
            <a:ext cx="6781800" cy="3497804"/>
            <a:chOff x="3458376" y="372964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58376" y="372964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41580" y="3839217"/>
              <a:ext cx="3832839" cy="2869154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6134100" y="4397367"/>
            <a:ext cx="188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688277" cy="3497804"/>
            <a:chOff x="3467100" y="1493296"/>
            <a:chExt cx="7688277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200" dirty="0" smtClean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	</a:t>
                </a:r>
                <a:endParaRPr lang="en-US" sz="3200" i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5059377" y="1926070"/>
              <a:ext cx="6096000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c.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Nhỏ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như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cái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kẹo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algn="just"/>
              <a:r>
                <a:rPr lang="en-US" sz="32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Dẻo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như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bánh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giầy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Học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trò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lâu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nay</a:t>
              </a: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Vẫn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dùng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  <a:p>
              <a:pPr algn="just"/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                   </a:t>
              </a:r>
              <a:r>
                <a:rPr lang="en-US" sz="3200" i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(</a:t>
              </a:r>
              <a:r>
                <a:rPr lang="en-US" sz="3200" i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cái</a:t>
              </a:r>
              <a:r>
                <a:rPr lang="en-US" sz="3200" i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gì</a:t>
              </a:r>
              <a:r>
                <a:rPr lang="en-US" sz="3200" i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67100" y="1569496"/>
            <a:ext cx="6781800" cy="3497804"/>
            <a:chOff x="3097227" y="434800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097227" y="434800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78122" y="4412005"/>
              <a:ext cx="4020009" cy="339338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07376" y="3633545"/>
            <a:ext cx="1798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ục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tẩy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cục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67100" y="1493296"/>
            <a:ext cx="7429500" cy="3497804"/>
            <a:chOff x="3467100" y="1493296"/>
            <a:chExt cx="7429500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200" dirty="0" smtClean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	</a:t>
                </a:r>
                <a:endParaRPr lang="en-US" sz="3200" i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3810000" y="2077640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          </a:t>
              </a:r>
              <a:r>
                <a:rPr lang="vi-VN" sz="32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Thân </a:t>
              </a:r>
              <a:r>
                <a:rPr lang="vi-VN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 xưa ở bụi tre.</a:t>
              </a:r>
              <a:br>
                <a:rPr lang="vi-VN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</a:br>
              <a:r>
                <a:rPr lang="vi-VN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Mùa đông xếp lại mùa hè mở ra.</a:t>
              </a:r>
              <a:br>
                <a:rPr lang="vi-VN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</a:br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                                       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vi-VN" sz="32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 </a:t>
              </a:r>
              <a:r>
                <a:rPr lang="vi-VN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cái gì?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86150" y="1550446"/>
            <a:ext cx="6781800" cy="3497804"/>
            <a:chOff x="4114800" y="5219383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4114800" y="5219383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3327" b="8333"/>
            <a:stretch/>
          </p:blipFill>
          <p:spPr>
            <a:xfrm>
              <a:off x="5271667" y="5348966"/>
              <a:ext cx="4134097" cy="3238638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07376" y="4090745"/>
            <a:ext cx="17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uạt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63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429500" cy="3497804"/>
            <a:chOff x="3467100" y="1493296"/>
            <a:chExt cx="7429500" cy="3497804"/>
          </a:xfrm>
        </p:grpSpPr>
        <p:grpSp>
          <p:nvGrpSpPr>
            <p:cNvPr id="3" name="Group 2"/>
            <p:cNvGrpSpPr/>
            <p:nvPr/>
          </p:nvGrpSpPr>
          <p:grpSpPr>
            <a:xfrm>
              <a:off x="3467100" y="1493296"/>
              <a:ext cx="7429500" cy="3497804"/>
              <a:chOff x="3467100" y="1493296"/>
              <a:chExt cx="7429500" cy="349780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467100" y="1493296"/>
                <a:ext cx="7429500" cy="3497804"/>
                <a:chOff x="3143250" y="1531396"/>
                <a:chExt cx="7429500" cy="3497804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3181350" y="2293396"/>
                  <a:ext cx="7391400" cy="584727"/>
                </a:xfrm>
                <a:prstGeom prst="rect">
                  <a:avLst/>
                </a:prstGeom>
                <a:noFill/>
              </p:spPr>
              <p:txBody>
                <a:bodyPr wrap="square" lIns="91391" tIns="45696" rIns="91391" bIns="45696" rtlCol="0">
                  <a:spAutoFit/>
                </a:bodyPr>
                <a:lstStyle/>
                <a:p>
                  <a:pPr algn="just"/>
                  <a:r>
                    <a:rPr lang="en-US" sz="3200" dirty="0" smtClean="0">
                      <a:solidFill>
                        <a:srgbClr val="00206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	</a:t>
                  </a:r>
                  <a:endParaRPr lang="en-US" sz="3200" i="1" dirty="0" smtClean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7" name="Rounded Rectangle 6"/>
                <p:cNvSpPr/>
                <p:nvPr/>
              </p:nvSpPr>
              <p:spPr>
                <a:xfrm>
                  <a:off x="3143250" y="1531396"/>
                  <a:ext cx="6781800" cy="3497804"/>
                </a:xfrm>
                <a:prstGeom prst="roundRect">
                  <a:avLst/>
                </a:prstGeom>
                <a:noFill/>
                <a:ln w="28575">
                  <a:solidFill>
                    <a:srgbClr val="00206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3810000" y="2077640"/>
                <a:ext cx="6096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endPara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867150" y="2378358"/>
              <a:ext cx="6096000" cy="20621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      </a:t>
              </a:r>
              <a:r>
                <a:rPr lang="vi-VN" sz="32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Cái </a:t>
              </a:r>
              <a:r>
                <a:rPr lang="vi-VN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gì hai lưỡi không răng</a:t>
              </a:r>
              <a:br>
                <a:rPr lang="vi-VN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</a:br>
              <a:r>
                <a:rPr lang="vi-VN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Mà nhai giấy vải băng băng lạ kì</a:t>
              </a:r>
              <a:br>
                <a:rPr lang="vi-VN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</a:br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                                           </a:t>
              </a:r>
              <a:r>
                <a:rPr lang="vi-VN" sz="32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 </a:t>
              </a:r>
              <a:r>
                <a:rPr lang="vi-VN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cái gì?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22884" y="1455196"/>
            <a:ext cx="6781800" cy="3497804"/>
            <a:chOff x="3300115" y="496636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300115" y="496636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9818" b="12445"/>
            <a:stretch/>
          </p:blipFill>
          <p:spPr>
            <a:xfrm>
              <a:off x="3856435" y="5136482"/>
              <a:ext cx="3865750" cy="300513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64527" y="4126821"/>
            <a:ext cx="17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kéo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3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48" t="-1991" r="6707" b="1991"/>
          <a:stretch/>
        </p:blipFill>
        <p:spPr>
          <a:xfrm>
            <a:off x="1" y="4078820"/>
            <a:ext cx="1737719" cy="2779180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7720" y="1770673"/>
            <a:ext cx="1607814" cy="16078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8740" y="1559152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2399" y="1770674"/>
            <a:ext cx="1769306" cy="149351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64862" y="3586790"/>
            <a:ext cx="238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68902" y="3586790"/>
            <a:ext cx="2220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12152" y="3586790"/>
            <a:ext cx="2969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Cục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tẩy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cục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216276" y="3533963"/>
            <a:ext cx="2829934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16502" y="3543900"/>
            <a:ext cx="2392122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64862" y="3520060"/>
            <a:ext cx="2392122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705100" y="4933950"/>
            <a:ext cx="640434" cy="3619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68752" y="4853315"/>
            <a:ext cx="3166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5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11" grpId="0" animBg="1"/>
      <p:bldP spid="32" grpId="0" animBg="1"/>
      <p:bldP spid="33" grpId="0" animBg="1"/>
      <p:bldP spid="12" grpId="0" animBg="1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39821" y="1454947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chậm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953" y="1350176"/>
            <a:ext cx="1607814" cy="1607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2065" y="3129324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850127" y="2182599"/>
            <a:ext cx="4136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7683" y="3818332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-279809" y="5371049"/>
            <a:ext cx="4460487" cy="15291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2746" y="4997971"/>
            <a:ext cx="1560973" cy="13176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923557" y="5364412"/>
            <a:ext cx="1704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dẻo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20" grpId="0"/>
      <p:bldP spid="21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Đặt một câu nêu đặc điểm của đồ vật ở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trường, 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19" t="46824" r="30080" b="23532"/>
          <a:stretch/>
        </p:blipFill>
        <p:spPr>
          <a:xfrm>
            <a:off x="6646217" y="2965370"/>
            <a:ext cx="5255118" cy="317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54101" y="3203113"/>
            <a:ext cx="3407109" cy="26886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111744" y="1359878"/>
            <a:ext cx="4319534" cy="1653709"/>
            <a:chOff x="3111744" y="1359878"/>
            <a:chExt cx="4319534" cy="1653709"/>
          </a:xfrm>
        </p:grpSpPr>
        <p:sp>
          <p:nvSpPr>
            <p:cNvPr id="3" name="Oval Callout 2"/>
            <p:cNvSpPr/>
            <p:nvPr/>
          </p:nvSpPr>
          <p:spPr>
            <a:xfrm>
              <a:off x="3111744" y="1359878"/>
              <a:ext cx="4319534" cy="1653709"/>
            </a:xfrm>
            <a:prstGeom prst="wedgeEllipseCallout">
              <a:avLst>
                <a:gd name="adj1" fmla="val -36284"/>
                <a:gd name="adj2" fmla="val 6355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88010" y="1843028"/>
              <a:ext cx="389561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M: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Thân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trống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nâu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bóng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  <a:p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44700" y="2248604"/>
            <a:ext cx="8585200" cy="2339090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Dặn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47.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1581150" y="2727900"/>
            <a:ext cx="8428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43" y="1454820"/>
            <a:ext cx="11343607" cy="4859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342" y="-8459"/>
            <a:ext cx="3175797" cy="6861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1750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7193" y="758123"/>
            <a:ext cx="1300691" cy="6048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6351" y="230504"/>
            <a:ext cx="2880783" cy="1339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31758" descr="封面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01767"/>
            <a:ext cx="2879725" cy="190958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31759" descr="封面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1217" y="0"/>
            <a:ext cx="2132542" cy="2398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34188" y="1452386"/>
            <a:ext cx="10154653" cy="3195722"/>
          </a:xfrm>
          <a:prstGeom prst="rect">
            <a:avLst/>
          </a:prstGeom>
          <a:noFill/>
          <a:ln w="57150">
            <a:noFill/>
          </a:ln>
        </p:spPr>
        <p:txBody>
          <a:bodyPr wrap="square" lIns="60936" tIns="30468" rIns="60936" bIns="30468" rtlCol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en-US" sz="7700" b="1" dirty="0" smtClean="0">
                <a:solidFill>
                  <a:srgbClr val="FF0066"/>
                </a:solidFill>
                <a:latin typeface="Times New Roman" pitchFamily="18" charset="0"/>
                <a:ea typeface="Kids" pitchFamily="2" charset="0"/>
                <a:cs typeface="Times New Roman" pitchFamily="18" charset="0"/>
              </a:rPr>
              <a:t>Khởi động</a:t>
            </a:r>
          </a:p>
          <a:p>
            <a:pPr algn="ctr">
              <a:spcBef>
                <a:spcPts val="400"/>
              </a:spcBef>
            </a:pPr>
            <a:r>
              <a:rPr lang="en-US" sz="6000" dirty="0" smtClean="0">
                <a:solidFill>
                  <a:srgbClr val="0070C0"/>
                </a:solidFill>
                <a:latin typeface="Times New Roman" pitchFamily="18" charset="0"/>
                <a:ea typeface="Kids" pitchFamily="2" charset="0"/>
                <a:cs typeface="Times New Roman" pitchFamily="18" charset="0"/>
              </a:rPr>
              <a:t>Bài hát: </a:t>
            </a:r>
          </a:p>
          <a:p>
            <a:pPr algn="ctr">
              <a:spcBef>
                <a:spcPts val="400"/>
              </a:spcBef>
            </a:pPr>
            <a:r>
              <a:rPr lang="en-US" sz="6000" b="1" dirty="0" smtClean="0">
                <a:solidFill>
                  <a:srgbClr val="0070C0"/>
                </a:solidFill>
                <a:latin typeface="Times New Roman" pitchFamily="18" charset="0"/>
                <a:ea typeface="Kids" pitchFamily="2" charset="0"/>
                <a:cs typeface="Times New Roman" pitchFamily="18" charset="0"/>
              </a:rPr>
              <a:t>Em yêu trường em</a:t>
            </a:r>
            <a:endParaRPr lang="en-US" sz="6000" b="1" dirty="0">
              <a:solidFill>
                <a:srgbClr val="0070C0"/>
              </a:solidFill>
              <a:latin typeface="Times New Roman" pitchFamily="18" charset="0"/>
              <a:ea typeface="Kids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31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25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25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625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625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625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625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Em Yêu Trường Em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164498" y="2888423"/>
            <a:ext cx="7427301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388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Đi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học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vui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752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12</a:t>
            </a:r>
            <a:endParaRPr lang="en-US" sz="4267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95930" y="3087602"/>
            <a:ext cx="48429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7683" y="4365937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000" b="1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76" t="48138" r="82480" b="40081"/>
          <a:stretch/>
        </p:blipFill>
        <p:spPr bwMode="auto">
          <a:xfrm>
            <a:off x="3752850" y="4117341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600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939" y="373866"/>
            <a:ext cx="3605425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MỤC TIÊU:</a:t>
            </a:r>
            <a:endParaRPr lang="vi-VN" sz="4400" b="1" dirty="0">
              <a:solidFill>
                <a:srgbClr val="0070C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413513" y="1576507"/>
            <a:ext cx="1139187" cy="782968"/>
            <a:chOff x="1110" y="2656"/>
            <a:chExt cx="1549" cy="1351"/>
          </a:xfrm>
        </p:grpSpPr>
        <p:sp>
          <p:nvSpPr>
            <p:cNvPr id="15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238501" y="3505200"/>
            <a:ext cx="1162049" cy="864074"/>
            <a:chOff x="3174" y="2656"/>
            <a:chExt cx="1549" cy="1351"/>
          </a:xfrm>
        </p:grpSpPr>
        <p:sp>
          <p:nvSpPr>
            <p:cNvPr id="12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2083990" y="2294073"/>
            <a:ext cx="8146299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2083990" y="3370421"/>
            <a:ext cx="8146299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2400">
              <a:solidFill>
                <a:prstClr val="black"/>
              </a:solidFill>
            </a:endParaRPr>
          </a:p>
        </p:txBody>
      </p: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84" r="8957"/>
          <a:stretch/>
        </p:blipFill>
        <p:spPr bwMode="auto">
          <a:xfrm>
            <a:off x="0" y="2771868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3615">
            <a:off x="7375506" y="391610"/>
            <a:ext cx="5147163" cy="218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744787" y="1475685"/>
            <a:ext cx="7351714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Phát triển vốn từ chỉ sự  vật </a:t>
            </a:r>
          </a:p>
          <a:p>
            <a:pPr lvl="0" eaLnBrk="0" hangingPunct="0"/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(đồ vật  thường thấy ở trường.)</a:t>
            </a:r>
            <a:endParaRPr lang="zh-CN" altLang="en-US" sz="3200" b="1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572000" y="3594556"/>
            <a:ext cx="64579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2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dồ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127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6">
            <a:extLst>
              <a:ext uri="{FF2B5EF4-FFF2-40B4-BE49-F238E27FC236}">
                <a16:creationId xmlns=""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4470" y="461676"/>
            <a:ext cx="1656853" cy="120269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41677" y="442834"/>
            <a:ext cx="9137146" cy="6415166"/>
            <a:chOff x="1241677" y="442834"/>
            <a:chExt cx="9137146" cy="6415166"/>
          </a:xfrm>
        </p:grpSpPr>
        <p:pic>
          <p:nvPicPr>
            <p:cNvPr id="16" name="图片 9220" descr="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1677" y="442834"/>
              <a:ext cx="9137146" cy="64151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4076700" y="1664367"/>
              <a:ext cx="38010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ÔN BÀI CŨ</a:t>
              </a:r>
              <a:endPara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239500" y="414360"/>
            <a:ext cx="928994" cy="1379694"/>
          </a:xfrm>
          <a:prstGeom prst="rect">
            <a:avLst/>
          </a:prstGeom>
        </p:spPr>
      </p:pic>
      <p:pic>
        <p:nvPicPr>
          <p:cNvPr id="18" name="图片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132" y="456549"/>
            <a:ext cx="1171231" cy="10674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123429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4811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 ở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489122"/>
            <a:ext cx="73914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trống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cột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cờ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</a:t>
            </a:r>
            <a:endParaRPr 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" y="384107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múa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hát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 </a:t>
            </a:r>
            <a:endParaRPr 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782704"/>
            <a:ext cx="81724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 một câu nêu hoạt động trong giờ ra chơi của trường em.</a:t>
            </a:r>
            <a:endParaRPr 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9150" y="264960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4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67100" y="1493296"/>
            <a:ext cx="7543800" cy="3497804"/>
            <a:chOff x="3143250" y="1531396"/>
            <a:chExt cx="75438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295650" y="1550446"/>
              <a:ext cx="7391400" cy="3323938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lvl="1">
                <a:lnSpc>
                  <a:spcPct val="150000"/>
                </a:lnSpc>
              </a:pP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	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gì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tích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tắc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ngày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đêm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Nhắc em đi ngủ, nhắc em học bài</a:t>
              </a:r>
              <a:endPara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	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Một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anh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chậm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bước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khoan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thai</a:t>
              </a:r>
              <a:endPara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Một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anh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chạy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những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bước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dài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thật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nhanh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                                                      </a:t>
              </a:r>
              <a:r>
                <a:rPr lang="en-US" sz="2800" i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(</a:t>
              </a:r>
              <a:r>
                <a:rPr lang="en-US" sz="2800" i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2800" i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i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cái</a:t>
              </a:r>
              <a:r>
                <a:rPr lang="en-US" sz="2800" i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i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gì</a:t>
              </a:r>
              <a:r>
                <a:rPr lang="en-US" sz="2800" i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6781800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486150" y="1440203"/>
            <a:ext cx="6781800" cy="3497804"/>
            <a:chOff x="3467100" y="3087382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67100" y="3087382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0" b="100000" l="0" r="100000">
                          <a14:foregroundMark x1="27222" y1="18111" x2="33889" y2="3111"/>
                          <a14:foregroundMark x1="35556" y1="3333" x2="60556" y2="1444"/>
                          <a14:foregroundMark x1="62778" y1="1444" x2="70000" y2="5889"/>
                          <a14:foregroundMark x1="49778" y1="21444" x2="51111" y2="29444"/>
                          <a14:foregroundMark x1="44444" y1="40889" x2="51667" y2="61444"/>
                          <a14:foregroundMark x1="49222" y1="38111" x2="53889" y2="40000"/>
                          <a14:foregroundMark x1="68111" y1="48667" x2="71444" y2="51667"/>
                          <a14:foregroundMark x1="70889" y1="59222" x2="73333" y2="63333"/>
                          <a14:foregroundMark x1="67222" y1="67778" x2="69444" y2="73111"/>
                          <a14:foregroundMark x1="62000" y1="75889" x2="62222" y2="80556"/>
                          <a14:foregroundMark x1="68111" y1="85556" x2="74222" y2="94444"/>
                          <a14:foregroundMark x1="49778" y1="78333" x2="50556" y2="83333"/>
                          <a14:foregroundMark x1="29778" y1="59222" x2="30000" y2="63333"/>
                          <a14:foregroundMark x1="34222" y1="50889" x2="35556" y2="53333"/>
                          <a14:foregroundMark x1="35000" y1="68667" x2="32556" y2="73333"/>
                          <a14:foregroundMark x1="31667" y1="87000" x2="26667" y2="9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14174" y="3235725"/>
              <a:ext cx="2878152" cy="2878152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9300" y="4397367"/>
            <a:ext cx="238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384</Words>
  <Application>Microsoft Office PowerPoint</Application>
  <PresentationFormat>Custom</PresentationFormat>
  <Paragraphs>86</Paragraphs>
  <Slides>18</Slides>
  <Notes>10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Dream</cp:lastModifiedBy>
  <cp:revision>224</cp:revision>
  <dcterms:created xsi:type="dcterms:W3CDTF">2021-06-17T09:40:01Z</dcterms:created>
  <dcterms:modified xsi:type="dcterms:W3CDTF">2021-09-03T09:46:34Z</dcterms:modified>
</cp:coreProperties>
</file>