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92" r:id="rId3"/>
    <p:sldId id="291" r:id="rId4"/>
    <p:sldId id="290" r:id="rId5"/>
    <p:sldId id="282" r:id="rId6"/>
    <p:sldId id="283" r:id="rId7"/>
    <p:sldId id="265" r:id="rId8"/>
    <p:sldId id="289" r:id="rId9"/>
    <p:sldId id="269" r:id="rId10"/>
    <p:sldId id="266" r:id="rId11"/>
    <p:sldId id="273" r:id="rId12"/>
    <p:sldId id="270" r:id="rId13"/>
    <p:sldId id="285" r:id="rId14"/>
    <p:sldId id="288" r:id="rId15"/>
    <p:sldId id="279" r:id="rId16"/>
    <p:sldId id="287" r:id="rId17"/>
    <p:sldId id="28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D22E-8AE0-4F77-91F7-EEEBBF390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768" y="438468"/>
            <a:ext cx="10363200" cy="16557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GD- ĐT LONG BIÊN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TIẺU HỌC ĐOÀN KẾT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7605B-4942-4626-BB09-B1654F28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768" y="289883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5C7AE-C7E6-49AB-B86C-F06968BA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7777" cy="20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vi-VN" sz="3200" dirty="0">
                <a:solidFill>
                  <a:prstClr val="white"/>
                </a:solidFill>
                <a:latin typeface="+mj-lt"/>
              </a:rPr>
              <a:t>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+mj-lt"/>
                <a:cs typeface="Calibri" panose="020F0502020204030204" pitchFamily="3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Thể hiện nụ cười thân thiện</a:t>
            </a:r>
            <a:endParaRPr lang="en-US" sz="3200" dirty="0">
              <a:latin typeface="+mj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+mj-lt"/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latin typeface="+mj-lt"/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02281" y="4428367"/>
            <a:ext cx="5862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 dirty="0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Xin </a:t>
            </a:r>
            <a:r>
              <a:rPr lang="en-US" altLang="zh-CN" sz="7200" b="1" dirty="0" err="1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7200" b="1" dirty="0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tất</a:t>
            </a:r>
            <a:r>
              <a:rPr lang="en-US" altLang="zh-CN" sz="7200" b="1" dirty="0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cả</a:t>
            </a:r>
            <a:r>
              <a:rPr lang="en-US" altLang="zh-CN" sz="7200" b="1" dirty="0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7200" b="1" dirty="0"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con!</a:t>
            </a:r>
            <a:endParaRPr lang="zh-CN" altLang="en-US" sz="7200" b="1" dirty="0"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những bạn trong lớp có nụ cười thân thiện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Em cảm thấy thế nào khi cười với mọi người và khi người khác cười với em?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304</Words>
  <Application>Microsoft Office PowerPoint</Application>
  <PresentationFormat>Widescreen</PresentationFormat>
  <Paragraphs>41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Times New Roman</vt:lpstr>
      <vt:lpstr>Office 主题</vt:lpstr>
      <vt:lpstr>2_Office Theme</vt:lpstr>
      <vt:lpstr>SỞ GD- ĐT LONG BIÊN TRƯỜNG TIẺU HỌC ĐOÀN KẾT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2021-06-07T06:59:14Z</dcterms:created>
  <dcterms:modified xsi:type="dcterms:W3CDTF">2021-09-04T02:40:14Z</dcterms:modified>
</cp:coreProperties>
</file>