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3" r:id="rId3"/>
    <p:sldMasterId id="2147483705" r:id="rId4"/>
    <p:sldMasterId id="2147483758" r:id="rId5"/>
    <p:sldMasterId id="2147483787" r:id="rId6"/>
  </p:sldMasterIdLst>
  <p:notesMasterIdLst>
    <p:notesMasterId r:id="rId24"/>
  </p:notesMasterIdLst>
  <p:sldIdLst>
    <p:sldId id="292" r:id="rId7"/>
    <p:sldId id="2007577075" r:id="rId8"/>
    <p:sldId id="461" r:id="rId9"/>
    <p:sldId id="422" r:id="rId10"/>
    <p:sldId id="2007577074" r:id="rId11"/>
    <p:sldId id="2007577068" r:id="rId12"/>
    <p:sldId id="2007577069" r:id="rId13"/>
    <p:sldId id="490" r:id="rId14"/>
    <p:sldId id="462" r:id="rId15"/>
    <p:sldId id="11088394" r:id="rId16"/>
    <p:sldId id="432" r:id="rId17"/>
    <p:sldId id="2007577073" r:id="rId18"/>
    <p:sldId id="465" r:id="rId19"/>
    <p:sldId id="2007577070" r:id="rId20"/>
    <p:sldId id="2007577072" r:id="rId21"/>
    <p:sldId id="436" r:id="rId22"/>
    <p:sldId id="20075770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8CD20-2385-4362-88FF-B52EA365C976}" type="datetimeFigureOut">
              <a:rPr lang="en-US" smtClean="0"/>
              <a:t>9/5/2021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9935D-2CF1-450C-B12F-FC2F6C384B3E}" type="slidenum">
              <a:rPr lang="en-US" smtClean="0"/>
              <a:t>‹#›</a:t>
            </a:fld>
            <a:endParaRPr lang="en-US"/>
          </a:p>
        </p:txBody>
      </p:sp>
    </p:spTree>
    <p:extLst>
      <p:ext uri="{BB962C8B-B14F-4D97-AF65-F5344CB8AC3E}">
        <p14:creationId xmlns:p14="http://schemas.microsoft.com/office/powerpoint/2010/main" val="383205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4FFD4-C49B-4DE4-BDB2-D4736871B2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34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2797"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2797"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316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66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4FFD4-C49B-4DE4-BDB2-D4736871B2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34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DEDC8-F581-455B-85E1-5B2F4409ED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917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277" tIns="43142" rIns="86277" bIns="43142" rtlCol="0" anchor="ctr"/>
          <a:lstStyle/>
          <a:p>
            <a:pPr algn="ctr" defTabSz="862758" fontAlgn="base">
              <a:spcBef>
                <a:spcPct val="0"/>
              </a:spcBef>
              <a:spcAft>
                <a:spcPct val="0"/>
              </a:spcAft>
            </a:pPr>
            <a:endParaRPr lang="zh-CN" altLang="en-US" sz="1700">
              <a:solidFill>
                <a:prstClr val="white"/>
              </a:solidFill>
            </a:endParaRPr>
          </a:p>
        </p:txBody>
      </p:sp>
    </p:spTree>
    <p:extLst>
      <p:ext uri="{BB962C8B-B14F-4D97-AF65-F5344CB8AC3E}">
        <p14:creationId xmlns:p14="http://schemas.microsoft.com/office/powerpoint/2010/main" val="3323509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99893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9744633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086748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82982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786196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0207671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721114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3397271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602824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0455560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157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2433827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D42163B-FD22-419C-BBA6-CB9777F35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2477CF9-864C-4360-B99A-637B2D799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67DC3595-65EF-4694-A8D4-9B34A1C3E8C7}"/>
              </a:ext>
            </a:extLst>
          </p:cNvPr>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5" name="页脚占位符 4">
            <a:extLst>
              <a:ext uri="{FF2B5EF4-FFF2-40B4-BE49-F238E27FC236}">
                <a16:creationId xmlns:a16="http://schemas.microsoft.com/office/drawing/2014/main" xmlns="" id="{6187FE9A-A440-41FF-BA7E-816A82B189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A803C39-207C-4609-9ECB-2A51588EA819}"/>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40779800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3ABA4B8-CEA6-4724-9068-9A6DBF440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7FB3083-AB69-4F21-934C-14A88787A8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C29F189-3146-4164-87CE-0144BF6B703B}"/>
              </a:ext>
            </a:extLst>
          </p:cNvPr>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5" name="页脚占位符 4">
            <a:extLst>
              <a:ext uri="{FF2B5EF4-FFF2-40B4-BE49-F238E27FC236}">
                <a16:creationId xmlns:a16="http://schemas.microsoft.com/office/drawing/2014/main" xmlns="" id="{4EA3F472-21CA-491B-B181-B6ADC32672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A66058F-DC23-43FF-86B0-7C464650BA47}"/>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3155023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46CD300-B375-449D-82E1-EA0BA19FF3B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B5E3CEEB-D602-4947-A0A0-E4D4CBDD5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CA7063B1-A6BC-45C4-99BD-8127A5AFC304}"/>
              </a:ext>
            </a:extLst>
          </p:cNvPr>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5" name="页脚占位符 4">
            <a:extLst>
              <a:ext uri="{FF2B5EF4-FFF2-40B4-BE49-F238E27FC236}">
                <a16:creationId xmlns:a16="http://schemas.microsoft.com/office/drawing/2014/main" xmlns="" id="{9E2A91E5-AB00-4475-B860-79DEA23A45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988DE88-38DE-4A72-8060-1B5C5FAB45C5}"/>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863387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EA4D8F8-DA83-45AD-A98D-40750A04E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F28205F-10DC-43AB-84CC-CC99B07A48E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33FED303-BA22-4F56-8B26-0FFE1C47F0F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4AD0A593-00D2-4ED1-82B7-8BD2211E184D}"/>
              </a:ext>
            </a:extLst>
          </p:cNvPr>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6" name="页脚占位符 5">
            <a:extLst>
              <a:ext uri="{FF2B5EF4-FFF2-40B4-BE49-F238E27FC236}">
                <a16:creationId xmlns:a16="http://schemas.microsoft.com/office/drawing/2014/main" xmlns="" id="{529E633B-7823-4965-AC3A-75A494A9A52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3F2AD9BB-8E72-444C-BBDE-B42373576927}"/>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4292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DE769E9-912E-43AC-BECA-BA18382A6C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8629964-83FF-4829-857D-E28D69C18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2F14B2E5-6D29-433A-8906-4010AC27413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CB1034F-04E1-409A-B469-F2A4F7AD0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301FAC3B-FDD0-44BF-8B23-2E2C418726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86C5A5E-9314-4CD7-864B-5F4FA4629B82}"/>
              </a:ext>
            </a:extLst>
          </p:cNvPr>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8" name="页脚占位符 7">
            <a:extLst>
              <a:ext uri="{FF2B5EF4-FFF2-40B4-BE49-F238E27FC236}">
                <a16:creationId xmlns:a16="http://schemas.microsoft.com/office/drawing/2014/main" xmlns="" id="{8171DCCC-63FD-4B56-BFCA-F6E9757F69D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4C4C5626-C0F5-47CF-AE7C-DE1473EA86A9}"/>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1681481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D48E6D-E096-472E-BD07-3D5B1B8D04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6D4E129-EDEB-4C59-9744-8F2D8C310704}"/>
              </a:ext>
            </a:extLst>
          </p:cNvPr>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4" name="页脚占位符 3">
            <a:extLst>
              <a:ext uri="{FF2B5EF4-FFF2-40B4-BE49-F238E27FC236}">
                <a16:creationId xmlns:a16="http://schemas.microsoft.com/office/drawing/2014/main" xmlns="" id="{D0FCFE56-FC14-4043-827B-6C0767C77BB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DA473F6-3623-40C7-9E9A-4BC898A34D39}"/>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39415505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C3675DB-BE68-4E99-9EBA-D7787A7E9EBA}"/>
              </a:ext>
            </a:extLst>
          </p:cNvPr>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3" name="页脚占位符 2">
            <a:extLst>
              <a:ext uri="{FF2B5EF4-FFF2-40B4-BE49-F238E27FC236}">
                <a16:creationId xmlns:a16="http://schemas.microsoft.com/office/drawing/2014/main" xmlns="" id="{76165565-CE15-47DB-B59E-00C53DD335E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CFC10C-27CF-49D3-ABCC-894DFE728A55}"/>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6308913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81EAE70-7F1D-479D-8822-268C1FFFB6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8E34DB8-82DD-45F1-BF65-715D2FD07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A19EDF2A-DE44-4336-AA05-51646B18B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838054ED-485F-40FD-B058-A389D79910F2}"/>
              </a:ext>
            </a:extLst>
          </p:cNvPr>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6" name="页脚占位符 5">
            <a:extLst>
              <a:ext uri="{FF2B5EF4-FFF2-40B4-BE49-F238E27FC236}">
                <a16:creationId xmlns:a16="http://schemas.microsoft.com/office/drawing/2014/main" xmlns="" id="{2920485E-92B4-4395-8726-C7BDBDF8D0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DED9AD4-CCBA-42C9-8708-6E66BEE8CD66}"/>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0811409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60D5FE-ADEE-40B8-ACE0-91C766AFCD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39820831-13CF-45D4-B7D2-A503158FE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ACEBE428-21E6-4EB3-8340-040FD629E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5789585-FFEB-4D20-8A90-45C1D2C9A223}"/>
              </a:ext>
            </a:extLst>
          </p:cNvPr>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6" name="页脚占位符 5">
            <a:extLst>
              <a:ext uri="{FF2B5EF4-FFF2-40B4-BE49-F238E27FC236}">
                <a16:creationId xmlns:a16="http://schemas.microsoft.com/office/drawing/2014/main" xmlns="" id="{0D018688-58A0-4816-B813-7612CFED6A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DC2F646-191C-4DDD-9AD2-3EA65A8CB306}"/>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5453018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a:extLst>
              <a:ext uri="{FF2B5EF4-FFF2-40B4-BE49-F238E27FC236}">
                <a16:creationId xmlns:a16="http://schemas.microsoft.com/office/drawing/2014/main" xmlns="" id="{78007B22-33A5-4E09-B943-5AFB5A8CEF4D}"/>
              </a:ext>
            </a:extLst>
          </p:cNvPr>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a:extLst>
              <a:ext uri="{FF2B5EF4-FFF2-40B4-BE49-F238E27FC236}">
                <a16:creationId xmlns:a16="http://schemas.microsoft.com/office/drawing/2014/main" xmlns="" id="{E1F1D32A-0D6D-45C8-9A6E-055A426D121D}"/>
              </a:ext>
            </a:extLst>
          </p:cNvPr>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a:extLst>
              <a:ext uri="{FF2B5EF4-FFF2-40B4-BE49-F238E27FC236}">
                <a16:creationId xmlns:a16="http://schemas.microsoft.com/office/drawing/2014/main" xmlns="" id="{029A8592-CE8C-4050-B1DF-491E7652F223}"/>
              </a:ext>
            </a:extLst>
          </p:cNvPr>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23041563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B7C65E3-8765-4D8E-9475-8D66587C2A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914012E-2441-4F52-AA3E-EF00A00468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AC4ADB6-73D2-41AE-982B-9195607D7102}"/>
              </a:ext>
            </a:extLst>
          </p:cNvPr>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5" name="页脚占位符 4">
            <a:extLst>
              <a:ext uri="{FF2B5EF4-FFF2-40B4-BE49-F238E27FC236}">
                <a16:creationId xmlns:a16="http://schemas.microsoft.com/office/drawing/2014/main" xmlns="" id="{524EE861-9EFD-455A-88F2-3AB5CBE640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279D257-0D13-4700-877C-6D23F29D5730}"/>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9381827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0FCDCD38-6FE3-4B50-9B09-A098E175A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48D92F1-2B6D-4F03-9C7F-33C533D496A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C225F83-7BFD-41A9-AB96-77E8DC202231}"/>
              </a:ext>
            </a:extLst>
          </p:cNvPr>
          <p:cNvSpPr>
            <a:spLocks noGrp="1"/>
          </p:cNvSpPr>
          <p:nvPr>
            <p:ph type="dt" sz="half" idx="10"/>
          </p:nvPr>
        </p:nvSpPr>
        <p:spPr/>
        <p:txBody>
          <a:bodyPr/>
          <a:lstStyle/>
          <a:p>
            <a:fld id="{D0895825-7B37-42F5-9075-3BE9DC30402E}" type="datetimeFigureOut">
              <a:rPr lang="zh-CN" altLang="en-US" smtClean="0"/>
              <a:t>2021/9/5</a:t>
            </a:fld>
            <a:endParaRPr lang="zh-CN" altLang="en-US"/>
          </a:p>
        </p:txBody>
      </p:sp>
      <p:sp>
        <p:nvSpPr>
          <p:cNvPr id="5" name="页脚占位符 4">
            <a:extLst>
              <a:ext uri="{FF2B5EF4-FFF2-40B4-BE49-F238E27FC236}">
                <a16:creationId xmlns:a16="http://schemas.microsoft.com/office/drawing/2014/main" xmlns="" id="{A0307F57-B31D-49B8-ABDA-690B139C65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1C5696C-70BA-4E39-81C6-53BC097FB112}"/>
              </a:ext>
            </a:extLst>
          </p:cNvPr>
          <p:cNvSpPr>
            <a:spLocks noGrp="1"/>
          </p:cNvSpPr>
          <p:nvPr>
            <p:ph type="sldNum" sz="quarter" idx="12"/>
          </p:nvPr>
        </p:nvSpPr>
        <p:spPr/>
        <p:txBody>
          <a:body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29101748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1BB6420-30C7-436E-B94E-C4769C49B56A}" type="datetimeFigureOut">
              <a:rPr lang="en-US" smtClean="0"/>
              <a:t>9/5/2021</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23277931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B6420-30C7-436E-B94E-C4769C49B56A}"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1824462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8531749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BB6420-30C7-436E-B94E-C4769C49B56A}"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4222225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BB6420-30C7-436E-B94E-C4769C49B56A}" type="datetimeFigureOut">
              <a:rPr lang="en-US" smtClean="0"/>
              <a:t>9/5/2021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0134629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BB6420-30C7-436E-B94E-C4769C49B56A}" type="datetimeFigureOut">
              <a:rPr lang="en-US" smtClean="0"/>
              <a:t>9/5/2021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8667762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9/5/2021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0986426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40027378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xmlns="" id="{61E65416-D1DB-4D68-AF54-BC73B7C65757}"/>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1780470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1BB6420-30C7-436E-B94E-C4769C49B56A}" type="datetimeFigureOut">
              <a:rPr lang="en-US" smtClean="0"/>
              <a:t>9/5/2021</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4125688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B6420-30C7-436E-B94E-C4769C49B56A}"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7696549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B6420-30C7-436E-B94E-C4769C49B56A}"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4652378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9802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573445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822074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217089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668438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01136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2021/9/5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655454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xmlns=""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448910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2021/9/5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567762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2021/9/5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465630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65195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21855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615727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426310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676818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8830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a:extLst>
              <a:ext uri="{FF2B5EF4-FFF2-40B4-BE49-F238E27FC236}">
                <a16:creationId xmlns:a16="http://schemas.microsoft.com/office/drawing/2014/main" xmlns="" id="{1D975FD2-A7F8-45CA-9E52-4B928F94C528}"/>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147130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7605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A78CB5C-E911-4A57-8B81-AC88EC02216F}" type="datetimeFigureOut">
              <a:rPr lang="en-US" smtClean="0"/>
              <a:t>9/5/2021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6F6EE61-2632-4C7E-A965-B9389A6434ED}" type="slidenum">
              <a:rPr lang="en-US" smtClean="0"/>
              <a:t>‹#›</a:t>
            </a:fld>
            <a:endParaRPr lang="en-US"/>
          </a:p>
        </p:txBody>
      </p:sp>
    </p:spTree>
    <p:extLst>
      <p:ext uri="{BB962C8B-B14F-4D97-AF65-F5344CB8AC3E}">
        <p14:creationId xmlns:p14="http://schemas.microsoft.com/office/powerpoint/2010/main" val="30417979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985820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7.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8.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00" y="365793"/>
            <a:ext cx="10515225" cy="1324638"/>
          </a:xfrm>
          <a:prstGeom prst="rect">
            <a:avLst/>
          </a:prstGeom>
        </p:spPr>
        <p:txBody>
          <a:bodyPr vert="horz" lIns="86277" tIns="43142" rIns="86277" bIns="43142"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00" y="1825901"/>
            <a:ext cx="10515225" cy="4351729"/>
          </a:xfrm>
          <a:prstGeom prst="rect">
            <a:avLst/>
          </a:prstGeom>
        </p:spPr>
        <p:txBody>
          <a:bodyPr vert="horz" lIns="86277" tIns="43142" rIns="86277" bIns="4314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32" y="6356775"/>
            <a:ext cx="2742448" cy="364276"/>
          </a:xfrm>
          <a:prstGeom prst="rect">
            <a:avLst/>
          </a:prstGeom>
        </p:spPr>
        <p:txBody>
          <a:bodyPr vert="horz" lIns="86277" tIns="43142" rIns="86277" bIns="43142" rtlCol="0" anchor="ctr"/>
          <a:lstStyle>
            <a:lvl1pPr algn="l">
              <a:defRPr sz="1000">
                <a:solidFill>
                  <a:schemeClr val="tx1">
                    <a:tint val="75000"/>
                  </a:schemeClr>
                </a:solidFill>
              </a:defRPr>
            </a:lvl1pPr>
          </a:lstStyle>
          <a:p>
            <a:pPr defTabSz="862758" fontAlgn="base">
              <a:spcBef>
                <a:spcPct val="0"/>
              </a:spcBef>
              <a:spcAft>
                <a:spcPct val="0"/>
              </a:spcAft>
            </a:pPr>
            <a:fld id="{43A93E93-166D-47F5-9EF1-ACEABE24AEEA}" type="datetimeFigureOut">
              <a:rPr lang="zh-CN" altLang="en-US" smtClean="0">
                <a:solidFill>
                  <a:prstClr val="black">
                    <a:tint val="75000"/>
                  </a:prstClr>
                </a:solidFill>
              </a:rPr>
              <a:pPr defTabSz="862758" fontAlgn="base">
                <a:spcBef>
                  <a:spcPct val="0"/>
                </a:spcBef>
                <a:spcAft>
                  <a:spcPct val="0"/>
                </a:spcAft>
              </a:pPr>
              <a:t>2021/9/5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23" y="6356775"/>
            <a:ext cx="4115176" cy="364276"/>
          </a:xfrm>
          <a:prstGeom prst="rect">
            <a:avLst/>
          </a:prstGeom>
        </p:spPr>
        <p:txBody>
          <a:bodyPr vert="horz" lIns="86277" tIns="43142" rIns="86277" bIns="43142" rtlCol="0" anchor="ctr"/>
          <a:lstStyle>
            <a:lvl1pPr algn="ctr">
              <a:defRPr sz="1000">
                <a:solidFill>
                  <a:schemeClr val="tx1">
                    <a:tint val="75000"/>
                  </a:schemeClr>
                </a:solidFill>
              </a:defRPr>
            </a:lvl1pPr>
          </a:lstStyle>
          <a:p>
            <a:pPr defTabSz="862758"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209" y="6356775"/>
            <a:ext cx="2742448" cy="364276"/>
          </a:xfrm>
          <a:prstGeom prst="rect">
            <a:avLst/>
          </a:prstGeom>
        </p:spPr>
        <p:txBody>
          <a:bodyPr vert="horz" lIns="86277" tIns="43142" rIns="86277" bIns="43142" rtlCol="0" anchor="ctr"/>
          <a:lstStyle>
            <a:lvl1pPr algn="r">
              <a:defRPr sz="1000">
                <a:solidFill>
                  <a:schemeClr val="tx1">
                    <a:tint val="75000"/>
                  </a:schemeClr>
                </a:solidFill>
              </a:defRPr>
            </a:lvl1pPr>
          </a:lstStyle>
          <a:p>
            <a:pPr defTabSz="862758" fontAlgn="base">
              <a:spcBef>
                <a:spcPct val="0"/>
              </a:spcBef>
              <a:spcAft>
                <a:spcPct val="0"/>
              </a:spcAft>
            </a:pPr>
            <a:fld id="{118D5ACA-62CA-46DB-AD6B-12EDD6D51A23}" type="slidenum">
              <a:rPr lang="zh-CN" altLang="en-US" smtClean="0">
                <a:solidFill>
                  <a:prstClr val="black">
                    <a:tint val="75000"/>
                  </a:prstClr>
                </a:solidFill>
              </a:rPr>
              <a:pPr defTabSz="862758"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80153229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862758"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15686" indent="-215686" algn="l" defTabSz="862758" rtl="0" eaLnBrk="1" latinLnBrk="0" hangingPunct="1">
        <a:lnSpc>
          <a:spcPct val="90000"/>
        </a:lnSpc>
        <a:spcBef>
          <a:spcPts val="947"/>
        </a:spcBef>
        <a:buFont typeface="Arial" panose="020B0604020202020204" pitchFamily="34" charset="0"/>
        <a:buChar char="•"/>
        <a:defRPr sz="2700" kern="1200">
          <a:solidFill>
            <a:schemeClr val="tx1"/>
          </a:solidFill>
          <a:latin typeface="+mn-lt"/>
          <a:ea typeface="+mn-ea"/>
          <a:cs typeface="+mn-cs"/>
        </a:defRPr>
      </a:lvl1pPr>
      <a:lvl2pPr marL="647072" indent="-215686" algn="l" defTabSz="862758" rtl="0" eaLnBrk="1" latinLnBrk="0" hangingPunct="1">
        <a:lnSpc>
          <a:spcPct val="90000"/>
        </a:lnSpc>
        <a:spcBef>
          <a:spcPts val="474"/>
        </a:spcBef>
        <a:buFont typeface="Arial" panose="020B0604020202020204" pitchFamily="34" charset="0"/>
        <a:buChar char="•"/>
        <a:defRPr sz="2300" kern="1200">
          <a:solidFill>
            <a:schemeClr val="tx1"/>
          </a:solidFill>
          <a:latin typeface="+mn-lt"/>
          <a:ea typeface="+mn-ea"/>
          <a:cs typeface="+mn-cs"/>
        </a:defRPr>
      </a:lvl2pPr>
      <a:lvl3pPr marL="1078444" indent="-215686" algn="l" defTabSz="862758" rtl="0" eaLnBrk="1" latinLnBrk="0" hangingPunct="1">
        <a:lnSpc>
          <a:spcPct val="90000"/>
        </a:lnSpc>
        <a:spcBef>
          <a:spcPts val="474"/>
        </a:spcBef>
        <a:buFont typeface="Arial" panose="020B0604020202020204" pitchFamily="34" charset="0"/>
        <a:buChar char="•"/>
        <a:defRPr sz="2000" kern="1200">
          <a:solidFill>
            <a:schemeClr val="tx1"/>
          </a:solidFill>
          <a:latin typeface="+mn-lt"/>
          <a:ea typeface="+mn-ea"/>
          <a:cs typeface="+mn-cs"/>
        </a:defRPr>
      </a:lvl3pPr>
      <a:lvl4pPr marL="1509830"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4pPr>
      <a:lvl5pPr marL="1941213"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5pPr>
      <a:lvl6pPr marL="2372587"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6pPr>
      <a:lvl7pPr marL="280396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7pPr>
      <a:lvl8pPr marL="323534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8pPr>
      <a:lvl9pPr marL="3666726" indent="-215686" algn="l" defTabSz="862758" rtl="0" eaLnBrk="1" latinLnBrk="0" hangingPunct="1">
        <a:lnSpc>
          <a:spcPct val="90000"/>
        </a:lnSpc>
        <a:spcBef>
          <a:spcPts val="474"/>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62758" rtl="0" eaLnBrk="1" latinLnBrk="0" hangingPunct="1">
        <a:defRPr sz="1800" kern="1200">
          <a:solidFill>
            <a:schemeClr val="tx1"/>
          </a:solidFill>
          <a:latin typeface="+mn-lt"/>
          <a:ea typeface="+mn-ea"/>
          <a:cs typeface="+mn-cs"/>
        </a:defRPr>
      </a:lvl1pPr>
      <a:lvl2pPr marL="431380" algn="l" defTabSz="862758" rtl="0" eaLnBrk="1" latinLnBrk="0" hangingPunct="1">
        <a:defRPr sz="1800" kern="1200">
          <a:solidFill>
            <a:schemeClr val="tx1"/>
          </a:solidFill>
          <a:latin typeface="+mn-lt"/>
          <a:ea typeface="+mn-ea"/>
          <a:cs typeface="+mn-cs"/>
        </a:defRPr>
      </a:lvl2pPr>
      <a:lvl3pPr marL="862758" algn="l" defTabSz="862758" rtl="0" eaLnBrk="1" latinLnBrk="0" hangingPunct="1">
        <a:defRPr sz="1800" kern="1200">
          <a:solidFill>
            <a:schemeClr val="tx1"/>
          </a:solidFill>
          <a:latin typeface="+mn-lt"/>
          <a:ea typeface="+mn-ea"/>
          <a:cs typeface="+mn-cs"/>
        </a:defRPr>
      </a:lvl3pPr>
      <a:lvl4pPr marL="1294141" algn="l" defTabSz="862758" rtl="0" eaLnBrk="1" latinLnBrk="0" hangingPunct="1">
        <a:defRPr sz="1800" kern="1200">
          <a:solidFill>
            <a:schemeClr val="tx1"/>
          </a:solidFill>
          <a:latin typeface="+mn-lt"/>
          <a:ea typeface="+mn-ea"/>
          <a:cs typeface="+mn-cs"/>
        </a:defRPr>
      </a:lvl4pPr>
      <a:lvl5pPr marL="1725521" algn="l" defTabSz="862758" rtl="0" eaLnBrk="1" latinLnBrk="0" hangingPunct="1">
        <a:defRPr sz="1800" kern="1200">
          <a:solidFill>
            <a:schemeClr val="tx1"/>
          </a:solidFill>
          <a:latin typeface="+mn-lt"/>
          <a:ea typeface="+mn-ea"/>
          <a:cs typeface="+mn-cs"/>
        </a:defRPr>
      </a:lvl5pPr>
      <a:lvl6pPr marL="2156896" algn="l" defTabSz="862758" rtl="0" eaLnBrk="1" latinLnBrk="0" hangingPunct="1">
        <a:defRPr sz="1800" kern="1200">
          <a:solidFill>
            <a:schemeClr val="tx1"/>
          </a:solidFill>
          <a:latin typeface="+mn-lt"/>
          <a:ea typeface="+mn-ea"/>
          <a:cs typeface="+mn-cs"/>
        </a:defRPr>
      </a:lvl6pPr>
      <a:lvl7pPr marL="2588275" algn="l" defTabSz="862758" rtl="0" eaLnBrk="1" latinLnBrk="0" hangingPunct="1">
        <a:defRPr sz="1800" kern="1200">
          <a:solidFill>
            <a:schemeClr val="tx1"/>
          </a:solidFill>
          <a:latin typeface="+mn-lt"/>
          <a:ea typeface="+mn-ea"/>
          <a:cs typeface="+mn-cs"/>
        </a:defRPr>
      </a:lvl7pPr>
      <a:lvl8pPr marL="3019657" algn="l" defTabSz="862758" rtl="0" eaLnBrk="1" latinLnBrk="0" hangingPunct="1">
        <a:defRPr sz="1800" kern="1200">
          <a:solidFill>
            <a:schemeClr val="tx1"/>
          </a:solidFill>
          <a:latin typeface="+mn-lt"/>
          <a:ea typeface="+mn-ea"/>
          <a:cs typeface="+mn-cs"/>
        </a:defRPr>
      </a:lvl8pPr>
      <a:lvl9pPr marL="3451035" algn="l" defTabSz="8627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5781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718" r:id="rId6"/>
    <p:sldLayoutId id="2147483772" r:id="rId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95825-7B37-42F5-9075-3BE9DC30402E}" type="datetimeFigureOut">
              <a:rPr lang="zh-CN" altLang="en-US" smtClean="0"/>
              <a:t>2021/9/5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366617074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5219197-7749-429E-8046-5C97A52FC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4588164-C801-483E-83F9-1CD0436F4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BF9CB95-A4D0-4BC3-B9D6-F2F26624E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95825-7B37-42F5-9075-3BE9DC30402E}" type="datetimeFigureOut">
              <a:rPr lang="zh-CN" altLang="en-US" smtClean="0"/>
              <a:t>2021/9/5</a:t>
            </a:fld>
            <a:endParaRPr lang="zh-CN" altLang="en-US"/>
          </a:p>
        </p:txBody>
      </p:sp>
      <p:sp>
        <p:nvSpPr>
          <p:cNvPr id="5" name="页脚占位符 4">
            <a:extLst>
              <a:ext uri="{FF2B5EF4-FFF2-40B4-BE49-F238E27FC236}">
                <a16:creationId xmlns:a16="http://schemas.microsoft.com/office/drawing/2014/main" xmlns="" id="{1AB0B072-7510-4736-8B2C-D29E9DB23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3ADBE722-FB35-425B-BBDC-9A9DBF252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39B97-B459-4F22-A909-950795163C53}" type="slidenum">
              <a:rPr lang="zh-CN" altLang="en-US" smtClean="0"/>
              <a:t>‹#›</a:t>
            </a:fld>
            <a:endParaRPr lang="zh-CN" altLang="en-US"/>
          </a:p>
        </p:txBody>
      </p:sp>
    </p:spTree>
    <p:extLst>
      <p:ext uri="{BB962C8B-B14F-4D97-AF65-F5344CB8AC3E}">
        <p14:creationId xmlns:p14="http://schemas.microsoft.com/office/powerpoint/2010/main" val="7857916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defTabSz="862758" fontAlgn="base">
              <a:spcBef>
                <a:spcPct val="0"/>
              </a:spcBef>
              <a:spcAft>
                <a:spcPct val="0"/>
              </a:spcAft>
            </a:pPr>
            <a:fld id="{43A93E93-166D-47F5-9EF1-ACEABE24AEEA}" type="datetimeFigureOut">
              <a:rPr lang="zh-CN" altLang="en-US" smtClean="0">
                <a:solidFill>
                  <a:prstClr val="black">
                    <a:tint val="75000"/>
                  </a:prstClr>
                </a:solidFill>
              </a:rPr>
              <a:pPr defTabSz="862758" fontAlgn="base">
                <a:spcBef>
                  <a:spcPct val="0"/>
                </a:spcBef>
                <a:spcAft>
                  <a:spcPct val="0"/>
                </a:spcAft>
              </a:pPr>
              <a:t>2021/9/5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defTabSz="862758" fontAlgn="base">
              <a:spcBef>
                <a:spcPct val="0"/>
              </a:spcBef>
              <a:spcAft>
                <a:spcPct val="0"/>
              </a:spcAft>
            </a:pPr>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defTabSz="862758" fontAlgn="base">
              <a:spcBef>
                <a:spcPct val="0"/>
              </a:spcBef>
              <a:spcAft>
                <a:spcPct val="0"/>
              </a:spcAft>
            </a:pPr>
            <a:fld id="{118D5ACA-62CA-46DB-AD6B-12EDD6D51A23}" type="slidenum">
              <a:rPr lang="zh-CN" altLang="en-US" smtClean="0">
                <a:solidFill>
                  <a:prstClr val="black">
                    <a:tint val="75000"/>
                  </a:prstClr>
                </a:solidFill>
              </a:rPr>
              <a:pPr defTabSz="862758" fontAlgn="base">
                <a:spcBef>
                  <a:spcPct val="0"/>
                </a:spcBef>
                <a:spcAft>
                  <a:spcPct val="0"/>
                </a:spcAft>
              </a:pPr>
              <a:t>‹#›</a:t>
            </a:fld>
            <a:endParaRPr lang="zh-CN" altLang="en-US">
              <a:solidFill>
                <a:prstClr val="black">
                  <a:tint val="75000"/>
                </a:prstClr>
              </a:solidFill>
            </a:endParaRPr>
          </a:p>
        </p:txBody>
      </p:sp>
      <p:pic>
        <p:nvPicPr>
          <p:cNvPr id="7" name="图片 7">
            <a:extLst>
              <a:ext uri="{FF2B5EF4-FFF2-40B4-BE49-F238E27FC236}">
                <a16:creationId xmlns:a16="http://schemas.microsoft.com/office/drawing/2014/main" xmlns="" id="{BDA00C37-2CE3-43AB-BEE6-7DF7BAFCC9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2655966" y="-2667000"/>
            <a:ext cx="6880067" cy="12192001"/>
          </a:xfrm>
          <a:prstGeom prst="rect">
            <a:avLst/>
          </a:prstGeom>
        </p:spPr>
      </p:pic>
    </p:spTree>
    <p:extLst>
      <p:ext uri="{BB962C8B-B14F-4D97-AF65-F5344CB8AC3E}">
        <p14:creationId xmlns:p14="http://schemas.microsoft.com/office/powerpoint/2010/main" val="252704809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2021/9/5</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5"/>
          <a:stretch>
            <a:fillRect/>
          </a:stretch>
        </p:blipFill>
        <p:spPr>
          <a:xfrm>
            <a:off x="-8256" y="3810"/>
            <a:ext cx="12208511" cy="6851015"/>
          </a:xfrm>
          <a:prstGeom prst="rect">
            <a:avLst/>
          </a:prstGeom>
        </p:spPr>
      </p:pic>
    </p:spTree>
    <p:extLst>
      <p:ext uri="{BB962C8B-B14F-4D97-AF65-F5344CB8AC3E}">
        <p14:creationId xmlns:p14="http://schemas.microsoft.com/office/powerpoint/2010/main" val="81351345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9.xml"/><Relationship Id="rId5" Type="http://schemas.microsoft.com/office/2007/relationships/hdphoto" Target="../media/hdphoto2.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2.pn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4.xml"/><Relationship Id="rId5" Type="http://schemas.microsoft.com/office/2007/relationships/hdphoto" Target="../media/hdphoto2.wdp"/><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4.xml"/><Relationship Id="rId5" Type="http://schemas.microsoft.com/office/2007/relationships/hdphoto" Target="../media/hdphoto2.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4.xml"/><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6DD22E-8AE0-4F77-91F7-EEEBBF39057A}"/>
              </a:ext>
            </a:extLst>
          </p:cNvPr>
          <p:cNvSpPr>
            <a:spLocks noGrp="1"/>
          </p:cNvSpPr>
          <p:nvPr>
            <p:ph type="ctrTitle"/>
          </p:nvPr>
        </p:nvSpPr>
        <p:spPr>
          <a:xfrm>
            <a:off x="1665768" y="438468"/>
            <a:ext cx="10363200" cy="1655763"/>
          </a:xfrm>
        </p:spPr>
        <p:txBody>
          <a:bodyPr>
            <a:normAutofit/>
          </a:bodyPr>
          <a:lstStyle/>
          <a:p>
            <a:r>
              <a:rPr lang="en-US" dirty="0">
                <a:latin typeface="Times New Roman" panose="02020603050405020304" pitchFamily="18" charset="0"/>
                <a:cs typeface="Times New Roman" panose="02020603050405020304" pitchFamily="18" charset="0"/>
              </a:rPr>
              <a:t>SỞ GD- ĐT LONG BIÊN</a:t>
            </a:r>
            <a:br>
              <a:rPr lang="en-US"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TRƯỜNG TIẺU HỌC ĐOÀN KẾT</a:t>
            </a:r>
          </a:p>
        </p:txBody>
      </p:sp>
      <p:sp>
        <p:nvSpPr>
          <p:cNvPr id="3" name="Subtitle 2">
            <a:extLst>
              <a:ext uri="{FF2B5EF4-FFF2-40B4-BE49-F238E27FC236}">
                <a16:creationId xmlns:a16="http://schemas.microsoft.com/office/drawing/2014/main" xmlns="" id="{7FB7605B-4942-4626-BB09-B1654F28AFD4}"/>
              </a:ext>
            </a:extLst>
          </p:cNvPr>
          <p:cNvSpPr>
            <a:spLocks noGrp="1"/>
          </p:cNvSpPr>
          <p:nvPr>
            <p:ph type="subTitle" idx="1"/>
          </p:nvPr>
        </p:nvSpPr>
        <p:spPr>
          <a:xfrm>
            <a:off x="1665768" y="2898831"/>
            <a:ext cx="9144000" cy="1655762"/>
          </a:xfrm>
        </p:spPr>
        <p:txBody>
          <a:bodyPr>
            <a:normAutofit/>
          </a:bodyPr>
          <a:lstStyle/>
          <a:p>
            <a:r>
              <a:rPr lang="en-US" sz="3600" dirty="0">
                <a:latin typeface="Times New Roman" panose="02020603050405020304" pitchFamily="18" charset="0"/>
                <a:cs typeface="Times New Roman" panose="02020603050405020304" pitchFamily="18" charset="0"/>
              </a:rPr>
              <a:t>HOẠT ĐỘNG TRẢI NGHIỆM 2</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nối</a:t>
            </a:r>
            <a:r>
              <a:rPr lang="en-US" sz="3600" dirty="0">
                <a:latin typeface="Times New Roman" panose="02020603050405020304" pitchFamily="18" charset="0"/>
                <a:cs typeface="Times New Roman" panose="02020603050405020304" pitchFamily="18" charset="0"/>
              </a:rPr>
              <a:t> tri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xmlns="" id="{CCC5C7AE-C7E6-49AB-B86C-F06968BA6F4D}"/>
              </a:ext>
            </a:extLst>
          </p:cNvPr>
          <p:cNvPicPr>
            <a:picLocks noChangeAspect="1"/>
          </p:cNvPicPr>
          <p:nvPr/>
        </p:nvPicPr>
        <p:blipFill>
          <a:blip r:embed="rId2"/>
          <a:stretch>
            <a:fillRect/>
          </a:stretch>
        </p:blipFill>
        <p:spPr>
          <a:xfrm>
            <a:off x="0" y="0"/>
            <a:ext cx="2147777" cy="2094231"/>
          </a:xfrm>
          <a:prstGeom prst="rect">
            <a:avLst/>
          </a:prstGeom>
        </p:spPr>
      </p:pic>
    </p:spTree>
    <p:extLst>
      <p:ext uri="{BB962C8B-B14F-4D97-AF65-F5344CB8AC3E}">
        <p14:creationId xmlns:p14="http://schemas.microsoft.com/office/powerpoint/2010/main" val="85903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6792" y="365125"/>
            <a:ext cx="7276180" cy="4092851"/>
          </a:xfrm>
        </p:spPr>
      </p:pic>
      <p:sp>
        <p:nvSpPr>
          <p:cNvPr id="6" name="Luyện đọc từ khó"/>
          <p:cNvSpPr txBox="1"/>
          <p:nvPr/>
        </p:nvSpPr>
        <p:spPr>
          <a:xfrm>
            <a:off x="2018607" y="4870499"/>
            <a:ext cx="8154798" cy="14465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Thảo</a:t>
            </a:r>
            <a:r>
              <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8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luận</a:t>
            </a:r>
            <a:r>
              <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8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nhóm</a:t>
            </a:r>
            <a:endPar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a:extLst>
              <a:ext uri="{FF2B5EF4-FFF2-40B4-BE49-F238E27FC236}">
                <a16:creationId xmlns:a16="http://schemas.microsoft.com/office/drawing/2014/main" xmlns="" id="{A6891109-3BEE-4379-BBA4-773EFE69BA23}"/>
              </a:ext>
            </a:extLst>
          </p:cNvPr>
          <p:cNvPicPr>
            <a:picLocks noChangeAspect="1"/>
          </p:cNvPicPr>
          <p:nvPr/>
        </p:nvPicPr>
        <p:blipFill rotWithShape="1">
          <a:blip r:embed="rId3">
            <a:extLst>
              <a:ext uri="{28A0092B-C50C-407E-A947-70E740481C1C}">
                <a14:useLocalDpi xmlns:a14="http://schemas.microsoft.com/office/drawing/2010/main" val="0"/>
              </a:ext>
            </a:extLst>
          </a:blip>
          <a:srcRect t="19643"/>
          <a:stretch/>
        </p:blipFill>
        <p:spPr>
          <a:xfrm>
            <a:off x="-1" y="0"/>
            <a:ext cx="12192000" cy="6858000"/>
          </a:xfrm>
          <a:prstGeom prst="rect">
            <a:avLst/>
          </a:prstGeom>
        </p:spPr>
      </p:pic>
      <p:pic>
        <p:nvPicPr>
          <p:cNvPr id="9" name="bkgr 3">
            <a:extLst>
              <a:ext uri="{FF2B5EF4-FFF2-40B4-BE49-F238E27FC236}">
                <a16:creationId xmlns:a16="http://schemas.microsoft.com/office/drawing/2014/main" xmlns="" id="{2CFB906B-C86E-4F7B-8561-CCFA1F145B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737705"/>
            <a:ext cx="12191999" cy="3967171"/>
          </a:xfrm>
          <a:prstGeom prst="rect">
            <a:avLst/>
          </a:prstGeom>
        </p:spPr>
      </p:pic>
      <p:pic>
        <p:nvPicPr>
          <p:cNvPr id="23" name="Mây 3">
            <a:extLst>
              <a:ext uri="{FF2B5EF4-FFF2-40B4-BE49-F238E27FC236}">
                <a16:creationId xmlns:a16="http://schemas.microsoft.com/office/drawing/2014/main" xmlns="" id="{AE93FE02-DB59-4C79-9595-BDB213918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a:extLst>
              <a:ext uri="{FF2B5EF4-FFF2-40B4-BE49-F238E27FC236}">
                <a16:creationId xmlns:a16="http://schemas.microsoft.com/office/drawing/2014/main" xmlns="" id="{6636E5CD-B3A7-4E53-948D-E3AEF61E3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a:extLst>
              <a:ext uri="{FF2B5EF4-FFF2-40B4-BE49-F238E27FC236}">
                <a16:creationId xmlns:a16="http://schemas.microsoft.com/office/drawing/2014/main" xmlns="" id="{B01E563B-2B5B-42EE-8427-356BDB4C7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959" y="1308292"/>
            <a:ext cx="8808709" cy="4570649"/>
          </a:xfrm>
          <a:prstGeom prst="rect">
            <a:avLst/>
          </a:prstGeom>
        </p:spPr>
      </p:pic>
      <p:pic>
        <p:nvPicPr>
          <p:cNvPr id="5" name="bkgr 1">
            <a:extLst>
              <a:ext uri="{FF2B5EF4-FFF2-40B4-BE49-F238E27FC236}">
                <a16:creationId xmlns:a16="http://schemas.microsoft.com/office/drawing/2014/main" xmlns="" id="{EE608529-74D9-400B-8DBC-8AA55BF44F4C}"/>
              </a:ext>
            </a:extLst>
          </p:cNvPr>
          <p:cNvPicPr>
            <a:picLocks noChangeAspect="1"/>
          </p:cNvPicPr>
          <p:nvPr/>
        </p:nvPicPr>
        <p:blipFill rotWithShape="1">
          <a:blip r:embed="rId8">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1" name="bóng bay 1">
            <a:extLst>
              <a:ext uri="{FF2B5EF4-FFF2-40B4-BE49-F238E27FC236}">
                <a16:creationId xmlns:a16="http://schemas.microsoft.com/office/drawing/2014/main" xmlns="" id="{7A93F8E8-0282-4159-B1C7-00A9F2E97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a:extLst>
              <a:ext uri="{FF2B5EF4-FFF2-40B4-BE49-F238E27FC236}">
                <a16:creationId xmlns:a16="http://schemas.microsoft.com/office/drawing/2014/main" xmlns="" id="{22C5EFB3-49C0-4658-A0CA-CD0E4F34678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a:extLst>
              <a:ext uri="{FF2B5EF4-FFF2-40B4-BE49-F238E27FC236}">
                <a16:creationId xmlns:a16="http://schemas.microsoft.com/office/drawing/2014/main" xmlns="" id="{BBB5CE74-F31D-4B7D-BF2E-90F5B2E105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xmlns="" id="{D89CA989-BC85-4D67-8058-6CFC5AEDBA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a:extLst>
              <a:ext uri="{FF2B5EF4-FFF2-40B4-BE49-F238E27FC236}">
                <a16:creationId xmlns:a16="http://schemas.microsoft.com/office/drawing/2014/main" xmlns="" id="{7D6F8ED2-3AEC-4783-9D72-751F578111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xmlns="" id="{52AF4C38-29F5-4402-B531-270D2EBA04A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a:extLst>
              <a:ext uri="{FF2B5EF4-FFF2-40B4-BE49-F238E27FC236}">
                <a16:creationId xmlns:a16="http://schemas.microsoft.com/office/drawing/2014/main" xmlns="" id="{440933B4-60B6-471D-9839-79BAFAC76CB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16" name="Luyện đọc từ khó">
            <a:extLst>
              <a:ext uri="{FF2B5EF4-FFF2-40B4-BE49-F238E27FC236}">
                <a16:creationId xmlns:a16="http://schemas.microsoft.com/office/drawing/2014/main" xmlns="" id="{7CB46224-7161-4940-BE99-82083C11CA6E}"/>
              </a:ext>
            </a:extLst>
          </p:cNvPr>
          <p:cNvSpPr txBox="1"/>
          <p:nvPr/>
        </p:nvSpPr>
        <p:spPr>
          <a:xfrm>
            <a:off x="2436737" y="1650113"/>
            <a:ext cx="7621331" cy="3046988"/>
          </a:xfrm>
          <a:prstGeom prst="rect">
            <a:avLst/>
          </a:prstGeom>
          <a:noFill/>
        </p:spPr>
        <p:txBody>
          <a:bodyPr wrap="square" rtlCol="0">
            <a:spAutoFit/>
          </a:bodyPr>
          <a:lstStyle/>
          <a:p>
            <a:pPr lvl="0" algn="ctr" defTabSz="914377">
              <a:defRPr/>
            </a:pPr>
            <a:r>
              <a:rPr lang="vi-VN" sz="4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Hoá ra, chúng ta đang được thừa hưởng rất nhiều tính cách tốt đẹp từ người thân trong gia đình.</a:t>
            </a:r>
            <a:endPar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87965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a:solidFill>
                  <a:schemeClr val="bg1"/>
                </a:solidFill>
                <a:latin typeface="Times New Roman" panose="02020603050405020304" pitchFamily="18" charset="0"/>
                <a:cs typeface="Times New Roman" panose="02020603050405020304" pitchFamily="18" charset="0"/>
              </a:rPr>
              <a:t>Luyện</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tập</a:t>
            </a:r>
            <a:endParaRPr lang="en-US" sz="7200" b="1" dirty="0">
              <a:solidFill>
                <a:schemeClr val="bg1"/>
              </a:solidFill>
              <a:latin typeface="Times New Roman" panose="02020603050405020304" pitchFamily="18" charset="0"/>
              <a:cs typeface="Times New Roman" panose="02020603050405020304" pitchFamily="18" charset="0"/>
            </a:endParaRPr>
          </a:p>
          <a:p>
            <a:pPr algn="ctr"/>
            <a:r>
              <a:rPr lang="en-US" sz="7200" b="1" dirty="0" err="1">
                <a:solidFill>
                  <a:schemeClr val="bg1"/>
                </a:solidFill>
                <a:latin typeface="Times New Roman" panose="02020603050405020304" pitchFamily="18" charset="0"/>
                <a:cs typeface="Times New Roman" panose="02020603050405020304" pitchFamily="18" charset="0"/>
              </a:rPr>
              <a:t>Vận</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dụng</a:t>
            </a:r>
            <a:endParaRPr lang="en-US" sz="7200" b="1" dirty="0">
              <a:solidFill>
                <a:schemeClr val="bg1"/>
              </a:solidFill>
              <a:latin typeface="Times New Roman" panose="02020603050405020304" pitchFamily="18" charset="0"/>
              <a:cs typeface="Times New Roman" panose="02020603050405020304" pitchFamily="18"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2182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81010BF-3079-4606-9306-DC2C8237FC53}"/>
              </a:ext>
            </a:extLst>
          </p:cNvPr>
          <p:cNvSpPr txBox="1"/>
          <p:nvPr/>
        </p:nvSpPr>
        <p:spPr>
          <a:xfrm>
            <a:off x="827345" y="161202"/>
            <a:ext cx="9885784" cy="646331"/>
          </a:xfrm>
          <a:prstGeom prst="rect">
            <a:avLst/>
          </a:prstGeom>
          <a:noFill/>
        </p:spPr>
        <p:txBody>
          <a:bodyPr wrap="square" rtlCol="0">
            <a:spAutoFit/>
          </a:bodyPr>
          <a:lstStyle/>
          <a:p>
            <a:pPr lvl="0" algn="ctr">
              <a:defRPr/>
            </a:pPr>
            <a:r>
              <a:rPr lang="vi-VN" sz="3600" b="1" dirty="0">
                <a:solidFill>
                  <a:srgbClr val="D2232A"/>
                </a:solidFill>
              </a:rPr>
              <a:t>Trò chơi: Chúng ta là một gia đình.</a:t>
            </a:r>
            <a:endParaRPr kumimoji="0" lang="en-US" sz="3600" b="0" i="0" u="none" strike="noStrike" kern="1200" cap="none" spc="0" normalizeH="0" baseline="0" noProof="0" dirty="0">
              <a:ln>
                <a:noFill/>
              </a:ln>
              <a:solidFill>
                <a:prstClr val="black"/>
              </a:solidFill>
              <a:effectLst/>
              <a:uLnTx/>
              <a:uFillTx/>
            </a:endParaRPr>
          </a:p>
        </p:txBody>
      </p:sp>
      <p:sp>
        <p:nvSpPr>
          <p:cNvPr id="3" name="Rectangle 2">
            <a:extLst>
              <a:ext uri="{FF2B5EF4-FFF2-40B4-BE49-F238E27FC236}">
                <a16:creationId xmlns:a16="http://schemas.microsoft.com/office/drawing/2014/main" xmlns="" id="{197B0B5E-B3B1-430F-B86F-84585797B382}"/>
              </a:ext>
            </a:extLst>
          </p:cNvPr>
          <p:cNvSpPr/>
          <p:nvPr/>
        </p:nvSpPr>
        <p:spPr>
          <a:xfrm>
            <a:off x="941033" y="1313895"/>
            <a:ext cx="10120543" cy="364872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3600" b="1" u="sng" dirty="0" err="1">
                <a:latin typeface="Times New Roman" panose="02020603050405020304" pitchFamily="18" charset="0"/>
                <a:cs typeface="Times New Roman" panose="02020603050405020304" pitchFamily="18" charset="0"/>
              </a:rPr>
              <a:t>Luật</a:t>
            </a:r>
            <a:r>
              <a:rPr lang="en-US" sz="3600" b="1" u="sng" dirty="0">
                <a:latin typeface="Times New Roman" panose="02020603050405020304" pitchFamily="18" charset="0"/>
                <a:cs typeface="Times New Roman" panose="02020603050405020304" pitchFamily="18" charset="0"/>
              </a:rPr>
              <a:t> </a:t>
            </a:r>
            <a:r>
              <a:rPr lang="en-US" sz="3600" b="1" u="sng" dirty="0" err="1">
                <a:latin typeface="Times New Roman" panose="02020603050405020304" pitchFamily="18" charset="0"/>
                <a:cs typeface="Times New Roman" panose="02020603050405020304" pitchFamily="18" charset="0"/>
              </a:rPr>
              <a:t>chơi</a:t>
            </a:r>
            <a:r>
              <a:rPr lang="en-US" sz="3600" b="1" u="sng" dirty="0">
                <a:latin typeface="Times New Roman" panose="02020603050405020304" pitchFamily="18" charset="0"/>
                <a:cs typeface="Times New Roman" panose="02020603050405020304" pitchFamily="18" charset="0"/>
              </a:rPr>
              <a:t>: </a:t>
            </a:r>
            <a:r>
              <a:rPr lang="vi-VN" sz="3600" dirty="0">
                <a:cs typeface="Calibri" panose="020F0502020204030204" pitchFamily="34" charset="0"/>
              </a:rPr>
              <a:t>Mỗi nhóm chọn biểu tượng là một con thú trong rừng xanh. Tìm những đặc điểm của loài vật đó để giới thiệu về mình. Lần lượt từng tổ lên giới thiệu gia đình</a:t>
            </a:r>
            <a:r>
              <a:rPr lang="en-US" sz="3600" dirty="0">
                <a:cs typeface="Calibri" panose="020F0502020204030204" pitchFamily="34" charset="0"/>
              </a:rPr>
              <a:t> </a:t>
            </a:r>
            <a:r>
              <a:rPr lang="en-US" sz="3600" dirty="0" err="1">
                <a:latin typeface="Times New Roman" panose="02020603050405020304" pitchFamily="18" charset="0"/>
                <a:cs typeface="Times New Roman" panose="02020603050405020304" pitchFamily="18" charset="0"/>
              </a:rPr>
              <a:t>mình</a:t>
            </a:r>
            <a:r>
              <a:rPr lang="en-US" sz="3600" dirty="0">
                <a:cs typeface="Calibri" panose="020F0502020204030204" pitchFamily="34" charset="0"/>
              </a:rPr>
              <a:t>.</a:t>
            </a:r>
          </a:p>
        </p:txBody>
      </p:sp>
    </p:spTree>
    <p:extLst>
      <p:ext uri="{BB962C8B-B14F-4D97-AF65-F5344CB8AC3E}">
        <p14:creationId xmlns:p14="http://schemas.microsoft.com/office/powerpoint/2010/main" val="3860622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xmlns="" id="{147CB0C5-DE23-40EF-B911-6D03047F42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10502" y="2547097"/>
            <a:ext cx="2835517" cy="3560740"/>
          </a:xfrm>
          <a:prstGeom prst="rect">
            <a:avLst/>
          </a:prstGeom>
        </p:spPr>
      </p:pic>
      <p:sp>
        <p:nvSpPr>
          <p:cNvPr id="3" name="Thought Bubble: Cloud 2">
            <a:extLst>
              <a:ext uri="{FF2B5EF4-FFF2-40B4-BE49-F238E27FC236}">
                <a16:creationId xmlns:a16="http://schemas.microsoft.com/office/drawing/2014/main" xmlns="" id="{7455129C-4CF9-4102-A8A2-6DE8B62DD6ED}"/>
              </a:ext>
            </a:extLst>
          </p:cNvPr>
          <p:cNvSpPr/>
          <p:nvPr/>
        </p:nvSpPr>
        <p:spPr>
          <a:xfrm>
            <a:off x="7261935" y="1266824"/>
            <a:ext cx="4714042" cy="1884749"/>
          </a:xfrm>
          <a:prstGeom prst="cloudCallout">
            <a:avLst>
              <a:gd name="adj1" fmla="val -54130"/>
              <a:gd name="adj2" fmla="val 61118"/>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tôi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gia</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đình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kiến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Thought Bubble: Cloud 5">
            <a:extLst>
              <a:ext uri="{FF2B5EF4-FFF2-40B4-BE49-F238E27FC236}">
                <a16:creationId xmlns:a16="http://schemas.microsoft.com/office/drawing/2014/main" xmlns="" id="{964DDCD8-C0A8-44DF-BA29-2E6854A331CD}"/>
              </a:ext>
            </a:extLst>
          </p:cNvPr>
          <p:cNvSpPr/>
          <p:nvPr/>
        </p:nvSpPr>
        <p:spPr>
          <a:xfrm>
            <a:off x="0" y="1266823"/>
            <a:ext cx="5122416" cy="1884749"/>
          </a:xfrm>
          <a:prstGeom prst="cloudCallout">
            <a:avLst>
              <a:gd name="adj1" fmla="val 45870"/>
              <a:gd name="adj2" fmla="val 77133"/>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tôi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thường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sống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cùng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đàn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xmlns="" id="{1BCD41F5-C5C5-490F-8AEC-3A45C6DC98CA}"/>
              </a:ext>
            </a:extLst>
          </p:cNvPr>
          <p:cNvSpPr/>
          <p:nvPr/>
        </p:nvSpPr>
        <p:spPr>
          <a:xfrm>
            <a:off x="0" y="3706429"/>
            <a:ext cx="5122416" cy="1884749"/>
          </a:xfrm>
          <a:prstGeom prst="cloudCallout">
            <a:avLst>
              <a:gd name="adj1" fmla="val 60255"/>
              <a:gd name="adj2" fmla="val -29790"/>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tôi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việc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rất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chăm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chỉ</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2455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941983" y="2279375"/>
            <a:ext cx="795204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a:solidFill>
                  <a:schemeClr val="bg1"/>
                </a:solidFill>
                <a:latin typeface="Times New Roman" panose="02020603050405020304" pitchFamily="18" charset="0"/>
                <a:cs typeface="Times New Roman" panose="02020603050405020304" pitchFamily="18" charset="0"/>
              </a:rPr>
              <a:t>HĐ </a:t>
            </a:r>
            <a:r>
              <a:rPr lang="en-US" sz="7200" b="1" dirty="0" err="1">
                <a:solidFill>
                  <a:schemeClr val="bg1"/>
                </a:solidFill>
                <a:latin typeface="Times New Roman" panose="02020603050405020304" pitchFamily="18" charset="0"/>
                <a:cs typeface="Times New Roman" panose="02020603050405020304" pitchFamily="18" charset="0"/>
              </a:rPr>
              <a:t>tiếp</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nối</a:t>
            </a:r>
            <a:endParaRPr lang="en-US" sz="7200" b="1" dirty="0">
              <a:solidFill>
                <a:schemeClr val="bg1"/>
              </a:solidFill>
              <a:latin typeface="Times New Roman" panose="02020603050405020304" pitchFamily="18" charset="0"/>
              <a:cs typeface="Times New Roman" panose="02020603050405020304" pitchFamily="18" charset="0"/>
            </a:endParaRPr>
          </a:p>
        </p:txBody>
      </p:sp>
      <p:sp>
        <p:nvSpPr>
          <p:cNvPr id="3" name="Oval 2"/>
          <p:cNvSpPr/>
          <p:nvPr/>
        </p:nvSpPr>
        <p:spPr>
          <a:xfrm>
            <a:off x="1582737" y="2519211"/>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Times New Roman" panose="02020603050405020304" pitchFamily="18" charset="0"/>
              <a:cs typeface="Times New Roman" panose="02020603050405020304" pitchFamily="18"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2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a:extLst>
              <a:ext uri="{FF2B5EF4-FFF2-40B4-BE49-F238E27FC236}">
                <a16:creationId xmlns:a16="http://schemas.microsoft.com/office/drawing/2014/main" xmlns="" id="{A6891109-3BEE-4379-BBA4-773EFE69BA23}"/>
              </a:ext>
            </a:extLst>
          </p:cNvPr>
          <p:cNvPicPr>
            <a:picLocks noChangeAspect="1"/>
          </p:cNvPicPr>
          <p:nvPr/>
        </p:nvPicPr>
        <p:blipFill rotWithShape="1">
          <a:blip r:embed="rId3">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xmlns="" id="{2CFB906B-C86E-4F7B-8561-CCFA1F145B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737705"/>
            <a:ext cx="12191999" cy="3967171"/>
          </a:xfrm>
          <a:prstGeom prst="rect">
            <a:avLst/>
          </a:prstGeom>
        </p:spPr>
      </p:pic>
      <p:pic>
        <p:nvPicPr>
          <p:cNvPr id="23" name="Mây 3">
            <a:extLst>
              <a:ext uri="{FF2B5EF4-FFF2-40B4-BE49-F238E27FC236}">
                <a16:creationId xmlns:a16="http://schemas.microsoft.com/office/drawing/2014/main" xmlns="" id="{AE93FE02-DB59-4C79-9595-BDB213918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a:extLst>
              <a:ext uri="{FF2B5EF4-FFF2-40B4-BE49-F238E27FC236}">
                <a16:creationId xmlns:a16="http://schemas.microsoft.com/office/drawing/2014/main" xmlns="" id="{6636E5CD-B3A7-4E53-948D-E3AEF61E3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a:extLst>
              <a:ext uri="{FF2B5EF4-FFF2-40B4-BE49-F238E27FC236}">
                <a16:creationId xmlns:a16="http://schemas.microsoft.com/office/drawing/2014/main" xmlns="" id="{B01E563B-2B5B-42EE-8427-356BDB4C7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3932" y="1308292"/>
            <a:ext cx="7924136" cy="4570649"/>
          </a:xfrm>
          <a:prstGeom prst="rect">
            <a:avLst/>
          </a:prstGeom>
        </p:spPr>
      </p:pic>
      <p:pic>
        <p:nvPicPr>
          <p:cNvPr id="5" name="bkgr 1">
            <a:extLst>
              <a:ext uri="{FF2B5EF4-FFF2-40B4-BE49-F238E27FC236}">
                <a16:creationId xmlns:a16="http://schemas.microsoft.com/office/drawing/2014/main" xmlns="" id="{EE608529-74D9-400B-8DBC-8AA55BF44F4C}"/>
              </a:ext>
            </a:extLst>
          </p:cNvPr>
          <p:cNvPicPr>
            <a:picLocks noChangeAspect="1"/>
          </p:cNvPicPr>
          <p:nvPr/>
        </p:nvPicPr>
        <p:blipFill rotWithShape="1">
          <a:blip r:embed="rId8">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1" name="bóng bay 1">
            <a:extLst>
              <a:ext uri="{FF2B5EF4-FFF2-40B4-BE49-F238E27FC236}">
                <a16:creationId xmlns:a16="http://schemas.microsoft.com/office/drawing/2014/main" xmlns="" id="{7A93F8E8-0282-4159-B1C7-00A9F2E97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a:extLst>
              <a:ext uri="{FF2B5EF4-FFF2-40B4-BE49-F238E27FC236}">
                <a16:creationId xmlns:a16="http://schemas.microsoft.com/office/drawing/2014/main" xmlns="" id="{22C5EFB3-49C0-4658-A0CA-CD0E4F34678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a:extLst>
              <a:ext uri="{FF2B5EF4-FFF2-40B4-BE49-F238E27FC236}">
                <a16:creationId xmlns:a16="http://schemas.microsoft.com/office/drawing/2014/main" xmlns="" id="{BBB5CE74-F31D-4B7D-BF2E-90F5B2E105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xmlns="" id="{D89CA989-BC85-4D67-8058-6CFC5AEDBA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a:extLst>
              <a:ext uri="{FF2B5EF4-FFF2-40B4-BE49-F238E27FC236}">
                <a16:creationId xmlns:a16="http://schemas.microsoft.com/office/drawing/2014/main" xmlns="" id="{7D6F8ED2-3AEC-4783-9D72-751F578111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xmlns="" id="{52AF4C38-29F5-4402-B531-270D2EBA04A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a:extLst>
              <a:ext uri="{FF2B5EF4-FFF2-40B4-BE49-F238E27FC236}">
                <a16:creationId xmlns:a16="http://schemas.microsoft.com/office/drawing/2014/main" xmlns="" id="{440933B4-60B6-471D-9839-79BAFAC76CB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16" name="Luyện đọc từ khó">
            <a:extLst>
              <a:ext uri="{FF2B5EF4-FFF2-40B4-BE49-F238E27FC236}">
                <a16:creationId xmlns:a16="http://schemas.microsoft.com/office/drawing/2014/main" xmlns="" id="{7CB46224-7161-4940-BE99-82083C11CA6E}"/>
              </a:ext>
            </a:extLst>
          </p:cNvPr>
          <p:cNvSpPr txBox="1"/>
          <p:nvPr/>
        </p:nvSpPr>
        <p:spPr>
          <a:xfrm>
            <a:off x="2301792" y="2829010"/>
            <a:ext cx="7495896" cy="1323439"/>
          </a:xfrm>
          <a:prstGeom prst="rect">
            <a:avLst/>
          </a:prstGeom>
          <a:noFill/>
        </p:spPr>
        <p:txBody>
          <a:bodyPr wrap="square" rtlCol="0">
            <a:spAutoFit/>
          </a:bodyPr>
          <a:lstStyle/>
          <a:p>
            <a:pPr lvl="0" algn="ctr" defTabSz="914377">
              <a:defRPr/>
            </a:pPr>
            <a:r>
              <a:rPr lang="vi-VN" sz="4000" b="1" dirty="0">
                <a:solidFill>
                  <a:srgbClr val="FFFF00"/>
                </a:solidFill>
                <a:effectLst>
                  <a:outerShdw blurRad="38100" dist="38100" dir="2700000" algn="tl">
                    <a:srgbClr val="000000">
                      <a:alpha val="43137"/>
                    </a:srgbClr>
                  </a:outerShdw>
                </a:effectLst>
                <a:latin typeface="+mj-lt"/>
                <a:cs typeface="iCiel Cucho" pitchFamily="50" charset="0"/>
              </a:rPr>
              <a:t>Về nhà em hãy mời bố mẹ nước hoặc một món ăn.</a:t>
            </a:r>
            <a:endPar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cs typeface="iCiel Cucho" pitchFamily="50" charset="0"/>
            </a:endParaRPr>
          </a:p>
        </p:txBody>
      </p:sp>
    </p:spTree>
    <p:extLst>
      <p:ext uri="{BB962C8B-B14F-4D97-AF65-F5344CB8AC3E}">
        <p14:creationId xmlns:p14="http://schemas.microsoft.com/office/powerpoint/2010/main" val="40237475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10"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6" presetClass="entr" presetSubtype="3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out)">
                                      <p:cBhvr>
                                        <p:cTn id="24" dur="1000"/>
                                        <p:tgtEl>
                                          <p:spTgt spid="27"/>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500"/>
                                        <p:tgtEl>
                                          <p:spTgt spid="11"/>
                                        </p:tgtEl>
                                      </p:cBhvr>
                                    </p:animEffect>
                                    <p:anim calcmode="lin" valueType="num">
                                      <p:cBhvr>
                                        <p:cTn id="42" dur="1500" fill="hold"/>
                                        <p:tgtEl>
                                          <p:spTgt spid="11"/>
                                        </p:tgtEl>
                                        <p:attrNameLst>
                                          <p:attrName>ppt_x</p:attrName>
                                        </p:attrNameLst>
                                      </p:cBhvr>
                                      <p:tavLst>
                                        <p:tav tm="0">
                                          <p:val>
                                            <p:strVal val="#ppt_x"/>
                                          </p:val>
                                        </p:tav>
                                        <p:tav tm="100000">
                                          <p:val>
                                            <p:strVal val="#ppt_x"/>
                                          </p:val>
                                        </p:tav>
                                      </p:tavLst>
                                    </p:anim>
                                    <p:anim calcmode="lin" valueType="num">
                                      <p:cBhvr>
                                        <p:cTn id="43" dur="1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500"/>
                                        <p:tgtEl>
                                          <p:spTgt spid="13"/>
                                        </p:tgtEl>
                                      </p:cBhvr>
                                    </p:animEffect>
                                    <p:anim calcmode="lin" valueType="num">
                                      <p:cBhvr>
                                        <p:cTn id="47" dur="1500" fill="hold"/>
                                        <p:tgtEl>
                                          <p:spTgt spid="13"/>
                                        </p:tgtEl>
                                        <p:attrNameLst>
                                          <p:attrName>ppt_x</p:attrName>
                                        </p:attrNameLst>
                                      </p:cBhvr>
                                      <p:tavLst>
                                        <p:tav tm="0">
                                          <p:val>
                                            <p:strVal val="#ppt_x"/>
                                          </p:val>
                                        </p:tav>
                                        <p:tav tm="100000">
                                          <p:val>
                                            <p:strVal val="#ppt_x"/>
                                          </p:val>
                                        </p:tav>
                                      </p:tavLst>
                                    </p:anim>
                                    <p:anim calcmode="lin" valueType="num">
                                      <p:cBhvr>
                                        <p:cTn id="48" dur="1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500"/>
                                        <p:tgtEl>
                                          <p:spTgt spid="17"/>
                                        </p:tgtEl>
                                      </p:cBhvr>
                                    </p:animEffect>
                                    <p:anim calcmode="lin" valueType="num">
                                      <p:cBhvr>
                                        <p:cTn id="52" dur="1500" fill="hold"/>
                                        <p:tgtEl>
                                          <p:spTgt spid="17"/>
                                        </p:tgtEl>
                                        <p:attrNameLst>
                                          <p:attrName>ppt_x</p:attrName>
                                        </p:attrNameLst>
                                      </p:cBhvr>
                                      <p:tavLst>
                                        <p:tav tm="0">
                                          <p:val>
                                            <p:strVal val="#ppt_x"/>
                                          </p:val>
                                        </p:tav>
                                        <p:tav tm="100000">
                                          <p:val>
                                            <p:strVal val="#ppt_x"/>
                                          </p:val>
                                        </p:tav>
                                      </p:tavLst>
                                    </p:anim>
                                    <p:anim calcmode="lin" valueType="num">
                                      <p:cBhvr>
                                        <p:cTn id="53" dur="1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500"/>
                                        <p:tgtEl>
                                          <p:spTgt spid="15"/>
                                        </p:tgtEl>
                                      </p:cBhvr>
                                    </p:animEffect>
                                    <p:anim calcmode="lin" valueType="num">
                                      <p:cBhvr>
                                        <p:cTn id="57" dur="1500" fill="hold"/>
                                        <p:tgtEl>
                                          <p:spTgt spid="15"/>
                                        </p:tgtEl>
                                        <p:attrNameLst>
                                          <p:attrName>ppt_x</p:attrName>
                                        </p:attrNameLst>
                                      </p:cBhvr>
                                      <p:tavLst>
                                        <p:tav tm="0">
                                          <p:val>
                                            <p:strVal val="#ppt_x"/>
                                          </p:val>
                                        </p:tav>
                                        <p:tav tm="100000">
                                          <p:val>
                                            <p:strVal val="#ppt_x"/>
                                          </p:val>
                                        </p:tav>
                                      </p:tavLst>
                                    </p:anim>
                                    <p:anim calcmode="lin" valueType="num">
                                      <p:cBhvr>
                                        <p:cTn id="58" dur="1500" fill="hold"/>
                                        <p:tgtEl>
                                          <p:spTgt spid="15"/>
                                        </p:tgtEl>
                                        <p:attrNameLst>
                                          <p:attrName>ppt_y</p:attrName>
                                        </p:attrNameLst>
                                      </p:cBhvr>
                                      <p:tavLst>
                                        <p:tav tm="0">
                                          <p:val>
                                            <p:strVal val="#ppt_y+.1"/>
                                          </p:val>
                                        </p:tav>
                                        <p:tav tm="100000">
                                          <p:val>
                                            <p:strVal val="#ppt_y"/>
                                          </p:val>
                                        </p:tav>
                                      </p:tavLst>
                                    </p:anim>
                                  </p:childTnLst>
                                </p:cTn>
                              </p:par>
                              <p:par>
                                <p:cTn id="59" presetID="32" presetClass="emph" presetSubtype="0" repeatCount="2000" fill="hold" nodeType="withEffect">
                                  <p:stCondLst>
                                    <p:cond delay="0"/>
                                  </p:stCondLst>
                                  <p:childTnLst>
                                    <p:animRot by="120000">
                                      <p:cBhvr>
                                        <p:cTn id="60" dur="75" fill="hold">
                                          <p:stCondLst>
                                            <p:cond delay="0"/>
                                          </p:stCondLst>
                                        </p:cTn>
                                        <p:tgtEl>
                                          <p:spTgt spid="27"/>
                                        </p:tgtEl>
                                        <p:attrNameLst>
                                          <p:attrName>r</p:attrName>
                                        </p:attrNameLst>
                                      </p:cBhvr>
                                    </p:animRot>
                                    <p:animRot by="-240000">
                                      <p:cBhvr>
                                        <p:cTn id="61" dur="150" fill="hold">
                                          <p:stCondLst>
                                            <p:cond delay="150"/>
                                          </p:stCondLst>
                                        </p:cTn>
                                        <p:tgtEl>
                                          <p:spTgt spid="27"/>
                                        </p:tgtEl>
                                        <p:attrNameLst>
                                          <p:attrName>r</p:attrName>
                                        </p:attrNameLst>
                                      </p:cBhvr>
                                    </p:animRot>
                                    <p:animRot by="240000">
                                      <p:cBhvr>
                                        <p:cTn id="62" dur="150" fill="hold">
                                          <p:stCondLst>
                                            <p:cond delay="300"/>
                                          </p:stCondLst>
                                        </p:cTn>
                                        <p:tgtEl>
                                          <p:spTgt spid="27"/>
                                        </p:tgtEl>
                                        <p:attrNameLst>
                                          <p:attrName>r</p:attrName>
                                        </p:attrNameLst>
                                      </p:cBhvr>
                                    </p:animRot>
                                    <p:animRot by="-240000">
                                      <p:cBhvr>
                                        <p:cTn id="63" dur="150" fill="hold">
                                          <p:stCondLst>
                                            <p:cond delay="450"/>
                                          </p:stCondLst>
                                        </p:cTn>
                                        <p:tgtEl>
                                          <p:spTgt spid="27"/>
                                        </p:tgtEl>
                                        <p:attrNameLst>
                                          <p:attrName>r</p:attrName>
                                        </p:attrNameLst>
                                      </p:cBhvr>
                                    </p:animRot>
                                    <p:animRot by="120000">
                                      <p:cBhvr>
                                        <p:cTn id="64" dur="150" fill="hold">
                                          <p:stCondLst>
                                            <p:cond delay="600"/>
                                          </p:stCondLst>
                                        </p:cTn>
                                        <p:tgtEl>
                                          <p:spTgt spid="27"/>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80">
                                          <p:stCondLst>
                                            <p:cond delay="0"/>
                                          </p:stCondLst>
                                        </p:cTn>
                                        <p:tgtEl>
                                          <p:spTgt spid="16"/>
                                        </p:tgtEl>
                                      </p:cBhvr>
                                    </p:animEffect>
                                    <p:anim calcmode="lin" valueType="num">
                                      <p:cBhvr>
                                        <p:cTn id="7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5" dur="26">
                                          <p:stCondLst>
                                            <p:cond delay="650"/>
                                          </p:stCondLst>
                                        </p:cTn>
                                        <p:tgtEl>
                                          <p:spTgt spid="16"/>
                                        </p:tgtEl>
                                      </p:cBhvr>
                                      <p:to x="100000" y="60000"/>
                                    </p:animScale>
                                    <p:animScale>
                                      <p:cBhvr>
                                        <p:cTn id="76" dur="166" decel="50000">
                                          <p:stCondLst>
                                            <p:cond delay="676"/>
                                          </p:stCondLst>
                                        </p:cTn>
                                        <p:tgtEl>
                                          <p:spTgt spid="16"/>
                                        </p:tgtEl>
                                      </p:cBhvr>
                                      <p:to x="100000" y="100000"/>
                                    </p:animScale>
                                    <p:animScale>
                                      <p:cBhvr>
                                        <p:cTn id="77" dur="26">
                                          <p:stCondLst>
                                            <p:cond delay="1312"/>
                                          </p:stCondLst>
                                        </p:cTn>
                                        <p:tgtEl>
                                          <p:spTgt spid="16"/>
                                        </p:tgtEl>
                                      </p:cBhvr>
                                      <p:to x="100000" y="80000"/>
                                    </p:animScale>
                                    <p:animScale>
                                      <p:cBhvr>
                                        <p:cTn id="78" dur="166" decel="50000">
                                          <p:stCondLst>
                                            <p:cond delay="1338"/>
                                          </p:stCondLst>
                                        </p:cTn>
                                        <p:tgtEl>
                                          <p:spTgt spid="16"/>
                                        </p:tgtEl>
                                      </p:cBhvr>
                                      <p:to x="100000" y="100000"/>
                                    </p:animScale>
                                    <p:animScale>
                                      <p:cBhvr>
                                        <p:cTn id="79" dur="26">
                                          <p:stCondLst>
                                            <p:cond delay="1642"/>
                                          </p:stCondLst>
                                        </p:cTn>
                                        <p:tgtEl>
                                          <p:spTgt spid="16"/>
                                        </p:tgtEl>
                                      </p:cBhvr>
                                      <p:to x="100000" y="90000"/>
                                    </p:animScale>
                                    <p:animScale>
                                      <p:cBhvr>
                                        <p:cTn id="80" dur="166" decel="50000">
                                          <p:stCondLst>
                                            <p:cond delay="1668"/>
                                          </p:stCondLst>
                                        </p:cTn>
                                        <p:tgtEl>
                                          <p:spTgt spid="16"/>
                                        </p:tgtEl>
                                      </p:cBhvr>
                                      <p:to x="100000" y="100000"/>
                                    </p:animScale>
                                    <p:animScale>
                                      <p:cBhvr>
                                        <p:cTn id="81" dur="26">
                                          <p:stCondLst>
                                            <p:cond delay="1808"/>
                                          </p:stCondLst>
                                        </p:cTn>
                                        <p:tgtEl>
                                          <p:spTgt spid="16"/>
                                        </p:tgtEl>
                                      </p:cBhvr>
                                      <p:to x="100000" y="95000"/>
                                    </p:animScale>
                                    <p:animScale>
                                      <p:cBhvr>
                                        <p:cTn id="82"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10271" t="27847" r="5032" b="7510"/>
          <a:stretch>
            <a:fillRect/>
          </a:stretch>
        </p:blipFill>
        <p:spPr bwMode="auto">
          <a:xfrm>
            <a:off x="-141288" y="536575"/>
            <a:ext cx="1302385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Box 9"/>
          <p:cNvSpPr txBox="1">
            <a:spLocks noChangeArrowheads="1"/>
          </p:cNvSpPr>
          <p:nvPr/>
        </p:nvSpPr>
        <p:spPr bwMode="auto">
          <a:xfrm>
            <a:off x="3517105" y="3886886"/>
            <a:ext cx="5707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6600" dirty="0" err="1">
                <a:solidFill>
                  <a:schemeClr val="bg1"/>
                </a:solidFill>
                <a:latin typeface="UTM Avo" charset="0"/>
              </a:rPr>
              <a:t>HẸN</a:t>
            </a:r>
            <a:r>
              <a:rPr lang="en-US" sz="6600" dirty="0">
                <a:solidFill>
                  <a:schemeClr val="bg1"/>
                </a:solidFill>
                <a:latin typeface="UTM Avo" charset="0"/>
              </a:rPr>
              <a:t> </a:t>
            </a:r>
            <a:r>
              <a:rPr lang="en-US" sz="6600" dirty="0" err="1">
                <a:solidFill>
                  <a:schemeClr val="bg1"/>
                </a:solidFill>
                <a:latin typeface="UTM Avo" charset="0"/>
              </a:rPr>
              <a:t>GẶP</a:t>
            </a:r>
            <a:r>
              <a:rPr lang="en-US" sz="6600" dirty="0">
                <a:solidFill>
                  <a:schemeClr val="bg1"/>
                </a:solidFill>
                <a:latin typeface="UTM Avo" charset="0"/>
              </a:rPr>
              <a:t> </a:t>
            </a:r>
            <a:r>
              <a:rPr lang="en-US" sz="6600" dirty="0" err="1">
                <a:solidFill>
                  <a:schemeClr val="bg1"/>
                </a:solidFill>
                <a:latin typeface="UTM Avo" charset="0"/>
              </a:rPr>
              <a:t>LẠI</a:t>
            </a:r>
            <a:endParaRPr lang="en-US" sz="6600" dirty="0">
              <a:solidFill>
                <a:schemeClr val="bg1"/>
              </a:solidFill>
              <a:latin typeface="UTM Avo" charset="0"/>
            </a:endParaRPr>
          </a:p>
        </p:txBody>
      </p:sp>
      <p:pic>
        <p:nvPicPr>
          <p:cNvPr id="4"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5947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a:solidFill>
                  <a:schemeClr val="bg1"/>
                </a:solidFill>
                <a:latin typeface="Times New Roman" panose="02020603050405020304" pitchFamily="18" charset="0"/>
                <a:cs typeface="Times New Roman" panose="02020603050405020304" pitchFamily="18" charset="0"/>
              </a:rPr>
              <a:t>Khởi</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động</a:t>
            </a:r>
            <a:endParaRPr lang="en-US" sz="7200" b="1" dirty="0">
              <a:solidFill>
                <a:schemeClr val="bg1"/>
              </a:solidFill>
              <a:latin typeface="Times New Roman" panose="02020603050405020304" pitchFamily="18" charset="0"/>
              <a:cs typeface="Times New Roman" panose="02020603050405020304" pitchFamily="18"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7589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333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48009"/>
          <a:stretch/>
        </p:blipFill>
        <p:spPr>
          <a:xfrm>
            <a:off x="51167" y="3910243"/>
            <a:ext cx="12140532" cy="2947775"/>
          </a:xfrm>
          <a:prstGeom prst="rect">
            <a:avLst/>
          </a:prstGeom>
        </p:spPr>
      </p:pic>
      <p:grpSp>
        <p:nvGrpSpPr>
          <p:cNvPr id="8" name="Group 7"/>
          <p:cNvGrpSpPr/>
          <p:nvPr/>
        </p:nvGrpSpPr>
        <p:grpSpPr>
          <a:xfrm>
            <a:off x="3165319" y="203868"/>
            <a:ext cx="5432660" cy="1021353"/>
            <a:chOff x="3568352" y="2594608"/>
            <a:chExt cx="5760641" cy="1195255"/>
          </a:xfrm>
        </p:grpSpPr>
        <p:sp>
          <p:nvSpPr>
            <p:cNvPr id="9" name="Wave 8"/>
            <p:cNvSpPr/>
            <p:nvPr/>
          </p:nvSpPr>
          <p:spPr>
            <a:xfrm>
              <a:off x="3568352" y="2594608"/>
              <a:ext cx="5760641" cy="1195255"/>
            </a:xfrm>
            <a:prstGeom prst="wave">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2032"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文本框 6"/>
            <p:cNvSpPr txBox="1">
              <a:spLocks noChangeArrowheads="1"/>
            </p:cNvSpPr>
            <p:nvPr/>
          </p:nvSpPr>
          <p:spPr bwMode="auto">
            <a:xfrm>
              <a:off x="3700513" y="2765362"/>
              <a:ext cx="5424336" cy="61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ctr" defTabSz="484176"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err="1">
                  <a:ln>
                    <a:noFill/>
                  </a:ln>
                  <a:solidFill>
                    <a:prstClr val="black"/>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rPr>
                <a:t>Chủ</a:t>
              </a:r>
              <a:r>
                <a:rPr kumimoji="0" lang="en-US" altLang="zh-CN" sz="2800" b="1" i="0" u="none" strike="noStrike" kern="0" cap="none" spc="0" normalizeH="0" baseline="0" noProof="0" dirty="0">
                  <a:ln>
                    <a:noFill/>
                  </a:ln>
                  <a:solidFill>
                    <a:prstClr val="black"/>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rPr>
                <a:t> </a:t>
              </a:r>
              <a:r>
                <a:rPr kumimoji="0" lang="en-US" altLang="zh-CN" sz="2800" b="1" i="0" u="none" strike="noStrike" kern="0" cap="none" spc="0" normalizeH="0" baseline="0" noProof="0" dirty="0" err="1">
                  <a:ln>
                    <a:noFill/>
                  </a:ln>
                  <a:solidFill>
                    <a:prstClr val="black"/>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rPr>
                <a:t>đề</a:t>
              </a:r>
              <a:r>
                <a:rPr kumimoji="0" lang="en-US" altLang="zh-CN" sz="2800" b="1" i="0" u="none" strike="noStrike" kern="0" cap="none" spc="0" normalizeH="0" baseline="0" noProof="0" dirty="0">
                  <a:ln>
                    <a:noFill/>
                  </a:ln>
                  <a:solidFill>
                    <a:prstClr val="black"/>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rPr>
                <a:t> 5</a:t>
              </a:r>
              <a:r>
                <a:rPr lang="en-US" altLang="zh-CN" sz="2800" b="1" kern="0" dirty="0">
                  <a:solidFill>
                    <a:prstClr val="black"/>
                  </a:solidFill>
                  <a:latin typeface="Times New Roman" panose="02020603050405020304" pitchFamily="18" charset="0"/>
                  <a:ea typeface="华康海报体W12(P)" panose="040B0C00000000000000" pitchFamily="82" charset="-122"/>
                  <a:cs typeface="Times New Roman" panose="02020603050405020304" pitchFamily="18" charset="0"/>
                </a:rPr>
                <a:t>: Gia </a:t>
              </a:r>
              <a:r>
                <a:rPr lang="en-US" altLang="zh-CN" sz="2800" b="1" kern="0" dirty="0" err="1">
                  <a:solidFill>
                    <a:prstClr val="black"/>
                  </a:solidFill>
                  <a:latin typeface="Times New Roman" panose="02020603050405020304" pitchFamily="18" charset="0"/>
                  <a:ea typeface="华康海报体W12(P)" panose="040B0C00000000000000" pitchFamily="82" charset="-122"/>
                  <a:cs typeface="Times New Roman" panose="02020603050405020304" pitchFamily="18" charset="0"/>
                </a:rPr>
                <a:t>đình</a:t>
              </a:r>
              <a:r>
                <a:rPr lang="en-US" altLang="zh-CN" sz="2800" b="1" kern="0" dirty="0">
                  <a:solidFill>
                    <a:prstClr val="black"/>
                  </a:solidFill>
                  <a:latin typeface="Times New Roman" panose="02020603050405020304" pitchFamily="18" charset="0"/>
                  <a:ea typeface="华康海报体W12(P)" panose="040B0C00000000000000" pitchFamily="82" charset="-122"/>
                  <a:cs typeface="Times New Roman" panose="02020603050405020304" pitchFamily="18" charset="0"/>
                </a:rPr>
                <a:t> </a:t>
              </a:r>
              <a:r>
                <a:rPr lang="en-US" altLang="zh-CN" sz="2800" b="1" kern="0" dirty="0" err="1">
                  <a:solidFill>
                    <a:prstClr val="black"/>
                  </a:solidFill>
                  <a:latin typeface="Times New Roman" panose="02020603050405020304" pitchFamily="18" charset="0"/>
                  <a:ea typeface="华康海报体W12(P)" panose="040B0C00000000000000" pitchFamily="82" charset="-122"/>
                  <a:cs typeface="Times New Roman" panose="02020603050405020304" pitchFamily="18" charset="0"/>
                </a:rPr>
                <a:t>thân</a:t>
              </a:r>
              <a:r>
                <a:rPr lang="en-US" altLang="zh-CN" sz="2800" b="1" kern="0" dirty="0">
                  <a:solidFill>
                    <a:prstClr val="black"/>
                  </a:solidFill>
                  <a:latin typeface="Times New Roman" panose="02020603050405020304" pitchFamily="18" charset="0"/>
                  <a:ea typeface="华康海报体W12(P)" panose="040B0C00000000000000" pitchFamily="82" charset="-122"/>
                  <a:cs typeface="Times New Roman" panose="02020603050405020304" pitchFamily="18" charset="0"/>
                </a:rPr>
                <a:t> </a:t>
              </a:r>
              <a:r>
                <a:rPr lang="en-US" altLang="zh-CN" sz="2800" b="1" kern="0" dirty="0" err="1">
                  <a:solidFill>
                    <a:prstClr val="black"/>
                  </a:solidFill>
                  <a:latin typeface="Times New Roman" panose="02020603050405020304" pitchFamily="18" charset="0"/>
                  <a:ea typeface="华康海报体W12(P)" panose="040B0C00000000000000" pitchFamily="82" charset="-122"/>
                  <a:cs typeface="Times New Roman" panose="02020603050405020304" pitchFamily="18" charset="0"/>
                </a:rPr>
                <a:t>thương</a:t>
              </a:r>
              <a:endParaRPr kumimoji="0" lang="zh-CN" altLang="en-US" sz="2800" b="1" i="0" u="none" strike="noStrike" kern="0" cap="none" spc="0" normalizeH="0" baseline="0" noProof="0" dirty="0">
                <a:ln>
                  <a:noFill/>
                </a:ln>
                <a:solidFill>
                  <a:prstClr val="black"/>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endParaRPr>
            </a:p>
          </p:txBody>
        </p:sp>
      </p:grpSp>
      <p:sp>
        <p:nvSpPr>
          <p:cNvPr id="5" name="Rectangle 4">
            <a:extLst>
              <a:ext uri="{FF2B5EF4-FFF2-40B4-BE49-F238E27FC236}">
                <a16:creationId xmlns:a16="http://schemas.microsoft.com/office/drawing/2014/main" xmlns="" id="{6464D78E-15B2-409B-B792-0CF81948CF26}"/>
              </a:ext>
            </a:extLst>
          </p:cNvPr>
          <p:cNvSpPr/>
          <p:nvPr/>
        </p:nvSpPr>
        <p:spPr>
          <a:xfrm>
            <a:off x="2854419" y="2022982"/>
            <a:ext cx="6483185"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0B34C">
                      <a:lumMod val="60000"/>
                      <a:lumOff val="40000"/>
                    </a:srgbClr>
                  </a:outerShdw>
                </a:effectLst>
                <a:uLnTx/>
                <a:uFillTx/>
                <a:latin typeface="Times New Roman" panose="02020603050405020304" pitchFamily="18" charset="0"/>
                <a:cs typeface="Times New Roman" panose="02020603050405020304" pitchFamily="18" charset="0"/>
              </a:rPr>
              <a:t>Bài</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0B34C">
                      <a:lumMod val="60000"/>
                      <a:lumOff val="40000"/>
                    </a:srgbClr>
                  </a:outerShdw>
                </a:effectLst>
                <a:uLnTx/>
                <a:uFillTx/>
                <a:latin typeface="Times New Roman" panose="02020603050405020304" pitchFamily="18" charset="0"/>
                <a:cs typeface="Times New Roman" panose="02020603050405020304" pitchFamily="18" charset="0"/>
              </a:rPr>
              <a:t> </a:t>
            </a:r>
            <a:r>
              <a:rPr lang="en-US" sz="4000" b="1" dirty="0">
                <a:ln w="9525">
                  <a:solidFill>
                    <a:prstClr val="white"/>
                  </a:solidFill>
                  <a:prstDash val="solid"/>
                </a:ln>
                <a:solidFill>
                  <a:srgbClr val="002060"/>
                </a:solidFill>
                <a:effectLst>
                  <a:outerShdw blurRad="12700" dist="38100" dir="2700000" algn="tl" rotWithShape="0">
                    <a:srgbClr val="50B34C">
                      <a:lumMod val="60000"/>
                      <a:lumOff val="40000"/>
                    </a:srgbClr>
                  </a:outerShdw>
                </a:effectLst>
                <a:latin typeface="Times New Roman" panose="02020603050405020304" pitchFamily="18" charset="0"/>
                <a:cs typeface="Times New Roman" panose="02020603050405020304" pitchFamily="18" charset="0"/>
              </a:rPr>
              <a:t>18</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0B34C">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0B34C">
                      <a:lumMod val="60000"/>
                      <a:lumOff val="40000"/>
                    </a:srgbClr>
                  </a:outerShdw>
                </a:effectLst>
                <a:uLnTx/>
                <a:uFillTx/>
                <a:latin typeface="Times New Roman" panose="02020603050405020304" pitchFamily="18" charset="0"/>
                <a:cs typeface="Times New Roman" panose="02020603050405020304" pitchFamily="18" charset="0"/>
              </a:rPr>
              <a:t>Người</a:t>
            </a:r>
            <a:r>
              <a:rPr kumimoji="0" lang="en-US" sz="40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0B34C">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0B34C">
                      <a:lumMod val="60000"/>
                      <a:lumOff val="40000"/>
                    </a:srgbClr>
                  </a:outerShdw>
                </a:effectLst>
                <a:uLnTx/>
                <a:uFillTx/>
                <a:latin typeface="Times New Roman" panose="02020603050405020304" pitchFamily="18" charset="0"/>
                <a:cs typeface="Times New Roman" panose="02020603050405020304" pitchFamily="18" charset="0"/>
              </a:rPr>
              <a:t>trong</a:t>
            </a:r>
            <a:r>
              <a:rPr kumimoji="0" lang="en-US" sz="40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0B34C">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0B34C">
                      <a:lumMod val="60000"/>
                      <a:lumOff val="40000"/>
                    </a:srgbClr>
                  </a:outerShdw>
                </a:effectLst>
                <a:uLnTx/>
                <a:uFillTx/>
                <a:latin typeface="Times New Roman" panose="02020603050405020304" pitchFamily="18" charset="0"/>
                <a:cs typeface="Times New Roman" panose="02020603050405020304" pitchFamily="18" charset="0"/>
              </a:rPr>
              <a:t>một</a:t>
            </a:r>
            <a:r>
              <a:rPr kumimoji="0" lang="en-US" sz="40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0B34C">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0B34C">
                      <a:lumMod val="60000"/>
                      <a:lumOff val="40000"/>
                    </a:srgbClr>
                  </a:outerShdw>
                </a:effectLst>
                <a:uLnTx/>
                <a:uFillTx/>
                <a:latin typeface="Times New Roman" panose="02020603050405020304" pitchFamily="18" charset="0"/>
                <a:cs typeface="Times New Roman" panose="02020603050405020304" pitchFamily="18" charset="0"/>
              </a:rPr>
              <a:t>nhà</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0B34C">
                    <a:lumMod val="60000"/>
                    <a:lumOff val="40000"/>
                  </a:srgbClr>
                </a:outerShdw>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338561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a:solidFill>
                  <a:schemeClr val="bg1"/>
                </a:solidFill>
                <a:latin typeface="Times New Roman" panose="02020603050405020304" pitchFamily="18" charset="0"/>
                <a:cs typeface="Times New Roman" panose="02020603050405020304" pitchFamily="18" charset="0"/>
              </a:rPr>
              <a:t>Khám</a:t>
            </a:r>
            <a:r>
              <a:rPr lang="en-US" sz="7200" b="1" dirty="0">
                <a:solidFill>
                  <a:schemeClr val="bg1"/>
                </a:solidFill>
                <a:latin typeface="Times New Roman" panose="02020603050405020304" pitchFamily="18" charset="0"/>
                <a:cs typeface="Times New Roman" panose="02020603050405020304" pitchFamily="18" charset="0"/>
              </a:rPr>
              <a:t> </a:t>
            </a:r>
            <a:r>
              <a:rPr lang="en-US" sz="7200" b="1" dirty="0" err="1">
                <a:solidFill>
                  <a:schemeClr val="bg1"/>
                </a:solidFill>
                <a:latin typeface="Times New Roman" panose="02020603050405020304" pitchFamily="18" charset="0"/>
                <a:cs typeface="Times New Roman" panose="02020603050405020304" pitchFamily="18" charset="0"/>
              </a:rPr>
              <a:t>phá</a:t>
            </a:r>
            <a:endParaRPr lang="en-US" sz="7200" b="1" dirty="0">
              <a:solidFill>
                <a:schemeClr val="bg1"/>
              </a:solidFill>
              <a:latin typeface="Times New Roman" panose="02020603050405020304" pitchFamily="18" charset="0"/>
              <a:cs typeface="Times New Roman" panose="02020603050405020304" pitchFamily="18"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9314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166D54A-58A6-4CBA-A93E-CD8B48F30BBB}"/>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10" name="组合 9">
            <a:extLst>
              <a:ext uri="{FF2B5EF4-FFF2-40B4-BE49-F238E27FC236}">
                <a16:creationId xmlns:a16="http://schemas.microsoft.com/office/drawing/2014/main" xmlns="" id="{37B9B690-1B6F-4426-A7D1-65B0DA73CCEF}"/>
              </a:ext>
            </a:extLst>
          </p:cNvPr>
          <p:cNvGrpSpPr/>
          <p:nvPr/>
        </p:nvGrpSpPr>
        <p:grpSpPr>
          <a:xfrm>
            <a:off x="0" y="5879688"/>
            <a:ext cx="12192000" cy="978311"/>
            <a:chOff x="0" y="5772686"/>
            <a:chExt cx="13525500" cy="1085314"/>
          </a:xfrm>
        </p:grpSpPr>
        <p:pic>
          <p:nvPicPr>
            <p:cNvPr id="5" name="图片 4">
              <a:extLst>
                <a:ext uri="{FF2B5EF4-FFF2-40B4-BE49-F238E27FC236}">
                  <a16:creationId xmlns:a16="http://schemas.microsoft.com/office/drawing/2014/main" xmlns="" id="{13DD43A5-51A2-4C50-999E-7685315E62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6" name="图片 5">
              <a:extLst>
                <a:ext uri="{FF2B5EF4-FFF2-40B4-BE49-F238E27FC236}">
                  <a16:creationId xmlns:a16="http://schemas.microsoft.com/office/drawing/2014/main" xmlns="" id="{DBF27AFE-B832-4F35-B8C1-A52F65A75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xmlns="" id="{F255EA1E-6970-4DB5-8E58-1D31D4CE0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xmlns="" id="{C551D84A-0E54-478F-8638-2435A237CF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2" name="TextBox 1">
            <a:extLst>
              <a:ext uri="{FF2B5EF4-FFF2-40B4-BE49-F238E27FC236}">
                <a16:creationId xmlns:a16="http://schemas.microsoft.com/office/drawing/2014/main" xmlns="" id="{73725F9F-EF90-4158-A5E6-E1BC913D0A6B}"/>
              </a:ext>
            </a:extLst>
          </p:cNvPr>
          <p:cNvSpPr txBox="1"/>
          <p:nvPr/>
        </p:nvSpPr>
        <p:spPr>
          <a:xfrm>
            <a:off x="2760955" y="115410"/>
            <a:ext cx="7164279" cy="646331"/>
          </a:xfrm>
          <a:prstGeom prst="rect">
            <a:avLst/>
          </a:prstGeom>
          <a:noFill/>
        </p:spPr>
        <p:txBody>
          <a:bodyPr wrap="square" rtlCol="0">
            <a:spAutoFit/>
          </a:bodyPr>
          <a:lstStyle/>
          <a:p>
            <a:r>
              <a:rPr lang="en-US" sz="3600" dirty="0" err="1">
                <a:highlight>
                  <a:srgbClr val="FFFF00"/>
                </a:highlight>
                <a:latin typeface="Times New Roman" panose="02020603050405020304" pitchFamily="18" charset="0"/>
                <a:cs typeface="Times New Roman" panose="02020603050405020304" pitchFamily="18" charset="0"/>
              </a:rPr>
              <a:t>Một</a:t>
            </a:r>
            <a:r>
              <a:rPr lang="en-US" sz="3600" dirty="0">
                <a:highlight>
                  <a:srgbClr val="FFFF00"/>
                </a:highlight>
                <a:latin typeface="Times New Roman" panose="02020603050405020304" pitchFamily="18" charset="0"/>
                <a:cs typeface="Times New Roman" panose="02020603050405020304" pitchFamily="18" charset="0"/>
              </a:rPr>
              <a:t> </a:t>
            </a:r>
            <a:r>
              <a:rPr lang="vi-VN" sz="3600" dirty="0">
                <a:highlight>
                  <a:srgbClr val="FFFF00"/>
                </a:highlight>
                <a:latin typeface="Times New Roman" panose="02020603050405020304" pitchFamily="18" charset="0"/>
                <a:cs typeface="Times New Roman" panose="02020603050405020304" pitchFamily="18" charset="0"/>
              </a:rPr>
              <a:t>số đức tính </a:t>
            </a:r>
            <a:r>
              <a:rPr lang="en-US" sz="3600" dirty="0" err="1">
                <a:highlight>
                  <a:srgbClr val="FFFF00"/>
                </a:highlight>
                <a:latin typeface="Times New Roman" panose="02020603050405020304" pitchFamily="18" charset="0"/>
                <a:cs typeface="Times New Roman" panose="02020603050405020304" pitchFamily="18" charset="0"/>
              </a:rPr>
              <a:t>tốt</a:t>
            </a:r>
            <a:r>
              <a:rPr lang="en-US" sz="3600" dirty="0">
                <a:highlight>
                  <a:srgbClr val="FFFF00"/>
                </a:highlight>
                <a:latin typeface="Times New Roman" panose="02020603050405020304" pitchFamily="18" charset="0"/>
                <a:cs typeface="Times New Roman" panose="02020603050405020304" pitchFamily="18" charset="0"/>
              </a:rPr>
              <a:t> </a:t>
            </a:r>
            <a:r>
              <a:rPr lang="vi-VN" sz="3600" dirty="0">
                <a:highlight>
                  <a:srgbClr val="FFFF00"/>
                </a:highlight>
                <a:latin typeface="Times New Roman" panose="02020603050405020304" pitchFamily="18" charset="0"/>
                <a:cs typeface="Times New Roman" panose="02020603050405020304" pitchFamily="18" charset="0"/>
              </a:rPr>
              <a:t>của con người</a:t>
            </a:r>
            <a:endParaRPr lang="en-US" sz="3600" dirty="0">
              <a:highlight>
                <a:srgbClr val="FFFF00"/>
              </a:highligh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3C2FCD3B-956C-48E4-9928-D2C717504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73" y="1171805"/>
            <a:ext cx="6290183" cy="4137042"/>
          </a:xfrm>
          <a:prstGeom prst="rect">
            <a:avLst/>
          </a:prstGeom>
        </p:spPr>
      </p:pic>
      <p:sp>
        <p:nvSpPr>
          <p:cNvPr id="12" name="Rectangle: Rounded Corners 11">
            <a:extLst>
              <a:ext uri="{FF2B5EF4-FFF2-40B4-BE49-F238E27FC236}">
                <a16:creationId xmlns:a16="http://schemas.microsoft.com/office/drawing/2014/main" xmlns="" id="{4F952569-C04D-47F7-A870-76F6AD29ED47}"/>
              </a:ext>
            </a:extLst>
          </p:cNvPr>
          <p:cNvSpPr/>
          <p:nvPr/>
        </p:nvSpPr>
        <p:spPr>
          <a:xfrm>
            <a:off x="2014690" y="5438787"/>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Luôn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giờ</a:t>
            </a:r>
            <a:endParaRPr lang="en-US" sz="36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BB961219-3A26-4CC1-88CC-75A9724295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8656" y="1171805"/>
            <a:ext cx="5715000" cy="4216940"/>
          </a:xfrm>
          <a:prstGeom prst="rect">
            <a:avLst/>
          </a:prstGeom>
        </p:spPr>
      </p:pic>
      <p:sp>
        <p:nvSpPr>
          <p:cNvPr id="16" name="Rectangle: Rounded Corners 15">
            <a:extLst>
              <a:ext uri="{FF2B5EF4-FFF2-40B4-BE49-F238E27FC236}">
                <a16:creationId xmlns:a16="http://schemas.microsoft.com/office/drawing/2014/main" xmlns="" id="{2E8C1C62-6DF1-4DDA-AAF8-AAF174875B0A}"/>
              </a:ext>
            </a:extLst>
          </p:cNvPr>
          <p:cNvSpPr/>
          <p:nvPr/>
        </p:nvSpPr>
        <p:spPr>
          <a:xfrm>
            <a:off x="7686231" y="5473986"/>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Thật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76407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166D54A-58A6-4CBA-A93E-CD8B48F30BBB}"/>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10" name="组合 9">
            <a:extLst>
              <a:ext uri="{FF2B5EF4-FFF2-40B4-BE49-F238E27FC236}">
                <a16:creationId xmlns:a16="http://schemas.microsoft.com/office/drawing/2014/main" xmlns="" id="{37B9B690-1B6F-4426-A7D1-65B0DA73CCEF}"/>
              </a:ext>
            </a:extLst>
          </p:cNvPr>
          <p:cNvGrpSpPr/>
          <p:nvPr/>
        </p:nvGrpSpPr>
        <p:grpSpPr>
          <a:xfrm>
            <a:off x="0" y="5879688"/>
            <a:ext cx="12192000" cy="978311"/>
            <a:chOff x="0" y="5772686"/>
            <a:chExt cx="13525500" cy="1085314"/>
          </a:xfrm>
        </p:grpSpPr>
        <p:pic>
          <p:nvPicPr>
            <p:cNvPr id="5" name="图片 4">
              <a:extLst>
                <a:ext uri="{FF2B5EF4-FFF2-40B4-BE49-F238E27FC236}">
                  <a16:creationId xmlns:a16="http://schemas.microsoft.com/office/drawing/2014/main" xmlns="" id="{13DD43A5-51A2-4C50-999E-7685315E62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6" name="图片 5">
              <a:extLst>
                <a:ext uri="{FF2B5EF4-FFF2-40B4-BE49-F238E27FC236}">
                  <a16:creationId xmlns:a16="http://schemas.microsoft.com/office/drawing/2014/main" xmlns="" id="{DBF27AFE-B832-4F35-B8C1-A52F65A75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xmlns="" id="{F255EA1E-6970-4DB5-8E58-1D31D4CE0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xmlns="" id="{C551D84A-0E54-478F-8638-2435A237CF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2" name="TextBox 1">
            <a:extLst>
              <a:ext uri="{FF2B5EF4-FFF2-40B4-BE49-F238E27FC236}">
                <a16:creationId xmlns:a16="http://schemas.microsoft.com/office/drawing/2014/main" xmlns="" id="{73725F9F-EF90-4158-A5E6-E1BC913D0A6B}"/>
              </a:ext>
            </a:extLst>
          </p:cNvPr>
          <p:cNvSpPr txBox="1"/>
          <p:nvPr/>
        </p:nvSpPr>
        <p:spPr>
          <a:xfrm>
            <a:off x="2760955" y="115410"/>
            <a:ext cx="71642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 </a:t>
            </a:r>
            <a:r>
              <a:rPr kumimoji="0" lang="vi-VN" sz="36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số đức tính </a:t>
            </a:r>
            <a:r>
              <a:rPr kumimoji="0" lang="en-US" sz="36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tốt</a:t>
            </a:r>
            <a:r>
              <a:rPr kumimoji="0" lang="en-US" sz="36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 </a:t>
            </a:r>
            <a:r>
              <a:rPr kumimoji="0" lang="vi-VN" sz="36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rPr>
              <a:t>của con người</a:t>
            </a:r>
            <a:endParaRPr kumimoji="0" lang="en-US" sz="36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3C2FCD3B-956C-48E4-9928-D2C717504C3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677" y="1171805"/>
            <a:ext cx="6211774" cy="4137042"/>
          </a:xfrm>
          <a:prstGeom prst="rect">
            <a:avLst/>
          </a:prstGeom>
        </p:spPr>
      </p:pic>
      <p:sp>
        <p:nvSpPr>
          <p:cNvPr id="12" name="Rectangle: Rounded Corners 11">
            <a:extLst>
              <a:ext uri="{FF2B5EF4-FFF2-40B4-BE49-F238E27FC236}">
                <a16:creationId xmlns:a16="http://schemas.microsoft.com/office/drawing/2014/main" xmlns="" id="{4F952569-C04D-47F7-A870-76F6AD29ED47}"/>
              </a:ext>
            </a:extLst>
          </p:cNvPr>
          <p:cNvSpPr/>
          <p:nvPr/>
        </p:nvSpPr>
        <p:spPr>
          <a:xfrm>
            <a:off x="2014690" y="5438787"/>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Giữ</a:t>
            </a:r>
            <a:r>
              <a:rPr kumimoji="0" lang="en-US" sz="3600" b="0"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lời</a:t>
            </a:r>
            <a:r>
              <a:rPr kumimoji="0" lang="en-US" sz="3600" b="0"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hứa</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BB961219-3A26-4CC1-88CC-75A97242953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38656" y="1171805"/>
            <a:ext cx="5715000" cy="4137041"/>
          </a:xfrm>
          <a:prstGeom prst="rect">
            <a:avLst/>
          </a:prstGeom>
        </p:spPr>
      </p:pic>
      <p:sp>
        <p:nvSpPr>
          <p:cNvPr id="16" name="Rectangle: Rounded Corners 15">
            <a:extLst>
              <a:ext uri="{FF2B5EF4-FFF2-40B4-BE49-F238E27FC236}">
                <a16:creationId xmlns:a16="http://schemas.microsoft.com/office/drawing/2014/main" xmlns="" id="{2E8C1C62-6DF1-4DDA-AAF8-AAF174875B0A}"/>
              </a:ext>
            </a:extLst>
          </p:cNvPr>
          <p:cNvSpPr/>
          <p:nvPr/>
        </p:nvSpPr>
        <p:spPr>
          <a:xfrm>
            <a:off x="7686231" y="5473986"/>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Khoan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dung</a:t>
            </a:r>
          </a:p>
        </p:txBody>
      </p:sp>
    </p:spTree>
    <p:extLst>
      <p:ext uri="{BB962C8B-B14F-4D97-AF65-F5344CB8AC3E}">
        <p14:creationId xmlns:p14="http://schemas.microsoft.com/office/powerpoint/2010/main" val="33738849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18">
            <a:extLst>
              <a:ext uri="{FF2B5EF4-FFF2-40B4-BE49-F238E27FC236}">
                <a16:creationId xmlns:a16="http://schemas.microsoft.com/office/drawing/2014/main" xmlns="" id="{8E88F195-2DAC-4356-8EA9-D234B0AFE605}"/>
              </a:ext>
            </a:extLst>
          </p:cNvPr>
          <p:cNvPicPr>
            <a:picLocks noChangeAspect="1"/>
          </p:cNvPicPr>
          <p:nvPr/>
        </p:nvPicPr>
        <p:blipFill rotWithShape="1">
          <a:blip r:embed="rId3" cstate="screen"/>
          <a:srcRect/>
          <a:stretch>
            <a:fillRect/>
          </a:stretch>
        </p:blipFill>
        <p:spPr>
          <a:xfrm>
            <a:off x="863761" y="2796095"/>
            <a:ext cx="2263295" cy="3827929"/>
          </a:xfrm>
          <a:prstGeom prst="rect">
            <a:avLst/>
          </a:prstGeom>
        </p:spPr>
      </p:pic>
      <p:sp>
        <p:nvSpPr>
          <p:cNvPr id="3" name="Thought Bubble: Cloud 2">
            <a:extLst>
              <a:ext uri="{FF2B5EF4-FFF2-40B4-BE49-F238E27FC236}">
                <a16:creationId xmlns:a16="http://schemas.microsoft.com/office/drawing/2014/main" xmlns="" id="{CD0DA8FD-4489-42CD-A261-46FB8B78C81B}"/>
              </a:ext>
            </a:extLst>
          </p:cNvPr>
          <p:cNvSpPr/>
          <p:nvPr/>
        </p:nvSpPr>
        <p:spPr>
          <a:xfrm>
            <a:off x="2681057" y="233976"/>
            <a:ext cx="6826927" cy="3195024"/>
          </a:xfrm>
          <a:prstGeom prst="cloudCallout">
            <a:avLst>
              <a:gd name="adj1" fmla="val -61701"/>
              <a:gd name="adj2" fmla="val 32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white"/>
                </a:solidFill>
              </a:rPr>
              <a:t>Chia sẻ về những điều em học được từ người thân</a:t>
            </a:r>
          </a:p>
        </p:txBody>
      </p:sp>
    </p:spTree>
    <p:extLst>
      <p:ext uri="{BB962C8B-B14F-4D97-AF65-F5344CB8AC3E}">
        <p14:creationId xmlns:p14="http://schemas.microsoft.com/office/powerpoint/2010/main" val="38390957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98DFD5A-F26A-4657-A87B-CFA2E142C91F}"/>
              </a:ext>
            </a:extLst>
          </p:cNvPr>
          <p:cNvSpPr/>
          <p:nvPr/>
        </p:nvSpPr>
        <p:spPr>
          <a:xfrm>
            <a:off x="1091953" y="152399"/>
            <a:ext cx="9423647" cy="912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500" dirty="0">
                <a:solidFill>
                  <a:prstClr val="white"/>
                </a:solidFill>
                <a:latin typeface="+mj-lt"/>
              </a:rPr>
              <a:t>Chia sẻ về những điều em học được từ người thân</a:t>
            </a:r>
            <a:endParaRPr kumimoji="0" lang="en-US" sz="3500" b="0" i="0" u="none" strike="noStrike" kern="1200" cap="none" spc="0" normalizeH="0" baseline="0" noProof="0" dirty="0">
              <a:ln>
                <a:noFill/>
              </a:ln>
              <a:solidFill>
                <a:prstClr val="white"/>
              </a:solidFill>
              <a:effectLst/>
              <a:uLnTx/>
              <a:uFillTx/>
              <a:latin typeface="+mj-lt"/>
            </a:endParaRPr>
          </a:p>
        </p:txBody>
      </p:sp>
      <p:pic>
        <p:nvPicPr>
          <p:cNvPr id="5" name="图片 2" descr="2">
            <a:extLst>
              <a:ext uri="{FF2B5EF4-FFF2-40B4-BE49-F238E27FC236}">
                <a16:creationId xmlns:a16="http://schemas.microsoft.com/office/drawing/2014/main" xmlns="" id="{147CB0C5-DE23-40EF-B911-6D03047F427C}"/>
              </a:ext>
            </a:extLst>
          </p:cNvPr>
          <p:cNvPicPr>
            <a:picLocks noChangeAspect="1"/>
          </p:cNvPicPr>
          <p:nvPr/>
        </p:nvPicPr>
        <p:blipFill>
          <a:blip r:embed="rId3"/>
          <a:stretch>
            <a:fillRect/>
          </a:stretch>
        </p:blipFill>
        <p:spPr>
          <a:xfrm>
            <a:off x="4054092" y="2547097"/>
            <a:ext cx="3689350" cy="3127375"/>
          </a:xfrm>
          <a:prstGeom prst="rect">
            <a:avLst/>
          </a:prstGeom>
        </p:spPr>
      </p:pic>
      <p:sp>
        <p:nvSpPr>
          <p:cNvPr id="3" name="Thought Bubble: Cloud 2">
            <a:extLst>
              <a:ext uri="{FF2B5EF4-FFF2-40B4-BE49-F238E27FC236}">
                <a16:creationId xmlns:a16="http://schemas.microsoft.com/office/drawing/2014/main" xmlns="" id="{7455129C-4CF9-4102-A8A2-6DE8B62DD6ED}"/>
              </a:ext>
            </a:extLst>
          </p:cNvPr>
          <p:cNvSpPr/>
          <p:nvPr/>
        </p:nvSpPr>
        <p:spPr>
          <a:xfrm>
            <a:off x="7200975" y="1183528"/>
            <a:ext cx="4714042" cy="1884749"/>
          </a:xfrm>
          <a:prstGeom prst="cloudCallout">
            <a:avLst>
              <a:gd name="adj1" fmla="val -54130"/>
              <a:gd name="adj2" fmla="val 6111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a:t>
            </a:r>
            <a:r>
              <a:rPr lang="en-US" sz="3200" dirty="0">
                <a:latin typeface="Times New Roman" panose="02020603050405020304" pitchFamily="18" charset="0"/>
                <a:cs typeface="Times New Roman" panose="02020603050405020304" pitchFamily="18" charset="0"/>
              </a:rPr>
              <a:t> ham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sách</a:t>
            </a:r>
            <a:endParaRPr lang="en-US" sz="3200" dirty="0">
              <a:latin typeface="Times New Roman" panose="02020603050405020304" pitchFamily="18" charset="0"/>
              <a:cs typeface="Times New Roman" panose="02020603050405020304" pitchFamily="18" charset="0"/>
            </a:endParaRPr>
          </a:p>
        </p:txBody>
      </p:sp>
      <p:sp>
        <p:nvSpPr>
          <p:cNvPr id="6" name="Thought Bubble: Cloud 5">
            <a:extLst>
              <a:ext uri="{FF2B5EF4-FFF2-40B4-BE49-F238E27FC236}">
                <a16:creationId xmlns:a16="http://schemas.microsoft.com/office/drawing/2014/main" xmlns="" id="{964DDCD8-C0A8-44DF-BA29-2E6854A331CD}"/>
              </a:ext>
            </a:extLst>
          </p:cNvPr>
          <p:cNvSpPr/>
          <p:nvPr/>
        </p:nvSpPr>
        <p:spPr>
          <a:xfrm>
            <a:off x="0" y="1266823"/>
            <a:ext cx="5122416" cy="1884749"/>
          </a:xfrm>
          <a:prstGeom prst="cloudCallout">
            <a:avLst>
              <a:gd name="adj1" fmla="val 45870"/>
              <a:gd name="adj2" fmla="val 77133"/>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46119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4DD56DDC-484D-4C67-9C78-4732D62DA4BC}:2558"/>
</p:tagLst>
</file>

<file path=ppt/theme/theme1.xml><?xml version="1.0" encoding="utf-8"?>
<a:theme xmlns:a="http://schemas.openxmlformats.org/drawingml/2006/main" name="9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Metropolitan">
  <a:themeElements>
    <a:clrScheme name="Metropolita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3A8A2BB7-7C5E-4EB2-B1F1-CFFF0F57E773}"/>
    </a:ext>
  </a:extLst>
</a:theme>
</file>

<file path=ppt/theme/theme6.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237</Words>
  <Application>Microsoft Office PowerPoint</Application>
  <PresentationFormat>Custom</PresentationFormat>
  <Paragraphs>34</Paragraphs>
  <Slides>17</Slides>
  <Notes>5</Notes>
  <HiddenSlides>0</HiddenSlides>
  <MMClips>0</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9_www.33ppt.com</vt:lpstr>
      <vt:lpstr>Hoạt động</vt:lpstr>
      <vt:lpstr>Office 主题​​</vt:lpstr>
      <vt:lpstr>1_Office 主题​​</vt:lpstr>
      <vt:lpstr>Metropolitan</vt:lpstr>
      <vt:lpstr>Office 主题</vt:lpstr>
      <vt:lpstr>SỞ GD- ĐT LONG BIÊN TRƯỜNG TIẺU HỌC ĐOÀN KẾT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cp:lastModifiedBy>
  <cp:revision>13</cp:revision>
  <dcterms:created xsi:type="dcterms:W3CDTF">2021-06-23T04:31:59Z</dcterms:created>
  <dcterms:modified xsi:type="dcterms:W3CDTF">2021-09-04T17:49:38Z</dcterms:modified>
</cp:coreProperties>
</file>