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26"/>
  </p:notesMasterIdLst>
  <p:sldIdLst>
    <p:sldId id="280" r:id="rId3"/>
    <p:sldId id="281" r:id="rId4"/>
    <p:sldId id="258" r:id="rId5"/>
    <p:sldId id="259" r:id="rId6"/>
    <p:sldId id="278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421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671" autoAdjust="0"/>
  </p:normalViewPr>
  <p:slideViewPr>
    <p:cSldViewPr snapToGrid="0">
      <p:cViewPr varScale="1">
        <p:scale>
          <a:sx n="70" d="100"/>
          <a:sy n="70" d="100"/>
        </p:scale>
        <p:origin x="-744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E36D6F-6886-4DD7-8D80-AA48A5357E9D}" type="datetimeFigureOut">
              <a:rPr lang="en-US" smtClean="0"/>
              <a:t>03/09/2021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5E2562-A4F5-485E-9C23-D458FFC0A9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81789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F41C3F-E602-4E41-AC4A-210E4F3479EF}" type="slidenum">
              <a:rPr lang="vi-VN" smtClean="0">
                <a:solidFill>
                  <a:prstClr val="black"/>
                </a:solidFill>
              </a:rPr>
              <a:pPr/>
              <a:t>1</a:t>
            </a:fld>
            <a:endParaRPr lang="vi-V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94422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4D4277-6A45-4BA5-A4B7-D3856B37C24C}" type="slidenum">
              <a:rPr lang="zh-CN" altLang="en-US" smtClean="0">
                <a:solidFill>
                  <a:prstClr val="black"/>
                </a:solidFill>
              </a:rPr>
              <a:pPr/>
              <a:t>2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88900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4D4277-6A45-4BA5-A4B7-D3856B37C24C}" type="slidenum">
              <a:rPr lang="zh-CN" altLang="en-US" smtClean="0">
                <a:solidFill>
                  <a:prstClr val="black"/>
                </a:solidFill>
              </a:rPr>
              <a:pPr/>
              <a:t>3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79646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4D4277-6A45-4BA5-A4B7-D3856B37C24C}" type="slidenum">
              <a:rPr lang="zh-CN" altLang="en-US" smtClean="0">
                <a:solidFill>
                  <a:prstClr val="black"/>
                </a:solidFill>
              </a:rPr>
              <a:pPr/>
              <a:t>5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62417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4D4277-6A45-4BA5-A4B7-D3856B37C24C}" type="slidenum">
              <a:rPr lang="zh-CN" altLang="en-US" smtClean="0">
                <a:solidFill>
                  <a:prstClr val="black"/>
                </a:solidFill>
              </a:rPr>
              <a:pPr/>
              <a:t>6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11474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4D4277-6A45-4BA5-A4B7-D3856B37C24C}" type="slidenum">
              <a:rPr lang="zh-CN" altLang="en-US" smtClean="0">
                <a:solidFill>
                  <a:prstClr val="black"/>
                </a:solidFill>
              </a:rPr>
              <a:pPr/>
              <a:t>22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65121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4D4277-6A45-4BA5-A4B7-D3856B37C24C}" type="slidenum">
              <a:rPr lang="zh-CN" altLang="en-US" smtClean="0">
                <a:solidFill>
                  <a:prstClr val="black"/>
                </a:solidFill>
              </a:rPr>
              <a:pPr/>
              <a:t>23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35854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0CB120-10CE-4297-939B-070F053C5646}" type="datetimeFigureOut">
              <a:rPr lang="zh-CN" altLang="en-US">
                <a:solidFill>
                  <a:srgbClr val="000000"/>
                </a:solidFill>
              </a:rPr>
              <a:pPr/>
              <a:t>2021/9/3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FB0B3A-4334-42D8-A089-6B7F4BDDE3C3}" type="slidenum">
              <a:rPr lang="zh-CN" altLang="en-US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99974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0CB120-10CE-4297-939B-070F053C5646}" type="datetimeFigureOut">
              <a:rPr lang="zh-CN" altLang="en-US">
                <a:solidFill>
                  <a:srgbClr val="000000"/>
                </a:solidFill>
              </a:rPr>
              <a:pPr/>
              <a:t>2021/9/3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FB0B3A-4334-42D8-A089-6B7F4BDDE3C3}" type="slidenum">
              <a:rPr lang="zh-CN" altLang="en-US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31932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0CB120-10CE-4297-939B-070F053C5646}" type="datetimeFigureOut">
              <a:rPr lang="zh-CN" altLang="en-US">
                <a:solidFill>
                  <a:srgbClr val="000000"/>
                </a:solidFill>
              </a:rPr>
              <a:pPr/>
              <a:t>2021/9/3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FB0B3A-4334-42D8-A089-6B7F4BDDE3C3}" type="slidenum">
              <a:rPr lang="zh-CN" altLang="en-US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41054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1" y="2130427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2CC485-AA43-4968-AD01-E15B222FE421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03/09/2021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771074-6C3D-4EF4-B741-5BAB2F9C7BBA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31601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2CC485-AA43-4968-AD01-E15B222FE421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03/09/2021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771074-6C3D-4EF4-B741-5BAB2F9C7BBA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913306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5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5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2CC485-AA43-4968-AD01-E15B222FE421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03/09/2021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771074-6C3D-4EF4-B741-5BAB2F9C7BBA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955346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1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2CC485-AA43-4968-AD01-E15B222FE421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03/09/2021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771074-6C3D-4EF4-B741-5BAB2F9C7BBA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280395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7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2CC485-AA43-4968-AD01-E15B222FE421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03/09/2021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771074-6C3D-4EF4-B741-5BAB2F9C7BBA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320574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2CC485-AA43-4968-AD01-E15B222FE421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03/09/2021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771074-6C3D-4EF4-B741-5BAB2F9C7BBA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870794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2CC485-AA43-4968-AD01-E15B222FE421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03/09/2021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771074-6C3D-4EF4-B741-5BAB2F9C7BBA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66586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6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2CC485-AA43-4968-AD01-E15B222FE421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03/09/2021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771074-6C3D-4EF4-B741-5BAB2F9C7BBA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23634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0CB120-10CE-4297-939B-070F053C5646}" type="datetimeFigureOut">
              <a:rPr lang="zh-CN" altLang="en-US">
                <a:solidFill>
                  <a:srgbClr val="000000"/>
                </a:solidFill>
              </a:rPr>
              <a:pPr/>
              <a:t>2021/9/3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FB0B3A-4334-42D8-A089-6B7F4BDDE3C3}" type="slidenum">
              <a:rPr lang="zh-CN" altLang="en-US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188665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2CC485-AA43-4968-AD01-E15B222FE421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03/09/2021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771074-6C3D-4EF4-B741-5BAB2F9C7BBA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988281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2CC485-AA43-4968-AD01-E15B222FE421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03/09/2021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771074-6C3D-4EF4-B741-5BAB2F9C7BBA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797386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1" y="274640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2CC485-AA43-4968-AD01-E15B222FE421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03/09/2021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771074-6C3D-4EF4-B741-5BAB2F9C7BBA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92553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0CB120-10CE-4297-939B-070F053C5646}" type="datetimeFigureOut">
              <a:rPr lang="zh-CN" altLang="en-US">
                <a:solidFill>
                  <a:srgbClr val="000000"/>
                </a:solidFill>
              </a:rPr>
              <a:pPr/>
              <a:t>2021/9/3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FB0B3A-4334-42D8-A089-6B7F4BDDE3C3}" type="slidenum">
              <a:rPr lang="zh-CN" altLang="en-US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62500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0CB120-10CE-4297-939B-070F053C5646}" type="datetimeFigureOut">
              <a:rPr lang="zh-CN" altLang="en-US">
                <a:solidFill>
                  <a:srgbClr val="000000"/>
                </a:solidFill>
              </a:rPr>
              <a:pPr/>
              <a:t>2021/9/3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FB0B3A-4334-42D8-A089-6B7F4BDDE3C3}" type="slidenum">
              <a:rPr lang="zh-CN" altLang="en-US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39456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0CB120-10CE-4297-939B-070F053C5646}" type="datetimeFigureOut">
              <a:rPr lang="zh-CN" altLang="en-US">
                <a:solidFill>
                  <a:srgbClr val="000000"/>
                </a:solidFill>
              </a:rPr>
              <a:pPr/>
              <a:t>2021/9/3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FB0B3A-4334-42D8-A089-6B7F4BDDE3C3}" type="slidenum">
              <a:rPr lang="zh-CN" altLang="en-US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3582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0CB120-10CE-4297-939B-070F053C5646}" type="datetimeFigureOut">
              <a:rPr lang="zh-CN" altLang="en-US">
                <a:solidFill>
                  <a:srgbClr val="000000"/>
                </a:solidFill>
              </a:rPr>
              <a:pPr/>
              <a:t>2021/9/3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FB0B3A-4334-42D8-A089-6B7F4BDDE3C3}" type="slidenum">
              <a:rPr lang="zh-CN" altLang="en-US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90285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0CB120-10CE-4297-939B-070F053C5646}" type="datetimeFigureOut">
              <a:rPr lang="zh-CN" altLang="en-US">
                <a:solidFill>
                  <a:srgbClr val="000000"/>
                </a:solidFill>
              </a:rPr>
              <a:pPr/>
              <a:t>2021/9/3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FB0B3A-4334-42D8-A089-6B7F4BDDE3C3}" type="slidenum">
              <a:rPr lang="zh-CN" altLang="en-US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22617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0CB120-10CE-4297-939B-070F053C5646}" type="datetimeFigureOut">
              <a:rPr lang="zh-CN" altLang="en-US">
                <a:solidFill>
                  <a:srgbClr val="000000"/>
                </a:solidFill>
              </a:rPr>
              <a:pPr/>
              <a:t>2021/9/3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FB0B3A-4334-42D8-A089-6B7F4BDDE3C3}" type="slidenum">
              <a:rPr lang="zh-CN" altLang="en-US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62069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0CB120-10CE-4297-939B-070F053C5646}" type="datetimeFigureOut">
              <a:rPr lang="zh-CN" altLang="en-US">
                <a:solidFill>
                  <a:srgbClr val="000000"/>
                </a:solidFill>
              </a:rPr>
              <a:pPr/>
              <a:t>2021/9/3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FB0B3A-4334-42D8-A089-6B7F4BDDE3C3}" type="slidenum">
              <a:rPr lang="zh-CN" altLang="en-US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99074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13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矩形 8"/>
          <p:cNvSpPr/>
          <p:nvPr userDrawn="1"/>
        </p:nvSpPr>
        <p:spPr>
          <a:xfrm>
            <a:off x="-111919" y="0"/>
            <a:ext cx="12415837" cy="6858000"/>
          </a:xfrm>
          <a:prstGeom prst="rect">
            <a:avLst/>
          </a:prstGeom>
          <a:solidFill>
            <a:schemeClr val="bg1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47131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2CC485-AA43-4968-AD01-E15B222FE421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03/09/2021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771074-6C3D-4EF4-B741-5BAB2F9C7BBA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35589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8.png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10" Type="http://schemas.openxmlformats.org/officeDocument/2006/relationships/image" Target="../media/image22.png"/><Relationship Id="rId4" Type="http://schemas.openxmlformats.org/officeDocument/2006/relationships/image" Target="../media/image15.png"/><Relationship Id="rId9" Type="http://schemas.microsoft.com/office/2007/relationships/hdphoto" Target="../media/hdphoto2.wdp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16.wdp"/><Relationship Id="rId3" Type="http://schemas.openxmlformats.org/officeDocument/2006/relationships/image" Target="../media/image23.png"/><Relationship Id="rId7" Type="http://schemas.openxmlformats.org/officeDocument/2006/relationships/image" Target="../media/image25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5.wdp"/><Relationship Id="rId11" Type="http://schemas.openxmlformats.org/officeDocument/2006/relationships/image" Target="../media/image27.png"/><Relationship Id="rId5" Type="http://schemas.openxmlformats.org/officeDocument/2006/relationships/image" Target="../media/image24.png"/><Relationship Id="rId10" Type="http://schemas.microsoft.com/office/2007/relationships/hdphoto" Target="../media/hdphoto17.wdp"/><Relationship Id="rId4" Type="http://schemas.microsoft.com/office/2007/relationships/hdphoto" Target="../media/hdphoto14.wdp"/><Relationship Id="rId9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2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5.wdp"/><Relationship Id="rId5" Type="http://schemas.openxmlformats.org/officeDocument/2006/relationships/image" Target="../media/image24.png"/><Relationship Id="rId4" Type="http://schemas.microsoft.com/office/2007/relationships/hdphoto" Target="../media/hdphoto14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microsoft.com/office/2007/relationships/hdphoto" Target="../media/hdphoto16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microsoft.com/office/2007/relationships/hdphoto" Target="../media/hdphoto17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microsoft.com/office/2007/relationships/hdphoto" Target="../media/hdphoto17.wd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8.png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10" Type="http://schemas.openxmlformats.org/officeDocument/2006/relationships/image" Target="../media/image22.png"/><Relationship Id="rId4" Type="http://schemas.openxmlformats.org/officeDocument/2006/relationships/image" Target="../media/image15.png"/><Relationship Id="rId9" Type="http://schemas.microsoft.com/office/2007/relationships/hdphoto" Target="../media/hdphoto2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3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microsoft.com/office/2007/relationships/hdphoto" Target="../media/hdphoto14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png"/><Relationship Id="rId12" Type="http://schemas.microsoft.com/office/2007/relationships/hdphoto" Target="../media/hdphoto4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11" Type="http://schemas.openxmlformats.org/officeDocument/2006/relationships/image" Target="../media/image8.png"/><Relationship Id="rId5" Type="http://schemas.openxmlformats.org/officeDocument/2006/relationships/image" Target="../media/image4.emf"/><Relationship Id="rId10" Type="http://schemas.microsoft.com/office/2007/relationships/hdphoto" Target="../media/hdphoto3.wdp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13" Type="http://schemas.openxmlformats.org/officeDocument/2006/relationships/image" Target="../media/image6.png"/><Relationship Id="rId3" Type="http://schemas.openxmlformats.org/officeDocument/2006/relationships/image" Target="../media/image9.png"/><Relationship Id="rId7" Type="http://schemas.openxmlformats.org/officeDocument/2006/relationships/image" Target="../media/image11.png"/><Relationship Id="rId12" Type="http://schemas.microsoft.com/office/2007/relationships/hdphoto" Target="../media/hdphoto9.wd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11" Type="http://schemas.openxmlformats.org/officeDocument/2006/relationships/image" Target="../media/image13.png"/><Relationship Id="rId5" Type="http://schemas.openxmlformats.org/officeDocument/2006/relationships/image" Target="../media/image10.png"/><Relationship Id="rId10" Type="http://schemas.microsoft.com/office/2007/relationships/hdphoto" Target="../media/hdphoto8.wdp"/><Relationship Id="rId4" Type="http://schemas.microsoft.com/office/2007/relationships/hdphoto" Target="../media/hdphoto5.wdp"/><Relationship Id="rId9" Type="http://schemas.openxmlformats.org/officeDocument/2006/relationships/image" Target="../media/image12.png"/><Relationship Id="rId14" Type="http://schemas.microsoft.com/office/2007/relationships/hdphoto" Target="../media/hdphoto2.wdp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.emf"/><Relationship Id="rId7" Type="http://schemas.microsoft.com/office/2007/relationships/hdphoto" Target="../media/hdphoto3.wdp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Relationship Id="rId9" Type="http://schemas.microsoft.com/office/2007/relationships/hdphoto" Target="../media/hdphoto4.wdp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13" Type="http://schemas.openxmlformats.org/officeDocument/2006/relationships/image" Target="../media/image6.png"/><Relationship Id="rId3" Type="http://schemas.openxmlformats.org/officeDocument/2006/relationships/image" Target="../media/image9.png"/><Relationship Id="rId7" Type="http://schemas.openxmlformats.org/officeDocument/2006/relationships/image" Target="../media/image11.png"/><Relationship Id="rId12" Type="http://schemas.microsoft.com/office/2007/relationships/hdphoto" Target="../media/hdphoto9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11" Type="http://schemas.openxmlformats.org/officeDocument/2006/relationships/image" Target="../media/image13.png"/><Relationship Id="rId5" Type="http://schemas.openxmlformats.org/officeDocument/2006/relationships/image" Target="../media/image10.png"/><Relationship Id="rId10" Type="http://schemas.microsoft.com/office/2007/relationships/hdphoto" Target="../media/hdphoto8.wdp"/><Relationship Id="rId4" Type="http://schemas.microsoft.com/office/2007/relationships/hdphoto" Target="../media/hdphoto5.wdp"/><Relationship Id="rId9" Type="http://schemas.openxmlformats.org/officeDocument/2006/relationships/image" Target="../media/image12.png"/><Relationship Id="rId14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6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15.png"/><Relationship Id="rId5" Type="http://schemas.microsoft.com/office/2007/relationships/hdphoto" Target="../media/hdphoto10.wdp"/><Relationship Id="rId4" Type="http://schemas.openxmlformats.org/officeDocument/2006/relationships/image" Target="../media/image14.png"/><Relationship Id="rId9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png"/><Relationship Id="rId12" Type="http://schemas.microsoft.com/office/2007/relationships/hdphoto" Target="../media/hdphoto4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11" Type="http://schemas.openxmlformats.org/officeDocument/2006/relationships/image" Target="../media/image8.png"/><Relationship Id="rId5" Type="http://schemas.openxmlformats.org/officeDocument/2006/relationships/image" Target="../media/image4.emf"/><Relationship Id="rId10" Type="http://schemas.microsoft.com/office/2007/relationships/hdphoto" Target="../media/hdphoto3.wdp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13" Type="http://schemas.openxmlformats.org/officeDocument/2006/relationships/image" Target="../media/image6.png"/><Relationship Id="rId3" Type="http://schemas.openxmlformats.org/officeDocument/2006/relationships/image" Target="../media/image9.png"/><Relationship Id="rId7" Type="http://schemas.openxmlformats.org/officeDocument/2006/relationships/image" Target="../media/image11.png"/><Relationship Id="rId12" Type="http://schemas.microsoft.com/office/2007/relationships/hdphoto" Target="../media/hdphoto9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11" Type="http://schemas.openxmlformats.org/officeDocument/2006/relationships/image" Target="../media/image13.png"/><Relationship Id="rId5" Type="http://schemas.openxmlformats.org/officeDocument/2006/relationships/image" Target="../media/image10.png"/><Relationship Id="rId10" Type="http://schemas.microsoft.com/office/2007/relationships/hdphoto" Target="../media/hdphoto8.wdp"/><Relationship Id="rId4" Type="http://schemas.microsoft.com/office/2007/relationships/hdphoto" Target="../media/hdphoto5.wdp"/><Relationship Id="rId9" Type="http://schemas.openxmlformats.org/officeDocument/2006/relationships/image" Target="../media/image12.png"/><Relationship Id="rId1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5.png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10" Type="http://schemas.microsoft.com/office/2007/relationships/hdphoto" Target="../media/hdphoto11.wdp"/><Relationship Id="rId4" Type="http://schemas.openxmlformats.org/officeDocument/2006/relationships/image" Target="../media/image16.png"/><Relationship Id="rId9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2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88;p1"/>
          <p:cNvSpPr txBox="1"/>
          <p:nvPr/>
        </p:nvSpPr>
        <p:spPr>
          <a:xfrm>
            <a:off x="2495131" y="332656"/>
            <a:ext cx="7561824" cy="33932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ctr"/>
            <a:r>
              <a:rPr lang="en-US" sz="72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Arial"/>
              </a:rPr>
              <a:t>CHÀO MỪNG CÁC </a:t>
            </a:r>
            <a:r>
              <a:rPr lang="en-US" sz="72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72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Arial"/>
              </a:rPr>
              <a:t> ĐẾN VỚI TIẾT HỌC</a:t>
            </a:r>
            <a:endParaRPr sz="72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3" name="Google Shape;89;p1"/>
          <p:cNvSpPr txBox="1"/>
          <p:nvPr/>
        </p:nvSpPr>
        <p:spPr>
          <a:xfrm>
            <a:off x="7437373" y="3933058"/>
            <a:ext cx="4941026" cy="6232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GV: Chu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Hà</a:t>
            </a:r>
            <a:endParaRPr sz="3600" b="1" dirty="0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882"/>
            <a:ext cx="2160099" cy="2106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1647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ipple dir="l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1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cw">
                                      <p:cBhvr override="childStyle"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ounded Rectangle 18"/>
          <p:cNvSpPr/>
          <p:nvPr/>
        </p:nvSpPr>
        <p:spPr>
          <a:xfrm>
            <a:off x="2144152" y="1619396"/>
            <a:ext cx="9220533" cy="956877"/>
          </a:xfrm>
          <a:prstGeom prst="roundRect">
            <a:avLst/>
          </a:prstGeom>
          <a:solidFill>
            <a:srgbClr val="FFCC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A.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300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Chỉ cần nhận lỗi, sửa lỗi với người lớn.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2144153" y="2828914"/>
            <a:ext cx="9220533" cy="956877"/>
          </a:xfrm>
          <a:prstGeom prst="roundRect">
            <a:avLst/>
          </a:prstGeom>
          <a:solidFill>
            <a:srgbClr val="FFCC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B.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Chỉ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cần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nhận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lỗi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sửa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lỗi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khi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người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khác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biết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lang="vi-VN" sz="3000" dirty="0">
              <a:solidFill>
                <a:srgbClr val="00000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2144153" y="3979478"/>
            <a:ext cx="9220533" cy="1021504"/>
          </a:xfrm>
          <a:prstGeom prst="roundRect">
            <a:avLst/>
          </a:prstGeom>
          <a:solidFill>
            <a:srgbClr val="FFCC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C.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Khi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mắc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lỗi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không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cần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nhận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lỗi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vì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mọi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người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sẽ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quên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2109629" y="5193072"/>
            <a:ext cx="9303767" cy="1068989"/>
          </a:xfrm>
          <a:prstGeom prst="roundRect">
            <a:avLst/>
          </a:prstGeom>
          <a:solidFill>
            <a:srgbClr val="FFCC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D.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Cần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nhận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lỗi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tìm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cách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sửa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chữa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sau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khi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mắc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lỗi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lang="vi-VN" sz="3000" dirty="0">
              <a:solidFill>
                <a:srgbClr val="00000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Smiley Face 12"/>
          <p:cNvSpPr/>
          <p:nvPr/>
        </p:nvSpPr>
        <p:spPr>
          <a:xfrm rot="10800000">
            <a:off x="11067336" y="1660560"/>
            <a:ext cx="965915" cy="759854"/>
          </a:xfrm>
          <a:prstGeom prst="smileyFac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>
              <a:solidFill>
                <a:srgbClr val="FFFFFF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Smiley Face 13"/>
          <p:cNvSpPr/>
          <p:nvPr/>
        </p:nvSpPr>
        <p:spPr>
          <a:xfrm>
            <a:off x="11067337" y="5216200"/>
            <a:ext cx="965915" cy="759854"/>
          </a:xfrm>
          <a:prstGeom prst="smileyFace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>
              <a:solidFill>
                <a:srgbClr val="FFFFFF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Smiley Face 14"/>
          <p:cNvSpPr/>
          <p:nvPr/>
        </p:nvSpPr>
        <p:spPr>
          <a:xfrm rot="10800000">
            <a:off x="11067336" y="2846037"/>
            <a:ext cx="965915" cy="759854"/>
          </a:xfrm>
          <a:prstGeom prst="smileyFac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>
              <a:solidFill>
                <a:srgbClr val="FFFFFF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074" name="Picture 2" descr="Image result for boy thinhki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2395" l="42750" r="100000">
                        <a14:foregroundMark x1="55563" y1="23878" x2="66313" y2="32319"/>
                        <a14:foregroundMark x1="72000" y1="31103" x2="74250" y2="29202"/>
                        <a14:foregroundMark x1="62750" y1="73308" x2="58938" y2="79544"/>
                        <a14:foregroundMark x1="67375" y1="74525" x2="70438" y2="79848"/>
                        <a14:foregroundMark x1="81688" y1="12928" x2="90125" y2="17947"/>
                        <a14:foregroundMark x1="83500" y1="11331" x2="79375" y2="21065"/>
                        <a14:foregroundMark x1="86313" y1="10722" x2="86313" y2="15437"/>
                        <a14:foregroundMark x1="89125" y1="9506" x2="86813" y2="17947"/>
                        <a14:foregroundMark x1="92188" y1="11331" x2="88375" y2="15741"/>
                        <a14:foregroundMark x1="94500" y1="14449" x2="88875" y2="18555"/>
                        <a14:foregroundMark x1="94250" y1="19468" x2="87625" y2="19468"/>
                        <a14:foregroundMark x1="88375" y1="19468" x2="93500" y2="23574"/>
                        <a14:foregroundMark x1="87063" y1="19468" x2="86813" y2="26084"/>
                        <a14:foregroundMark x1="86063" y1="21673" x2="84500" y2="235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261"/>
          <a:stretch/>
        </p:blipFill>
        <p:spPr bwMode="auto">
          <a:xfrm>
            <a:off x="1" y="2583096"/>
            <a:ext cx="2606017" cy="4581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100" y="227395"/>
            <a:ext cx="589644" cy="1005074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sp>
        <p:nvSpPr>
          <p:cNvPr id="12" name="Smiley Face 11"/>
          <p:cNvSpPr/>
          <p:nvPr/>
        </p:nvSpPr>
        <p:spPr>
          <a:xfrm rot="10800000">
            <a:off x="11067336" y="4002279"/>
            <a:ext cx="965915" cy="759854"/>
          </a:xfrm>
          <a:prstGeom prst="smileyFac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>
              <a:solidFill>
                <a:srgbClr val="FFFFFF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991673" y="305199"/>
            <a:ext cx="11041579" cy="987977"/>
          </a:xfrm>
          <a:prstGeom prst="roundRect">
            <a:avLst/>
          </a:prstGeom>
          <a:solidFill>
            <a:srgbClr val="9ED56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solidFill>
                <a:srgbClr val="FFFFFF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018A5583-E438-4E03-B7CD-EB5FEAA557CC}"/>
              </a:ext>
            </a:extLst>
          </p:cNvPr>
          <p:cNvSpPr/>
          <p:nvPr/>
        </p:nvSpPr>
        <p:spPr>
          <a:xfrm>
            <a:off x="991673" y="315963"/>
            <a:ext cx="11976945" cy="147732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en-US" sz="30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</a:t>
            </a:r>
            <a:r>
              <a:rPr lang="en-US" sz="3000" b="1" dirty="0" err="1">
                <a:solidFill>
                  <a:srgbClr val="00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Em</a:t>
            </a:r>
            <a:r>
              <a:rPr lang="en-US" sz="3000" b="1" dirty="0">
                <a:solidFill>
                  <a:srgbClr val="00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đồng</a:t>
            </a:r>
            <a:r>
              <a:rPr lang="en-US" sz="3000" b="1" dirty="0">
                <a:solidFill>
                  <a:srgbClr val="00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tình</a:t>
            </a:r>
            <a:r>
              <a:rPr lang="en-US" sz="3000" b="1" dirty="0">
                <a:solidFill>
                  <a:srgbClr val="00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hoặc</a:t>
            </a:r>
            <a:r>
              <a:rPr lang="en-US" sz="3000" b="1" dirty="0">
                <a:solidFill>
                  <a:srgbClr val="00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không</a:t>
            </a:r>
            <a:r>
              <a:rPr lang="en-US" sz="3000" b="1" dirty="0">
                <a:solidFill>
                  <a:srgbClr val="00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đồng</a:t>
            </a:r>
            <a:r>
              <a:rPr lang="en-US" sz="3000" b="1" dirty="0">
                <a:solidFill>
                  <a:srgbClr val="00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tình</a:t>
            </a:r>
            <a:r>
              <a:rPr lang="en-US" sz="3000" b="1" dirty="0">
                <a:solidFill>
                  <a:srgbClr val="00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với</a:t>
            </a:r>
            <a:r>
              <a:rPr lang="en-US" sz="3000" b="1" dirty="0">
                <a:solidFill>
                  <a:srgbClr val="00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ý </a:t>
            </a:r>
            <a:r>
              <a:rPr lang="en-US" sz="3000" b="1" dirty="0" err="1">
                <a:solidFill>
                  <a:srgbClr val="00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kiến</a:t>
            </a:r>
            <a:r>
              <a:rPr lang="en-US" sz="3000" b="1" dirty="0">
                <a:solidFill>
                  <a:srgbClr val="00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nào</a:t>
            </a:r>
            <a:r>
              <a:rPr lang="en-US" sz="3000" b="1" dirty="0">
                <a:solidFill>
                  <a:srgbClr val="00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dưới</a:t>
            </a:r>
            <a:r>
              <a:rPr lang="en-US" sz="3000" b="1" dirty="0">
                <a:solidFill>
                  <a:srgbClr val="00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đây</a:t>
            </a:r>
            <a:r>
              <a:rPr lang="en-US" sz="3000" b="1" dirty="0">
                <a:solidFill>
                  <a:srgbClr val="00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? </a:t>
            </a:r>
          </a:p>
          <a:p>
            <a:r>
              <a:rPr lang="en-US" sz="3000" b="1" dirty="0" err="1">
                <a:solidFill>
                  <a:srgbClr val="00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Vì</a:t>
            </a:r>
            <a:r>
              <a:rPr lang="en-US" sz="3000" b="1" dirty="0">
                <a:solidFill>
                  <a:srgbClr val="00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sao</a:t>
            </a:r>
            <a:r>
              <a:rPr lang="en-US" sz="3000" b="1" dirty="0">
                <a:solidFill>
                  <a:srgbClr val="00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?</a:t>
            </a:r>
          </a:p>
          <a:p>
            <a:endParaRPr lang="en-US" sz="3000" b="1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69032" y="2022275"/>
            <a:ext cx="6096000" cy="553998"/>
          </a:xfrm>
          <a:prstGeom prst="rect">
            <a:avLst/>
          </a:prstGeom>
        </p:spPr>
        <p:txBody>
          <a:bodyPr>
            <a:spAutoFit/>
          </a:bodyPr>
          <a:lstStyle/>
          <a:p>
            <a:pPr lvl="2" algn="ctr"/>
            <a:endParaRPr lang="vi-VN" sz="300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2535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6" grpId="0" animBg="1"/>
      <p:bldP spid="7" grpId="0" animBg="1"/>
      <p:bldP spid="8" grpId="0" animBg="1"/>
      <p:bldP spid="13" grpId="0" animBg="1"/>
      <p:bldP spid="14" grpId="0" animBg="1"/>
      <p:bldP spid="15" grpId="0" animBg="1"/>
      <p:bldP spid="1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25"/>
          <p:cNvGrpSpPr/>
          <p:nvPr/>
        </p:nvGrpSpPr>
        <p:grpSpPr>
          <a:xfrm>
            <a:off x="-15272" y="6013316"/>
            <a:ext cx="12207272" cy="928013"/>
            <a:chOff x="-15272" y="5986422"/>
            <a:chExt cx="12207272" cy="928013"/>
          </a:xfr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grpSpPr>
        <p:pic>
          <p:nvPicPr>
            <p:cNvPr id="5" name="图片 2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72" y="6058837"/>
              <a:ext cx="4243144" cy="855598"/>
            </a:xfrm>
            <a:prstGeom prst="rect">
              <a:avLst/>
            </a:prstGeom>
          </p:spPr>
        </p:pic>
        <p:pic>
          <p:nvPicPr>
            <p:cNvPr id="6" name="图片 2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27871" y="6058837"/>
              <a:ext cx="4031225" cy="855598"/>
            </a:xfrm>
            <a:prstGeom prst="rect">
              <a:avLst/>
            </a:prstGeom>
          </p:spPr>
        </p:pic>
        <p:pic>
          <p:nvPicPr>
            <p:cNvPr id="7" name="图片 2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09936" y="5986422"/>
              <a:ext cx="3982064" cy="855598"/>
            </a:xfrm>
            <a:prstGeom prst="rect">
              <a:avLst/>
            </a:prstGeom>
          </p:spPr>
        </p:pic>
      </p:grpSp>
      <p:pic>
        <p:nvPicPr>
          <p:cNvPr id="8" name="图片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82" y="0"/>
            <a:ext cx="589644" cy="1005074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9" name="图片 5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0892" y="-356452"/>
            <a:ext cx="2052744" cy="2254977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10" name="PA_库_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6034" y="1061184"/>
            <a:ext cx="7277877" cy="4304647"/>
          </a:xfrm>
          <a:prstGeom prst="rect">
            <a:avLst/>
          </a:prstGeom>
        </p:spPr>
      </p:pic>
      <p:sp>
        <p:nvSpPr>
          <p:cNvPr id="11" name="PA_库_文本框 5"/>
          <p:cNvSpPr txBox="1"/>
          <p:nvPr>
            <p:custDataLst>
              <p:tags r:id="rId2"/>
            </p:custDataLst>
          </p:nvPr>
        </p:nvSpPr>
        <p:spPr>
          <a:xfrm>
            <a:off x="1816034" y="2190880"/>
            <a:ext cx="669734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b="1" dirty="0" err="1" smtClean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Hoạt</a:t>
            </a:r>
            <a:r>
              <a:rPr lang="en-US" altLang="zh-CN" sz="4800" b="1" dirty="0" smtClean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altLang="zh-CN" sz="4800" b="1" dirty="0" err="1" smtClean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động</a:t>
            </a:r>
            <a:r>
              <a:rPr lang="en-US" altLang="zh-CN" sz="4800" b="1" dirty="0" smtClean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2 :</a:t>
            </a:r>
          </a:p>
          <a:p>
            <a:pPr algn="ctr"/>
            <a:r>
              <a:rPr lang="en-US" altLang="zh-CN" sz="4800" b="1" dirty="0" err="1" smtClean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Nhận</a:t>
            </a:r>
            <a:r>
              <a:rPr lang="en-US" altLang="zh-CN" sz="4800" b="1" dirty="0" smtClean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altLang="zh-CN" sz="4800" b="1" dirty="0" err="1" smtClean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xét</a:t>
            </a:r>
            <a:r>
              <a:rPr lang="en-US" altLang="zh-CN" sz="4800" b="1" dirty="0" smtClean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altLang="zh-CN" sz="4800" b="1" dirty="0" err="1" smtClean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hành</a:t>
            </a:r>
            <a:r>
              <a:rPr lang="en-US" altLang="zh-CN" sz="4800" b="1" dirty="0" smtClean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vi</a:t>
            </a:r>
          </a:p>
          <a:p>
            <a:pPr algn="ctr"/>
            <a:r>
              <a:rPr lang="en-US" altLang="zh-CN" sz="4800" b="1" dirty="0" smtClean="0">
                <a:solidFill>
                  <a:srgbClr val="F1594D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endParaRPr lang="en-US" altLang="zh-CN" sz="4800" b="1" dirty="0">
              <a:solidFill>
                <a:srgbClr val="F1594D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6342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3" presetClass="entr" presetSubtype="28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100" y="227395"/>
            <a:ext cx="589644" cy="1005074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sp>
        <p:nvSpPr>
          <p:cNvPr id="16" name="Rounded Rectangle 15"/>
          <p:cNvSpPr/>
          <p:nvPr/>
        </p:nvSpPr>
        <p:spPr>
          <a:xfrm>
            <a:off x="995297" y="113079"/>
            <a:ext cx="11041579" cy="987977"/>
          </a:xfrm>
          <a:prstGeom prst="roundRect">
            <a:avLst/>
          </a:prstGeom>
          <a:solidFill>
            <a:srgbClr val="9ED56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solidFill>
                <a:srgbClr val="FFFFFF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018A5583-E438-4E03-B7CD-EB5FEAA557CC}"/>
              </a:ext>
            </a:extLst>
          </p:cNvPr>
          <p:cNvSpPr/>
          <p:nvPr/>
        </p:nvSpPr>
        <p:spPr>
          <a:xfrm>
            <a:off x="995297" y="123843"/>
            <a:ext cx="10836855" cy="147732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en-US" sz="3000" b="1" dirty="0">
                <a:solidFill>
                  <a:srgbClr val="00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  </a:t>
            </a:r>
            <a:r>
              <a:rPr lang="en-US" sz="3000" b="1" dirty="0" err="1">
                <a:solidFill>
                  <a:srgbClr val="00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Em</a:t>
            </a:r>
            <a:r>
              <a:rPr lang="en-US" sz="3000" b="1" dirty="0">
                <a:solidFill>
                  <a:srgbClr val="00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có</a:t>
            </a:r>
            <a:r>
              <a:rPr lang="en-US" sz="3000" b="1" dirty="0">
                <a:solidFill>
                  <a:srgbClr val="00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nhận</a:t>
            </a:r>
            <a:r>
              <a:rPr lang="en-US" sz="3000" b="1" dirty="0">
                <a:solidFill>
                  <a:srgbClr val="00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xét</a:t>
            </a:r>
            <a:r>
              <a:rPr lang="en-US" sz="3000" b="1" dirty="0">
                <a:solidFill>
                  <a:srgbClr val="00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gì</a:t>
            </a:r>
            <a:r>
              <a:rPr lang="en-US" sz="3000" b="1" dirty="0">
                <a:solidFill>
                  <a:srgbClr val="00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về</a:t>
            </a:r>
            <a:r>
              <a:rPr lang="en-US" sz="3000" b="1" dirty="0">
                <a:solidFill>
                  <a:srgbClr val="00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hành</a:t>
            </a:r>
            <a:r>
              <a:rPr lang="en-US" sz="3000" b="1" dirty="0">
                <a:solidFill>
                  <a:srgbClr val="00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vi </a:t>
            </a:r>
            <a:r>
              <a:rPr lang="en-US" sz="3000" b="1" dirty="0" err="1">
                <a:solidFill>
                  <a:srgbClr val="00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xin</a:t>
            </a:r>
            <a:r>
              <a:rPr lang="en-US" sz="3000" b="1" dirty="0">
                <a:solidFill>
                  <a:srgbClr val="00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lỗi</a:t>
            </a:r>
            <a:r>
              <a:rPr lang="en-US" sz="3000" b="1" dirty="0">
                <a:solidFill>
                  <a:srgbClr val="00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của</a:t>
            </a:r>
            <a:r>
              <a:rPr lang="en-US" sz="3000" b="1" dirty="0">
                <a:solidFill>
                  <a:srgbClr val="00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bạn</a:t>
            </a:r>
            <a:r>
              <a:rPr lang="en-US" sz="3000" b="1" dirty="0">
                <a:solidFill>
                  <a:srgbClr val="00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trong</a:t>
            </a:r>
            <a:r>
              <a:rPr lang="en-US" sz="3000" b="1" dirty="0">
                <a:solidFill>
                  <a:srgbClr val="00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mỗi</a:t>
            </a:r>
            <a:r>
              <a:rPr lang="en-US" sz="3000" b="1" dirty="0">
                <a:solidFill>
                  <a:srgbClr val="00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tranh</a:t>
            </a:r>
            <a:r>
              <a:rPr lang="en-US" sz="3000" b="1" dirty="0">
                <a:solidFill>
                  <a:srgbClr val="00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dưới</a:t>
            </a:r>
            <a:r>
              <a:rPr lang="en-US" sz="3000" b="1" dirty="0">
                <a:solidFill>
                  <a:srgbClr val="00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đây</a:t>
            </a:r>
            <a:r>
              <a:rPr lang="en-US" sz="30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</a:p>
          <a:p>
            <a:endParaRPr lang="en-US" sz="3000" b="1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Boy Thinking Images | Free Vectors, Stock Photos &amp;amp; PSD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32" b="93053" l="6550" r="43291">
                        <a14:foregroundMark x1="34026" y1="15158" x2="34026" y2="24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184" r="57177"/>
          <a:stretch/>
        </p:blipFill>
        <p:spPr bwMode="auto">
          <a:xfrm>
            <a:off x="143675" y="2995863"/>
            <a:ext cx="1969371" cy="4192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8655" l="0" r="100000">
                        <a14:foregroundMark x1="83703" y1="4933" x2="72310" y2="25785"/>
                        <a14:foregroundMark x1="96203" y1="10987" x2="84335" y2="4036"/>
                        <a14:foregroundMark x1="84335" y1="3812" x2="67247" y2="6502"/>
                        <a14:foregroundMark x1="67247" y1="6502" x2="56487" y2="17040"/>
                        <a14:foregroundMark x1="56013" y1="17937" x2="54272" y2="32511"/>
                        <a14:foregroundMark x1="54272" y1="32511" x2="82595" y2="38341"/>
                        <a14:foregroundMark x1="85759" y1="20179" x2="79114" y2="61883"/>
                        <a14:foregroundMark x1="78481" y1="28700" x2="88608" y2="26233"/>
                        <a14:foregroundMark x1="88608" y1="25336" x2="59019" y2="25561"/>
                        <a14:foregroundMark x1="85601" y1="27578" x2="96203" y2="10987"/>
                        <a14:foregroundMark x1="4747" y1="76682" x2="4430" y2="93498"/>
                        <a14:foregroundMark x1="93671" y1="10987" x2="84652" y2="2915"/>
                        <a14:foregroundMark x1="84652" y1="2915" x2="74684" y2="1570"/>
                        <a14:foregroundMark x1="74684" y1="1570" x2="66456" y2="2915"/>
                        <a14:foregroundMark x1="66456" y1="2915" x2="66456" y2="2915"/>
                        <a14:foregroundMark x1="95411" y1="11659" x2="99684" y2="19507"/>
                        <a14:foregroundMark x1="98576" y1="21300" x2="97785" y2="27354"/>
                        <a14:foregroundMark x1="97785" y1="18161" x2="96994" y2="12780"/>
                        <a14:foregroundMark x1="95728" y1="13004" x2="92563" y2="7399"/>
                        <a14:foregroundMark x1="98101" y1="22422" x2="98101" y2="13677"/>
                        <a14:foregroundMark x1="98418" y1="25561" x2="99209" y2="21973"/>
                        <a14:foregroundMark x1="4905" y1="75561" x2="4272" y2="93946"/>
                        <a14:foregroundMark x1="4430" y1="93722" x2="5696" y2="97309"/>
                        <a14:foregroundMark x1="5696" y1="97085" x2="15348" y2="9730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79977" y="1111820"/>
            <a:ext cx="4136109" cy="291883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55" b="100000" l="160" r="100000">
                        <a14:foregroundMark x1="60383" y1="10909" x2="4313" y2="15227"/>
                        <a14:foregroundMark x1="42492" y1="2727" x2="41693" y2="21364"/>
                        <a14:foregroundMark x1="55272" y1="11364" x2="45687" y2="2955"/>
                        <a14:foregroundMark x1="52396" y1="5682" x2="46645" y2="2727"/>
                        <a14:foregroundMark x1="46645" y1="2045" x2="36422" y2="3182"/>
                        <a14:foregroundMark x1="36422" y1="3182" x2="31150" y2="8864"/>
                        <a14:foregroundMark x1="31150" y1="8864" x2="36102" y2="27273"/>
                        <a14:foregroundMark x1="36102" y1="27273" x2="50479" y2="24091"/>
                        <a14:foregroundMark x1="50958" y1="23864" x2="57827" y2="14091"/>
                        <a14:foregroundMark x1="57348" y1="14091" x2="38658" y2="17727"/>
                        <a14:foregroundMark x1="38658" y1="16136" x2="39936" y2="25000"/>
                        <a14:foregroundMark x1="6070" y1="80682" x2="6070" y2="94545"/>
                        <a14:foregroundMark x1="23003" y1="40455" x2="53355" y2="58182"/>
                        <a14:foregroundMark x1="69649" y1="35000" x2="82109" y2="49091"/>
                        <a14:foregroundMark x1="81310" y1="37727" x2="71086" y2="76591"/>
                        <a14:foregroundMark x1="79393" y1="60455" x2="63898" y2="71136"/>
                        <a14:foregroundMark x1="80192" y1="40455" x2="64696" y2="57273"/>
                        <a14:foregroundMark x1="73003" y1="41591" x2="71885" y2="47045"/>
                        <a14:foregroundMark x1="3834" y1="66364" x2="92332" y2="65682"/>
                        <a14:foregroundMark x1="92332" y1="65227" x2="86901" y2="73864"/>
                        <a14:foregroundMark x1="94569" y1="57727" x2="93450" y2="75909"/>
                        <a14:foregroundMark x1="92971" y1="75455" x2="72204" y2="42727"/>
                        <a14:foregroundMark x1="78594" y1="47500" x2="67732" y2="62500"/>
                        <a14:foregroundMark x1="6070" y1="70682" x2="45687" y2="71136"/>
                        <a14:foregroundMark x1="29872" y1="48636" x2="33227" y2="70682"/>
                        <a14:foregroundMark x1="42332" y1="51818" x2="22364" y2="58182"/>
                        <a14:foregroundMark x1="53355" y1="63182" x2="53355" y2="63182"/>
                        <a14:foregroundMark x1="52875" y1="5227" x2="45367" y2="1818"/>
                        <a14:foregroundMark x1="50160" y1="4773" x2="39617" y2="1818"/>
                        <a14:foregroundMark x1="44249" y1="2500" x2="36102" y2="3864"/>
                        <a14:foregroundMark x1="39457" y1="4318" x2="34026" y2="636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76187" y="1226999"/>
            <a:ext cx="3988839" cy="280365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2381" r="49373">
                        <a14:foregroundMark x1="42356" y1="20879" x2="30326" y2="2198"/>
                        <a14:foregroundMark x1="31078" y1="3663" x2="28070" y2="2564"/>
                        <a14:foregroundMark x1="29574" y1="1832" x2="24687" y2="2198"/>
                        <a14:foregroundMark x1="24687" y1="2198" x2="19298" y2="9158"/>
                        <a14:foregroundMark x1="21429" y1="9158" x2="30326" y2="14652"/>
                        <a14:foregroundMark x1="39975" y1="12454" x2="37093" y2="4029"/>
                        <a14:foregroundMark x1="37719" y1="6960" x2="35213" y2="2198"/>
                        <a14:foregroundMark x1="37093" y1="4762" x2="33208" y2="1832"/>
                        <a14:foregroundMark x1="33208" y1="6593" x2="30451" y2="19414"/>
                        <a14:foregroundMark x1="28070" y1="12088" x2="9398" y2="9158"/>
                        <a14:foregroundMark x1="13910" y1="12088" x2="8396" y2="9158"/>
                        <a14:foregroundMark x1="9148" y1="9524" x2="5764" y2="14652"/>
                        <a14:foregroundMark x1="10526" y1="17949" x2="15539" y2="94872"/>
                        <a14:foregroundMark x1="38596" y1="45421" x2="40977" y2="86813"/>
                        <a14:foregroundMark x1="20301" y1="57143" x2="18045" y2="75092"/>
                        <a14:foregroundMark x1="16291" y1="51648" x2="9148" y2="78388"/>
                        <a14:foregroundMark x1="45739" y1="13919" x2="48622" y2="31868"/>
                        <a14:foregroundMark x1="48622" y1="31868" x2="48622" y2="15018"/>
                        <a14:foregroundMark x1="48246" y1="19048" x2="48747" y2="45421"/>
                        <a14:foregroundMark x1="48371" y1="46886" x2="48371" y2="65201"/>
                        <a14:foregroundMark x1="48371" y1="57509" x2="48371" y2="78388"/>
                        <a14:foregroundMark x1="48371" y1="78388" x2="48246" y2="89377"/>
                        <a14:foregroundMark x1="48622" y1="87179" x2="48120" y2="92674"/>
                        <a14:foregroundMark x1="48371" y1="91941" x2="46867" y2="97070"/>
                        <a14:foregroundMark x1="40226" y1="35165" x2="19674" y2="24908"/>
                        <a14:foregroundMark x1="19424" y1="24908" x2="37093" y2="44322"/>
                        <a14:foregroundMark x1="13659" y1="9524" x2="7644" y2="8059"/>
                        <a14:foregroundMark x1="7644" y1="8059" x2="4762" y2="13553"/>
                        <a14:foregroundMark x1="4762" y1="13553" x2="4386" y2="39194"/>
                        <a14:foregroundMark x1="4386" y1="39194" x2="4386" y2="57143"/>
                        <a14:foregroundMark x1="4386" y1="57143" x2="4386" y2="89377"/>
                        <a14:foregroundMark x1="4386" y1="89377" x2="5263" y2="98901"/>
                        <a14:foregroundMark x1="4010" y1="90842" x2="4762" y2="95604"/>
                        <a14:foregroundMark x1="48622" y1="15385" x2="46491" y2="8425"/>
                        <a14:foregroundMark x1="47243" y1="11722" x2="40727" y2="8059"/>
                        <a14:foregroundMark x1="46491" y1="8059" x2="42481" y2="8059"/>
                        <a14:foregroundMark x1="8145" y1="8425" x2="5639" y2="10256"/>
                        <a14:foregroundMark x1="10902" y1="9158" x2="19048" y2="8059"/>
                        <a14:foregroundMark x1="18170" y1="8059" x2="8897" y2="8059"/>
                        <a14:foregroundMark x1="36967" y1="97436" x2="42982" y2="98168"/>
                        <a14:backgroundMark x1="5514" y1="4396" x2="19048" y2="1099"/>
                        <a14:backgroundMark x1="39223" y1="1465" x2="47368" y2="2564"/>
                        <a14:backgroundMark x1="41855" y1="5861" x2="47243" y2="4029"/>
                        <a14:backgroundMark x1="9524" y1="5495" x2="19424" y2="5495"/>
                      </a14:backgroundRemoval>
                    </a14:imgEffect>
                  </a14:imgLayer>
                </a14:imgProps>
              </a:ext>
            </a:extLst>
          </a:blip>
          <a:srcRect l="2508" r="49548" b="1713"/>
          <a:stretch/>
        </p:blipFill>
        <p:spPr>
          <a:xfrm>
            <a:off x="2379977" y="3832963"/>
            <a:ext cx="4136109" cy="2900769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762" b="98535" l="51128" r="96617">
                        <a14:foregroundMark x1="88346" y1="8425" x2="75940" y2="8791"/>
                        <a14:foregroundMark x1="76190" y1="8425" x2="54887" y2="8059"/>
                        <a14:foregroundMark x1="54887" y1="8425" x2="53509" y2="8791"/>
                        <a14:foregroundMark x1="53509" y1="8791" x2="52256" y2="11722"/>
                        <a14:foregroundMark x1="52256" y1="11722" x2="51629" y2="17949"/>
                        <a14:foregroundMark x1="51629" y1="17949" x2="51629" y2="95604"/>
                        <a14:foregroundMark x1="51629" y1="95971" x2="52381" y2="98535"/>
                        <a14:foregroundMark x1="63158" y1="15751" x2="80827" y2="42125"/>
                        <a14:foregroundMark x1="83333" y1="16850" x2="69048" y2="28938"/>
                        <a14:foregroundMark x1="87343" y1="52381" x2="83835" y2="90842"/>
                        <a14:foregroundMark x1="81955" y1="72161" x2="90602" y2="85714"/>
                        <a14:foregroundMark x1="90727" y1="82418" x2="78446" y2="81685"/>
                        <a14:foregroundMark x1="62281" y1="17216" x2="53509" y2="9890"/>
                        <a14:foregroundMark x1="63534" y1="69597" x2="63659" y2="81319"/>
                      </a14:backgroundRemoval>
                    </a14:imgEffect>
                  </a14:imgLayer>
                </a14:imgProps>
              </a:ext>
            </a:extLst>
          </a:blip>
          <a:srcRect l="51179" t="5239" r="3289" b="1281"/>
          <a:stretch/>
        </p:blipFill>
        <p:spPr>
          <a:xfrm>
            <a:off x="7188316" y="4030656"/>
            <a:ext cx="3925161" cy="2703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1474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100" y="227395"/>
            <a:ext cx="589644" cy="1005074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sp>
        <p:nvSpPr>
          <p:cNvPr id="16" name="Rounded Rectangle 15"/>
          <p:cNvSpPr/>
          <p:nvPr/>
        </p:nvSpPr>
        <p:spPr>
          <a:xfrm>
            <a:off x="995297" y="113079"/>
            <a:ext cx="11041579" cy="987977"/>
          </a:xfrm>
          <a:prstGeom prst="roundRect">
            <a:avLst/>
          </a:prstGeom>
          <a:solidFill>
            <a:srgbClr val="9ED56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solidFill>
                <a:srgbClr val="FFFFFF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018A5583-E438-4E03-B7CD-EB5FEAA557CC}"/>
              </a:ext>
            </a:extLst>
          </p:cNvPr>
          <p:cNvSpPr/>
          <p:nvPr/>
        </p:nvSpPr>
        <p:spPr>
          <a:xfrm>
            <a:off x="995297" y="123843"/>
            <a:ext cx="10836855" cy="147732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en-US" sz="3000" b="1" dirty="0">
                <a:solidFill>
                  <a:srgbClr val="00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  </a:t>
            </a:r>
            <a:r>
              <a:rPr lang="en-US" sz="3000" b="1" dirty="0" err="1">
                <a:solidFill>
                  <a:srgbClr val="00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Em</a:t>
            </a:r>
            <a:r>
              <a:rPr lang="en-US" sz="3000" b="1" dirty="0">
                <a:solidFill>
                  <a:srgbClr val="00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có</a:t>
            </a:r>
            <a:r>
              <a:rPr lang="en-US" sz="3000" b="1" dirty="0">
                <a:solidFill>
                  <a:srgbClr val="00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nhận</a:t>
            </a:r>
            <a:r>
              <a:rPr lang="en-US" sz="3000" b="1" dirty="0">
                <a:solidFill>
                  <a:srgbClr val="00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xét</a:t>
            </a:r>
            <a:r>
              <a:rPr lang="en-US" sz="3000" b="1" dirty="0">
                <a:solidFill>
                  <a:srgbClr val="00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gì</a:t>
            </a:r>
            <a:r>
              <a:rPr lang="en-US" sz="3000" b="1" dirty="0">
                <a:solidFill>
                  <a:srgbClr val="00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về</a:t>
            </a:r>
            <a:r>
              <a:rPr lang="en-US" sz="3000" b="1" dirty="0">
                <a:solidFill>
                  <a:srgbClr val="00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hành</a:t>
            </a:r>
            <a:r>
              <a:rPr lang="en-US" sz="3000" b="1" dirty="0">
                <a:solidFill>
                  <a:srgbClr val="00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vi </a:t>
            </a:r>
            <a:r>
              <a:rPr lang="en-US" sz="3000" b="1" dirty="0" err="1">
                <a:solidFill>
                  <a:srgbClr val="00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xin</a:t>
            </a:r>
            <a:r>
              <a:rPr lang="en-US" sz="3000" b="1" dirty="0">
                <a:solidFill>
                  <a:srgbClr val="00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lỗi</a:t>
            </a:r>
            <a:r>
              <a:rPr lang="en-US" sz="3000" b="1" dirty="0">
                <a:solidFill>
                  <a:srgbClr val="00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của</a:t>
            </a:r>
            <a:r>
              <a:rPr lang="en-US" sz="3000" b="1" dirty="0">
                <a:solidFill>
                  <a:srgbClr val="00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bạn</a:t>
            </a:r>
            <a:r>
              <a:rPr lang="en-US" sz="3000" b="1" dirty="0">
                <a:solidFill>
                  <a:srgbClr val="00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trong</a:t>
            </a:r>
            <a:r>
              <a:rPr lang="en-US" sz="3000" b="1" dirty="0">
                <a:solidFill>
                  <a:srgbClr val="00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mỗi</a:t>
            </a:r>
            <a:r>
              <a:rPr lang="en-US" sz="3000" b="1" dirty="0">
                <a:solidFill>
                  <a:srgbClr val="00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tranh</a:t>
            </a:r>
            <a:r>
              <a:rPr lang="en-US" sz="3000" b="1" dirty="0">
                <a:solidFill>
                  <a:srgbClr val="00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dưới</a:t>
            </a:r>
            <a:r>
              <a:rPr lang="en-US" sz="3000" b="1" dirty="0">
                <a:solidFill>
                  <a:srgbClr val="00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đây</a:t>
            </a:r>
            <a:r>
              <a:rPr lang="en-US" sz="3000" b="1" dirty="0">
                <a:solidFill>
                  <a:srgbClr val="00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?</a:t>
            </a:r>
          </a:p>
          <a:p>
            <a:endParaRPr lang="en-US" sz="3000" b="1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Boy Thinking Images | Free Vectors, Stock Photos &amp;amp; PSD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32" b="93053" l="94569" r="95367">
                        <a14:foregroundMark x1="34026" y1="15158" x2="34026" y2="24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184" r="57177"/>
          <a:stretch/>
        </p:blipFill>
        <p:spPr bwMode="auto">
          <a:xfrm>
            <a:off x="143675" y="2995863"/>
            <a:ext cx="1969371" cy="4192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8655" l="0" r="100000">
                        <a14:foregroundMark x1="83703" y1="4933" x2="72310" y2="25785"/>
                        <a14:foregroundMark x1="96203" y1="10987" x2="84335" y2="4036"/>
                        <a14:foregroundMark x1="84335" y1="3812" x2="67247" y2="6502"/>
                        <a14:foregroundMark x1="67247" y1="6502" x2="56487" y2="17040"/>
                        <a14:foregroundMark x1="56013" y1="17937" x2="54272" y2="32511"/>
                        <a14:foregroundMark x1="54272" y1="32511" x2="82595" y2="38341"/>
                        <a14:foregroundMark x1="85759" y1="20179" x2="79114" y2="61883"/>
                        <a14:foregroundMark x1="78481" y1="28700" x2="88608" y2="26233"/>
                        <a14:foregroundMark x1="88608" y1="25336" x2="59019" y2="25561"/>
                        <a14:foregroundMark x1="85601" y1="27578" x2="96203" y2="10987"/>
                        <a14:foregroundMark x1="4747" y1="76682" x2="4430" y2="93498"/>
                        <a14:foregroundMark x1="93671" y1="10987" x2="84652" y2="2915"/>
                        <a14:foregroundMark x1="84652" y1="2915" x2="74684" y2="1570"/>
                        <a14:foregroundMark x1="74684" y1="1570" x2="66456" y2="2915"/>
                        <a14:foregroundMark x1="66456" y1="2915" x2="66456" y2="2915"/>
                        <a14:foregroundMark x1="95411" y1="11659" x2="99684" y2="19507"/>
                        <a14:foregroundMark x1="98576" y1="21300" x2="97785" y2="27354"/>
                        <a14:foregroundMark x1="97785" y1="18161" x2="96994" y2="12780"/>
                        <a14:foregroundMark x1="95728" y1="13004" x2="92563" y2="7399"/>
                        <a14:foregroundMark x1="98101" y1="22422" x2="98101" y2="13677"/>
                        <a14:foregroundMark x1="98418" y1="25561" x2="99209" y2="21973"/>
                        <a14:foregroundMark x1="4905" y1="75561" x2="4272" y2="93946"/>
                        <a14:foregroundMark x1="4430" y1="93722" x2="5696" y2="97309"/>
                        <a14:foregroundMark x1="5696" y1="97085" x2="15348" y2="9730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31868" y="1480854"/>
            <a:ext cx="6808585" cy="4804792"/>
          </a:xfrm>
          <a:prstGeom prst="rect">
            <a:avLst/>
          </a:prstGeom>
        </p:spPr>
      </p:pic>
      <p:pic>
        <p:nvPicPr>
          <p:cNvPr id="5122" name="Picture 2" descr="Boy Thinking Images | Free Vectors, Stock Photos &amp;amp; PSD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56" r="5303"/>
          <a:stretch/>
        </p:blipFill>
        <p:spPr bwMode="auto">
          <a:xfrm>
            <a:off x="311100" y="2204855"/>
            <a:ext cx="3068757" cy="4653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4004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100" y="227395"/>
            <a:ext cx="589644" cy="1005074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sp>
        <p:nvSpPr>
          <p:cNvPr id="16" name="Rounded Rectangle 15"/>
          <p:cNvSpPr/>
          <p:nvPr/>
        </p:nvSpPr>
        <p:spPr>
          <a:xfrm>
            <a:off x="995297" y="113079"/>
            <a:ext cx="11041579" cy="987977"/>
          </a:xfrm>
          <a:prstGeom prst="roundRect">
            <a:avLst/>
          </a:prstGeom>
          <a:solidFill>
            <a:srgbClr val="9ED56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solidFill>
                <a:srgbClr val="FFFFFF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018A5583-E438-4E03-B7CD-EB5FEAA557CC}"/>
              </a:ext>
            </a:extLst>
          </p:cNvPr>
          <p:cNvSpPr/>
          <p:nvPr/>
        </p:nvSpPr>
        <p:spPr>
          <a:xfrm>
            <a:off x="995297" y="123843"/>
            <a:ext cx="10836855" cy="147732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en-US" sz="3000" b="1" dirty="0">
                <a:solidFill>
                  <a:srgbClr val="00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  </a:t>
            </a:r>
            <a:r>
              <a:rPr lang="en-US" sz="3000" b="1" dirty="0" err="1">
                <a:solidFill>
                  <a:srgbClr val="00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Em</a:t>
            </a:r>
            <a:r>
              <a:rPr lang="en-US" sz="3000" b="1" dirty="0">
                <a:solidFill>
                  <a:srgbClr val="00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có</a:t>
            </a:r>
            <a:r>
              <a:rPr lang="en-US" sz="3000" b="1" dirty="0">
                <a:solidFill>
                  <a:srgbClr val="00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nhận</a:t>
            </a:r>
            <a:r>
              <a:rPr lang="en-US" sz="3000" b="1" dirty="0">
                <a:solidFill>
                  <a:srgbClr val="00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xét</a:t>
            </a:r>
            <a:r>
              <a:rPr lang="en-US" sz="3000" b="1" dirty="0">
                <a:solidFill>
                  <a:srgbClr val="00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gì</a:t>
            </a:r>
            <a:r>
              <a:rPr lang="en-US" sz="3000" b="1" dirty="0">
                <a:solidFill>
                  <a:srgbClr val="00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về</a:t>
            </a:r>
            <a:r>
              <a:rPr lang="en-US" sz="3000" b="1" dirty="0">
                <a:solidFill>
                  <a:srgbClr val="00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hành</a:t>
            </a:r>
            <a:r>
              <a:rPr lang="en-US" sz="3000" b="1" dirty="0">
                <a:solidFill>
                  <a:srgbClr val="00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vi </a:t>
            </a:r>
            <a:r>
              <a:rPr lang="en-US" sz="3000" b="1" dirty="0" err="1">
                <a:solidFill>
                  <a:srgbClr val="00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xin</a:t>
            </a:r>
            <a:r>
              <a:rPr lang="en-US" sz="3000" b="1" dirty="0">
                <a:solidFill>
                  <a:srgbClr val="00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lỗi</a:t>
            </a:r>
            <a:r>
              <a:rPr lang="en-US" sz="3000" b="1" dirty="0">
                <a:solidFill>
                  <a:srgbClr val="00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của</a:t>
            </a:r>
            <a:r>
              <a:rPr lang="en-US" sz="3000" b="1" dirty="0">
                <a:solidFill>
                  <a:srgbClr val="00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bạn</a:t>
            </a:r>
            <a:r>
              <a:rPr lang="en-US" sz="3000" b="1" dirty="0">
                <a:solidFill>
                  <a:srgbClr val="00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trong</a:t>
            </a:r>
            <a:r>
              <a:rPr lang="en-US" sz="3000" b="1" dirty="0">
                <a:solidFill>
                  <a:srgbClr val="00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mỗi</a:t>
            </a:r>
            <a:r>
              <a:rPr lang="en-US" sz="3000" b="1" dirty="0">
                <a:solidFill>
                  <a:srgbClr val="00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tranh</a:t>
            </a:r>
            <a:r>
              <a:rPr lang="en-US" sz="3000" b="1" dirty="0">
                <a:solidFill>
                  <a:srgbClr val="00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dưới</a:t>
            </a:r>
            <a:r>
              <a:rPr lang="en-US" sz="3000" b="1" dirty="0">
                <a:solidFill>
                  <a:srgbClr val="00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đây</a:t>
            </a:r>
            <a:r>
              <a:rPr lang="en-US" sz="3000" b="1" dirty="0">
                <a:solidFill>
                  <a:srgbClr val="00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?</a:t>
            </a:r>
          </a:p>
          <a:p>
            <a:endParaRPr lang="en-US" sz="3000" b="1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55" b="100000" l="160" r="100000">
                        <a14:foregroundMark x1="60383" y1="10909" x2="4313" y2="15227"/>
                        <a14:foregroundMark x1="42492" y1="2727" x2="41693" y2="21364"/>
                        <a14:foregroundMark x1="55272" y1="11364" x2="45687" y2="2955"/>
                        <a14:foregroundMark x1="52396" y1="5682" x2="46645" y2="2727"/>
                        <a14:foregroundMark x1="46645" y1="2045" x2="36422" y2="3182"/>
                        <a14:foregroundMark x1="36422" y1="3182" x2="31150" y2="8864"/>
                        <a14:foregroundMark x1="31150" y1="8864" x2="36102" y2="27273"/>
                        <a14:foregroundMark x1="36102" y1="27273" x2="50479" y2="24091"/>
                        <a14:foregroundMark x1="50958" y1="23864" x2="57827" y2="14091"/>
                        <a14:foregroundMark x1="57348" y1="14091" x2="38658" y2="17727"/>
                        <a14:foregroundMark x1="38658" y1="16136" x2="39936" y2="25000"/>
                        <a14:foregroundMark x1="6070" y1="80682" x2="6070" y2="94545"/>
                        <a14:foregroundMark x1="23003" y1="40455" x2="53355" y2="58182"/>
                        <a14:foregroundMark x1="69649" y1="35000" x2="82109" y2="49091"/>
                        <a14:foregroundMark x1="81310" y1="37727" x2="71086" y2="76591"/>
                        <a14:foregroundMark x1="79393" y1="60455" x2="63898" y2="71136"/>
                        <a14:foregroundMark x1="80192" y1="40455" x2="64696" y2="57273"/>
                        <a14:foregroundMark x1="73003" y1="41591" x2="71885" y2="47045"/>
                        <a14:foregroundMark x1="3834" y1="66364" x2="92332" y2="65682"/>
                        <a14:foregroundMark x1="92332" y1="65227" x2="86901" y2="73864"/>
                        <a14:foregroundMark x1="94569" y1="57727" x2="93450" y2="75909"/>
                        <a14:foregroundMark x1="92971" y1="75455" x2="72204" y2="42727"/>
                        <a14:foregroundMark x1="78594" y1="47500" x2="67732" y2="62500"/>
                        <a14:foregroundMark x1="6070" y1="70682" x2="45687" y2="71136"/>
                        <a14:foregroundMark x1="29872" y1="48636" x2="33227" y2="70682"/>
                        <a14:foregroundMark x1="42332" y1="51818" x2="22364" y2="58182"/>
                        <a14:foregroundMark x1="53355" y1="63182" x2="53355" y2="63182"/>
                        <a14:foregroundMark x1="51917" y1="5227" x2="46486" y2="2045"/>
                        <a14:foregroundMark x1="46486" y1="2500" x2="39776" y2="227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91566" y="1468824"/>
            <a:ext cx="6539812" cy="4596673"/>
          </a:xfrm>
          <a:prstGeom prst="rect">
            <a:avLst/>
          </a:prstGeom>
        </p:spPr>
      </p:pic>
      <p:pic>
        <p:nvPicPr>
          <p:cNvPr id="10" name="Picture 2" descr="Boy Thinking Images | Free Vectors, Stock Photos &amp;amp; PSD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56" r="5303"/>
          <a:stretch/>
        </p:blipFill>
        <p:spPr bwMode="auto">
          <a:xfrm>
            <a:off x="311100" y="2204855"/>
            <a:ext cx="3068757" cy="4653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9360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100" y="227395"/>
            <a:ext cx="589644" cy="1005074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sp>
        <p:nvSpPr>
          <p:cNvPr id="16" name="Rounded Rectangle 15"/>
          <p:cNvSpPr/>
          <p:nvPr/>
        </p:nvSpPr>
        <p:spPr>
          <a:xfrm>
            <a:off x="995297" y="113079"/>
            <a:ext cx="11041579" cy="987977"/>
          </a:xfrm>
          <a:prstGeom prst="roundRect">
            <a:avLst/>
          </a:prstGeom>
          <a:solidFill>
            <a:srgbClr val="9ED56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solidFill>
                <a:srgbClr val="FFFFFF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018A5583-E438-4E03-B7CD-EB5FEAA557CC}"/>
              </a:ext>
            </a:extLst>
          </p:cNvPr>
          <p:cNvSpPr/>
          <p:nvPr/>
        </p:nvSpPr>
        <p:spPr>
          <a:xfrm>
            <a:off x="995297" y="123843"/>
            <a:ext cx="10836855" cy="147732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en-US" sz="3000" b="1" dirty="0">
                <a:solidFill>
                  <a:srgbClr val="00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  </a:t>
            </a:r>
            <a:r>
              <a:rPr lang="en-US" sz="3000" b="1" dirty="0" err="1">
                <a:solidFill>
                  <a:srgbClr val="00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Em</a:t>
            </a:r>
            <a:r>
              <a:rPr lang="en-US" sz="3000" b="1" dirty="0">
                <a:solidFill>
                  <a:srgbClr val="00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có</a:t>
            </a:r>
            <a:r>
              <a:rPr lang="en-US" sz="3000" b="1" dirty="0">
                <a:solidFill>
                  <a:srgbClr val="00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nhận</a:t>
            </a:r>
            <a:r>
              <a:rPr lang="en-US" sz="3000" b="1" dirty="0">
                <a:solidFill>
                  <a:srgbClr val="00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xét</a:t>
            </a:r>
            <a:r>
              <a:rPr lang="en-US" sz="3000" b="1" dirty="0">
                <a:solidFill>
                  <a:srgbClr val="00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gì</a:t>
            </a:r>
            <a:r>
              <a:rPr lang="en-US" sz="3000" b="1" dirty="0">
                <a:solidFill>
                  <a:srgbClr val="00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về</a:t>
            </a:r>
            <a:r>
              <a:rPr lang="en-US" sz="3000" b="1" dirty="0">
                <a:solidFill>
                  <a:srgbClr val="00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hành</a:t>
            </a:r>
            <a:r>
              <a:rPr lang="en-US" sz="3000" b="1" dirty="0">
                <a:solidFill>
                  <a:srgbClr val="00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vi </a:t>
            </a:r>
            <a:r>
              <a:rPr lang="en-US" sz="3000" b="1" dirty="0" err="1">
                <a:solidFill>
                  <a:srgbClr val="00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xin</a:t>
            </a:r>
            <a:r>
              <a:rPr lang="en-US" sz="3000" b="1" dirty="0">
                <a:solidFill>
                  <a:srgbClr val="00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lỗi</a:t>
            </a:r>
            <a:r>
              <a:rPr lang="en-US" sz="3000" b="1" dirty="0">
                <a:solidFill>
                  <a:srgbClr val="00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của</a:t>
            </a:r>
            <a:r>
              <a:rPr lang="en-US" sz="3000" b="1" dirty="0">
                <a:solidFill>
                  <a:srgbClr val="00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bạn</a:t>
            </a:r>
            <a:r>
              <a:rPr lang="en-US" sz="3000" b="1" dirty="0">
                <a:solidFill>
                  <a:srgbClr val="00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trong</a:t>
            </a:r>
            <a:r>
              <a:rPr lang="en-US" sz="3000" b="1" dirty="0">
                <a:solidFill>
                  <a:srgbClr val="00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mỗi</a:t>
            </a:r>
            <a:r>
              <a:rPr lang="en-US" sz="3000" b="1" dirty="0">
                <a:solidFill>
                  <a:srgbClr val="00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tranh</a:t>
            </a:r>
            <a:r>
              <a:rPr lang="en-US" sz="3000" b="1" dirty="0">
                <a:solidFill>
                  <a:srgbClr val="00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dưới</a:t>
            </a:r>
            <a:r>
              <a:rPr lang="en-US" sz="3000" b="1" dirty="0">
                <a:solidFill>
                  <a:srgbClr val="00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đây</a:t>
            </a:r>
            <a:r>
              <a:rPr lang="en-US" sz="3000" b="1" dirty="0">
                <a:solidFill>
                  <a:srgbClr val="00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?</a:t>
            </a:r>
          </a:p>
          <a:p>
            <a:endParaRPr lang="en-US" sz="3000" b="1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2381" r="49373">
                        <a14:foregroundMark x1="42356" y1="20879" x2="30326" y2="2198"/>
                        <a14:foregroundMark x1="31078" y1="3663" x2="28070" y2="2564"/>
                        <a14:foregroundMark x1="29574" y1="1832" x2="24687" y2="2198"/>
                        <a14:foregroundMark x1="24687" y1="2198" x2="19298" y2="9158"/>
                        <a14:foregroundMark x1="21429" y1="9158" x2="30326" y2="14652"/>
                        <a14:foregroundMark x1="39975" y1="12454" x2="37093" y2="4029"/>
                        <a14:foregroundMark x1="37719" y1="6960" x2="35213" y2="2198"/>
                        <a14:foregroundMark x1="37093" y1="4762" x2="33208" y2="1832"/>
                        <a14:foregroundMark x1="33208" y1="6593" x2="30451" y2="19414"/>
                        <a14:foregroundMark x1="28070" y1="12088" x2="9398" y2="9158"/>
                        <a14:foregroundMark x1="13910" y1="12088" x2="8396" y2="9158"/>
                        <a14:foregroundMark x1="9148" y1="9524" x2="5764" y2="14652"/>
                        <a14:foregroundMark x1="10526" y1="17949" x2="15539" y2="94872"/>
                        <a14:foregroundMark x1="38596" y1="45421" x2="40977" y2="86813"/>
                        <a14:foregroundMark x1="20301" y1="57143" x2="18045" y2="75092"/>
                        <a14:foregroundMark x1="16291" y1="51648" x2="9148" y2="78388"/>
                        <a14:foregroundMark x1="45739" y1="13919" x2="48622" y2="31868"/>
                        <a14:foregroundMark x1="48622" y1="31868" x2="48622" y2="15018"/>
                        <a14:foregroundMark x1="48246" y1="19048" x2="48747" y2="45421"/>
                        <a14:foregroundMark x1="48371" y1="46886" x2="48371" y2="65201"/>
                        <a14:foregroundMark x1="48371" y1="57509" x2="48371" y2="78388"/>
                        <a14:foregroundMark x1="48371" y1="78388" x2="48246" y2="89377"/>
                        <a14:foregroundMark x1="48622" y1="87179" x2="48120" y2="92674"/>
                        <a14:foregroundMark x1="48371" y1="91941" x2="46867" y2="97070"/>
                        <a14:foregroundMark x1="40226" y1="35165" x2="19674" y2="24908"/>
                        <a14:foregroundMark x1="19424" y1="24908" x2="37093" y2="44322"/>
                        <a14:foregroundMark x1="13659" y1="9524" x2="7644" y2="8059"/>
                        <a14:foregroundMark x1="7644" y1="8059" x2="4762" y2="13553"/>
                        <a14:foregroundMark x1="4762" y1="13553" x2="4386" y2="39194"/>
                        <a14:foregroundMark x1="4386" y1="39194" x2="4386" y2="57143"/>
                        <a14:foregroundMark x1="4386" y1="57143" x2="4386" y2="89377"/>
                        <a14:foregroundMark x1="4386" y1="89377" x2="5263" y2="98901"/>
                        <a14:foregroundMark x1="4010" y1="90842" x2="4762" y2="95604"/>
                        <a14:foregroundMark x1="48622" y1="15385" x2="46491" y2="8425"/>
                        <a14:foregroundMark x1="47243" y1="11722" x2="40727" y2="8059"/>
                        <a14:foregroundMark x1="46491" y1="8059" x2="42481" y2="8059"/>
                        <a14:foregroundMark x1="8145" y1="8425" x2="5639" y2="10256"/>
                        <a14:foregroundMark x1="10902" y1="9158" x2="19048" y2="8059"/>
                        <a14:foregroundMark x1="18170" y1="8059" x2="8897" y2="8059"/>
                        <a14:foregroundMark x1="36967" y1="97436" x2="42982" y2="98168"/>
                        <a14:backgroundMark x1="5514" y1="4396" x2="19048" y2="1099"/>
                        <a14:backgroundMark x1="39223" y1="1465" x2="47368" y2="2564"/>
                        <a14:backgroundMark x1="41855" y1="5861" x2="47243" y2="4029"/>
                        <a14:backgroundMark x1="9524" y1="5495" x2="19424" y2="5495"/>
                      </a14:backgroundRemoval>
                    </a14:imgEffect>
                  </a14:imgLayer>
                </a14:imgProps>
              </a:ext>
            </a:extLst>
          </a:blip>
          <a:srcRect l="2508" r="49548" b="1713"/>
          <a:stretch/>
        </p:blipFill>
        <p:spPr>
          <a:xfrm>
            <a:off x="4404143" y="1352451"/>
            <a:ext cx="6761161" cy="4741792"/>
          </a:xfrm>
          <a:prstGeom prst="rect">
            <a:avLst/>
          </a:prstGeom>
        </p:spPr>
      </p:pic>
      <p:pic>
        <p:nvPicPr>
          <p:cNvPr id="10" name="Picture 2" descr="Boy Thinking Images | Free Vectors, Stock Photos &amp;amp; PSD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56" r="5303"/>
          <a:stretch/>
        </p:blipFill>
        <p:spPr bwMode="auto">
          <a:xfrm>
            <a:off x="311100" y="2204855"/>
            <a:ext cx="3068757" cy="4653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7976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100" y="227395"/>
            <a:ext cx="589644" cy="1005074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sp>
        <p:nvSpPr>
          <p:cNvPr id="16" name="Rounded Rectangle 15"/>
          <p:cNvSpPr/>
          <p:nvPr/>
        </p:nvSpPr>
        <p:spPr>
          <a:xfrm>
            <a:off x="995297" y="113079"/>
            <a:ext cx="11041579" cy="987977"/>
          </a:xfrm>
          <a:prstGeom prst="roundRect">
            <a:avLst/>
          </a:prstGeom>
          <a:solidFill>
            <a:srgbClr val="9ED56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solidFill>
                <a:srgbClr val="FFFFFF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018A5583-E438-4E03-B7CD-EB5FEAA557CC}"/>
              </a:ext>
            </a:extLst>
          </p:cNvPr>
          <p:cNvSpPr/>
          <p:nvPr/>
        </p:nvSpPr>
        <p:spPr>
          <a:xfrm>
            <a:off x="995297" y="123843"/>
            <a:ext cx="10836855" cy="147732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en-US" sz="3000" b="1" dirty="0">
                <a:solidFill>
                  <a:srgbClr val="00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  </a:t>
            </a:r>
            <a:r>
              <a:rPr lang="en-US" sz="3000" b="1" dirty="0" err="1">
                <a:solidFill>
                  <a:srgbClr val="00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Em</a:t>
            </a:r>
            <a:r>
              <a:rPr lang="en-US" sz="3000" b="1" dirty="0">
                <a:solidFill>
                  <a:srgbClr val="00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có</a:t>
            </a:r>
            <a:r>
              <a:rPr lang="en-US" sz="3000" b="1" dirty="0">
                <a:solidFill>
                  <a:srgbClr val="00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nhận</a:t>
            </a:r>
            <a:r>
              <a:rPr lang="en-US" sz="3000" b="1" dirty="0">
                <a:solidFill>
                  <a:srgbClr val="00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xét</a:t>
            </a:r>
            <a:r>
              <a:rPr lang="en-US" sz="3000" b="1" dirty="0">
                <a:solidFill>
                  <a:srgbClr val="00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gì</a:t>
            </a:r>
            <a:r>
              <a:rPr lang="en-US" sz="3000" b="1" dirty="0">
                <a:solidFill>
                  <a:srgbClr val="00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về</a:t>
            </a:r>
            <a:r>
              <a:rPr lang="en-US" sz="3000" b="1" dirty="0">
                <a:solidFill>
                  <a:srgbClr val="00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hành</a:t>
            </a:r>
            <a:r>
              <a:rPr lang="en-US" sz="3000" b="1" dirty="0">
                <a:solidFill>
                  <a:srgbClr val="00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vi </a:t>
            </a:r>
            <a:r>
              <a:rPr lang="en-US" sz="3000" b="1" dirty="0" err="1">
                <a:solidFill>
                  <a:srgbClr val="00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xin</a:t>
            </a:r>
            <a:r>
              <a:rPr lang="en-US" sz="3000" b="1" dirty="0">
                <a:solidFill>
                  <a:srgbClr val="00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lỗi</a:t>
            </a:r>
            <a:r>
              <a:rPr lang="en-US" sz="3000" b="1" dirty="0">
                <a:solidFill>
                  <a:srgbClr val="00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của</a:t>
            </a:r>
            <a:r>
              <a:rPr lang="en-US" sz="3000" b="1" dirty="0">
                <a:solidFill>
                  <a:srgbClr val="00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bạn</a:t>
            </a:r>
            <a:r>
              <a:rPr lang="en-US" sz="3000" b="1" dirty="0">
                <a:solidFill>
                  <a:srgbClr val="00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trong</a:t>
            </a:r>
            <a:r>
              <a:rPr lang="en-US" sz="3000" b="1" dirty="0">
                <a:solidFill>
                  <a:srgbClr val="00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mỗi</a:t>
            </a:r>
            <a:r>
              <a:rPr lang="en-US" sz="3000" b="1" dirty="0">
                <a:solidFill>
                  <a:srgbClr val="00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tranh</a:t>
            </a:r>
            <a:r>
              <a:rPr lang="en-US" sz="3000" b="1" dirty="0">
                <a:solidFill>
                  <a:srgbClr val="00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dưới</a:t>
            </a:r>
            <a:r>
              <a:rPr lang="en-US" sz="3000" b="1" dirty="0">
                <a:solidFill>
                  <a:srgbClr val="00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đây</a:t>
            </a:r>
            <a:r>
              <a:rPr lang="en-US" sz="3000" b="1" dirty="0">
                <a:solidFill>
                  <a:srgbClr val="00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?</a:t>
            </a:r>
          </a:p>
          <a:p>
            <a:endParaRPr lang="en-US" sz="3000" b="1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762" b="98535" l="51128" r="96617">
                        <a14:foregroundMark x1="88346" y1="8425" x2="75940" y2="8791"/>
                        <a14:foregroundMark x1="76190" y1="8425" x2="54887" y2="8059"/>
                        <a14:foregroundMark x1="54887" y1="8425" x2="53509" y2="8791"/>
                        <a14:foregroundMark x1="53509" y1="8791" x2="52256" y2="11722"/>
                        <a14:foregroundMark x1="52256" y1="11722" x2="51629" y2="17949"/>
                        <a14:foregroundMark x1="51629" y1="17949" x2="51629" y2="95604"/>
                        <a14:foregroundMark x1="51629" y1="95971" x2="52381" y2="98535"/>
                        <a14:foregroundMark x1="63158" y1="15751" x2="80827" y2="42125"/>
                        <a14:foregroundMark x1="83333" y1="16850" x2="69048" y2="28938"/>
                        <a14:foregroundMark x1="87343" y1="52381" x2="83835" y2="90842"/>
                        <a14:foregroundMark x1="81955" y1="72161" x2="90602" y2="85714"/>
                        <a14:foregroundMark x1="90727" y1="82418" x2="78446" y2="81685"/>
                        <a14:foregroundMark x1="62281" y1="17216" x2="53509" y2="9890"/>
                        <a14:foregroundMark x1="63534" y1="69597" x2="63659" y2="81319"/>
                      </a14:backgroundRemoval>
                    </a14:imgEffect>
                  </a14:imgLayer>
                </a14:imgProps>
              </a:ext>
            </a:extLst>
          </a:blip>
          <a:srcRect l="51179" t="5239" r="3289" b="1281"/>
          <a:stretch/>
        </p:blipFill>
        <p:spPr>
          <a:xfrm>
            <a:off x="3921328" y="1412943"/>
            <a:ext cx="6618336" cy="4557741"/>
          </a:xfrm>
          <a:prstGeom prst="rect">
            <a:avLst/>
          </a:prstGeom>
        </p:spPr>
      </p:pic>
      <p:pic>
        <p:nvPicPr>
          <p:cNvPr id="10" name="Picture 2" descr="Boy Thinking Images | Free Vectors, Stock Photos &amp;amp; PSD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56" r="5303"/>
          <a:stretch/>
        </p:blipFill>
        <p:spPr bwMode="auto">
          <a:xfrm>
            <a:off x="0" y="2349234"/>
            <a:ext cx="3068757" cy="4653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2720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25"/>
          <p:cNvGrpSpPr/>
          <p:nvPr/>
        </p:nvGrpSpPr>
        <p:grpSpPr>
          <a:xfrm>
            <a:off x="-15272" y="6013316"/>
            <a:ext cx="12207272" cy="928013"/>
            <a:chOff x="-15272" y="5986422"/>
            <a:chExt cx="12207272" cy="928013"/>
          </a:xfr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grpSpPr>
        <p:pic>
          <p:nvPicPr>
            <p:cNvPr id="5" name="图片 2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72" y="6058837"/>
              <a:ext cx="4243144" cy="855598"/>
            </a:xfrm>
            <a:prstGeom prst="rect">
              <a:avLst/>
            </a:prstGeom>
          </p:spPr>
        </p:pic>
        <p:pic>
          <p:nvPicPr>
            <p:cNvPr id="6" name="图片 2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27871" y="6058837"/>
              <a:ext cx="4031225" cy="855598"/>
            </a:xfrm>
            <a:prstGeom prst="rect">
              <a:avLst/>
            </a:prstGeom>
          </p:spPr>
        </p:pic>
        <p:pic>
          <p:nvPicPr>
            <p:cNvPr id="7" name="图片 2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09936" y="5986422"/>
              <a:ext cx="3982064" cy="855598"/>
            </a:xfrm>
            <a:prstGeom prst="rect">
              <a:avLst/>
            </a:prstGeom>
          </p:spPr>
        </p:pic>
      </p:grpSp>
      <p:pic>
        <p:nvPicPr>
          <p:cNvPr id="8" name="图片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82" y="0"/>
            <a:ext cx="589644" cy="1005074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9" name="图片 5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0892" y="-356452"/>
            <a:ext cx="2052744" cy="2254977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10" name="PA_库_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6034" y="1061184"/>
            <a:ext cx="7277877" cy="4304647"/>
          </a:xfrm>
          <a:prstGeom prst="rect">
            <a:avLst/>
          </a:prstGeom>
        </p:spPr>
      </p:pic>
      <p:sp>
        <p:nvSpPr>
          <p:cNvPr id="11" name="PA_库_文本框 5"/>
          <p:cNvSpPr txBox="1"/>
          <p:nvPr>
            <p:custDataLst>
              <p:tags r:id="rId2"/>
            </p:custDataLst>
          </p:nvPr>
        </p:nvSpPr>
        <p:spPr>
          <a:xfrm>
            <a:off x="1816034" y="2190880"/>
            <a:ext cx="669734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b="1" dirty="0" err="1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Hoạt</a:t>
            </a:r>
            <a:r>
              <a:rPr lang="en-US" altLang="zh-CN" sz="4800" b="1" dirty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altLang="zh-CN" sz="4800" b="1" dirty="0" err="1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động</a:t>
            </a:r>
            <a:r>
              <a:rPr lang="en-US" altLang="zh-CN" sz="4800" b="1" dirty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altLang="zh-CN" sz="4800" b="1" dirty="0" smtClean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3 </a:t>
            </a:r>
            <a:r>
              <a:rPr lang="en-US" altLang="zh-CN" sz="4800" b="1" dirty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:</a:t>
            </a:r>
          </a:p>
          <a:p>
            <a:pPr algn="ctr"/>
            <a:r>
              <a:rPr lang="en-US" altLang="zh-CN" sz="4800" b="1" dirty="0" err="1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Xử</a:t>
            </a:r>
            <a:r>
              <a:rPr lang="en-US" altLang="zh-CN" sz="4800" b="1" dirty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altLang="zh-CN" sz="4800" b="1" dirty="0" err="1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lí</a:t>
            </a:r>
            <a:r>
              <a:rPr lang="en-US" altLang="zh-CN" sz="4800" b="1" dirty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altLang="zh-CN" sz="4800" b="1" dirty="0" err="1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tình</a:t>
            </a:r>
            <a:r>
              <a:rPr lang="en-US" altLang="zh-CN" sz="4800" b="1" dirty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altLang="zh-CN" sz="4800" b="1" dirty="0" err="1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huống</a:t>
            </a:r>
            <a:endParaRPr lang="en-US" altLang="zh-CN" sz="4800" b="1" dirty="0">
              <a:latin typeface="Times New Roman" pitchFamily="18" charset="0"/>
              <a:ea typeface="Cambria" panose="02040503050406030204" pitchFamily="18" charset="0"/>
              <a:cs typeface="Times New Roman" pitchFamily="18" charset="0"/>
            </a:endParaRPr>
          </a:p>
          <a:p>
            <a:pPr algn="ctr"/>
            <a:r>
              <a:rPr lang="en-US" altLang="zh-CN" sz="4800" b="1" dirty="0">
                <a:solidFill>
                  <a:srgbClr val="F1594D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07021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3" presetClass="entr" presetSubtype="28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100" y="227395"/>
            <a:ext cx="589644" cy="1005074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sp>
        <p:nvSpPr>
          <p:cNvPr id="16" name="Rounded Rectangle 15"/>
          <p:cNvSpPr/>
          <p:nvPr/>
        </p:nvSpPr>
        <p:spPr>
          <a:xfrm>
            <a:off x="995297" y="113079"/>
            <a:ext cx="11041579" cy="813353"/>
          </a:xfrm>
          <a:prstGeom prst="roundRect">
            <a:avLst/>
          </a:prstGeom>
          <a:solidFill>
            <a:srgbClr val="9ED56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solidFill>
                <a:srgbClr val="FFFFFF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018A5583-E438-4E03-B7CD-EB5FEAA557CC}"/>
              </a:ext>
            </a:extLst>
          </p:cNvPr>
          <p:cNvSpPr/>
          <p:nvPr/>
        </p:nvSpPr>
        <p:spPr>
          <a:xfrm>
            <a:off x="1200021" y="206089"/>
            <a:ext cx="10836855" cy="55399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en-US" sz="30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</a:t>
            </a:r>
            <a:r>
              <a:rPr lang="en-US" sz="3000" b="1" dirty="0" err="1">
                <a:solidFill>
                  <a:srgbClr val="00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Em</a:t>
            </a:r>
            <a:r>
              <a:rPr lang="en-US" sz="3000" b="1" dirty="0">
                <a:solidFill>
                  <a:srgbClr val="00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sẽ</a:t>
            </a:r>
            <a:r>
              <a:rPr lang="en-US" sz="3000" b="1" dirty="0">
                <a:solidFill>
                  <a:srgbClr val="00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làm</a:t>
            </a:r>
            <a:r>
              <a:rPr lang="en-US" sz="3000" b="1" dirty="0">
                <a:solidFill>
                  <a:srgbClr val="00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gì</a:t>
            </a:r>
            <a:r>
              <a:rPr lang="en-US" sz="3000" b="1" dirty="0">
                <a:solidFill>
                  <a:srgbClr val="00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nếu</a:t>
            </a:r>
            <a:r>
              <a:rPr lang="en-US" sz="3000" b="1" dirty="0">
                <a:solidFill>
                  <a:srgbClr val="00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là</a:t>
            </a:r>
            <a:r>
              <a:rPr lang="en-US" sz="3000" b="1" dirty="0">
                <a:solidFill>
                  <a:srgbClr val="00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bạn</a:t>
            </a:r>
            <a:r>
              <a:rPr lang="en-US" sz="3000" b="1" dirty="0">
                <a:solidFill>
                  <a:srgbClr val="00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trong</a:t>
            </a:r>
            <a:r>
              <a:rPr lang="en-US" sz="3000" b="1" dirty="0">
                <a:solidFill>
                  <a:srgbClr val="00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mỗi</a:t>
            </a:r>
            <a:r>
              <a:rPr lang="en-US" sz="3000" b="1" dirty="0">
                <a:solidFill>
                  <a:srgbClr val="00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tình</a:t>
            </a:r>
            <a:r>
              <a:rPr lang="en-US" sz="3000" b="1" dirty="0">
                <a:solidFill>
                  <a:srgbClr val="00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huống</a:t>
            </a:r>
            <a:r>
              <a:rPr lang="en-US" sz="3000" b="1" dirty="0">
                <a:solidFill>
                  <a:srgbClr val="00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dưới</a:t>
            </a:r>
            <a:r>
              <a:rPr lang="en-US" sz="3000" b="1" dirty="0">
                <a:solidFill>
                  <a:srgbClr val="00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đây</a:t>
            </a:r>
            <a:r>
              <a:rPr lang="en-US" sz="3000" b="1" dirty="0">
                <a:solidFill>
                  <a:srgbClr val="00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1026" name="Picture 2" descr="Boy Thinking Images | Free Vectors, Stock Photos &amp;amp; PSD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32" b="93053" l="6550" r="43291">
                        <a14:foregroundMark x1="34026" y1="15158" x2="34026" y2="24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184" r="57177"/>
          <a:stretch/>
        </p:blipFill>
        <p:spPr bwMode="auto">
          <a:xfrm>
            <a:off x="143676" y="3703154"/>
            <a:ext cx="1637170" cy="3485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/>
          <a:srcRect l="1724" t="7236" r="1321"/>
          <a:stretch/>
        </p:blipFill>
        <p:spPr>
          <a:xfrm>
            <a:off x="494294" y="1191768"/>
            <a:ext cx="5442756" cy="25520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/>
          <a:srcRect l="1463" t="7465" r="2318" b="3878"/>
          <a:stretch/>
        </p:blipFill>
        <p:spPr>
          <a:xfrm>
            <a:off x="6120244" y="1232469"/>
            <a:ext cx="5943600" cy="251138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7"/>
          <a:srcRect l="1614" t="4899" r="2289" b="3782"/>
          <a:stretch/>
        </p:blipFill>
        <p:spPr>
          <a:xfrm>
            <a:off x="3175004" y="3923748"/>
            <a:ext cx="7174341" cy="2594293"/>
          </a:xfrm>
          <a:prstGeom prst="roundRect">
            <a:avLst/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246130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/>
          <p:cNvSpPr/>
          <p:nvPr/>
        </p:nvSpPr>
        <p:spPr>
          <a:xfrm>
            <a:off x="311100" y="2092036"/>
            <a:ext cx="1961045" cy="1773382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pic>
        <p:nvPicPr>
          <p:cNvPr id="18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100" y="227395"/>
            <a:ext cx="589644" cy="1005074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sp>
        <p:nvSpPr>
          <p:cNvPr id="16" name="Rounded Rectangle 15"/>
          <p:cNvSpPr/>
          <p:nvPr/>
        </p:nvSpPr>
        <p:spPr>
          <a:xfrm>
            <a:off x="995297" y="113079"/>
            <a:ext cx="11041579" cy="813353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solidFill>
                <a:srgbClr val="FFFFFF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018A5583-E438-4E03-B7CD-EB5FEAA557CC}"/>
              </a:ext>
            </a:extLst>
          </p:cNvPr>
          <p:cNvSpPr/>
          <p:nvPr/>
        </p:nvSpPr>
        <p:spPr>
          <a:xfrm>
            <a:off x="1200021" y="206089"/>
            <a:ext cx="10836855" cy="55399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</a:t>
            </a:r>
            <a:r>
              <a:rPr lang="en-US" sz="3000" b="1" dirty="0" err="1">
                <a:solidFill>
                  <a:srgbClr val="00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Em</a:t>
            </a:r>
            <a:r>
              <a:rPr lang="en-US" sz="3000" b="1" dirty="0">
                <a:solidFill>
                  <a:srgbClr val="00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sẽ</a:t>
            </a:r>
            <a:r>
              <a:rPr lang="en-US" sz="3000" b="1" dirty="0">
                <a:solidFill>
                  <a:srgbClr val="00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làm</a:t>
            </a:r>
            <a:r>
              <a:rPr lang="en-US" sz="3000" b="1" dirty="0">
                <a:solidFill>
                  <a:srgbClr val="00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gì</a:t>
            </a:r>
            <a:r>
              <a:rPr lang="en-US" sz="3000" b="1" dirty="0">
                <a:solidFill>
                  <a:srgbClr val="00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nếu</a:t>
            </a:r>
            <a:r>
              <a:rPr lang="en-US" sz="3000" b="1" dirty="0">
                <a:solidFill>
                  <a:srgbClr val="00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là</a:t>
            </a:r>
            <a:r>
              <a:rPr lang="en-US" sz="3000" b="1" dirty="0">
                <a:solidFill>
                  <a:srgbClr val="00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bạn</a:t>
            </a:r>
            <a:r>
              <a:rPr lang="en-US" sz="3000" b="1" dirty="0">
                <a:solidFill>
                  <a:srgbClr val="00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trong</a:t>
            </a:r>
            <a:r>
              <a:rPr lang="en-US" sz="3000" b="1" dirty="0">
                <a:solidFill>
                  <a:srgbClr val="00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mỗi</a:t>
            </a:r>
            <a:r>
              <a:rPr lang="en-US" sz="3000" b="1" dirty="0">
                <a:solidFill>
                  <a:srgbClr val="00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tình</a:t>
            </a:r>
            <a:r>
              <a:rPr lang="en-US" sz="3000" b="1" dirty="0">
                <a:solidFill>
                  <a:srgbClr val="00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huống</a:t>
            </a:r>
            <a:r>
              <a:rPr lang="en-US" sz="3000" b="1" dirty="0">
                <a:solidFill>
                  <a:srgbClr val="00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dưới</a:t>
            </a:r>
            <a:r>
              <a:rPr lang="en-US" sz="3000" b="1" dirty="0">
                <a:solidFill>
                  <a:srgbClr val="00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đây</a:t>
            </a:r>
            <a:r>
              <a:rPr lang="en-US" sz="3000" b="1" dirty="0">
                <a:solidFill>
                  <a:srgbClr val="00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11100" y="2319899"/>
            <a:ext cx="205919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66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Tình</a:t>
            </a:r>
            <a:r>
              <a:rPr lang="en-US" sz="3200" b="1" dirty="0">
                <a:solidFill>
                  <a:srgbClr val="FF66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66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huống</a:t>
            </a:r>
            <a:r>
              <a:rPr lang="en-US" sz="3200" b="1" dirty="0">
                <a:solidFill>
                  <a:srgbClr val="FF66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1: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2370297" y="5597689"/>
            <a:ext cx="9233873" cy="947963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>
              <a:solidFill>
                <a:srgbClr val="FFFFFF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Text Box 6"/>
          <p:cNvSpPr txBox="1">
            <a:spLocks noChangeArrowheads="1"/>
          </p:cNvSpPr>
          <p:nvPr/>
        </p:nvSpPr>
        <p:spPr bwMode="auto">
          <a:xfrm>
            <a:off x="3697926" y="5733628"/>
            <a:ext cx="686591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2800" b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</a:t>
            </a:r>
            <a:r>
              <a:rPr lang="vi-VN" altLang="vi-VN" sz="2800" b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 </a:t>
            </a:r>
            <a:r>
              <a:rPr lang="vi-VN" altLang="vi-VN" sz="2800" b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rơi mũ của bạn vào vũng nước</a:t>
            </a:r>
            <a:endParaRPr lang="en-US" altLang="zh-CN" sz="2800" b="1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584457" y="5598051"/>
            <a:ext cx="880555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vi-VN" altLang="vi-VN" sz="2800" b="1" dirty="0">
                <a:solidFill>
                  <a:srgbClr val="C0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Em nên nhặt mũ lên, xin lỗi bạn chân thành và làm sạch chiếc mũ trước khi trả lại bạn.</a:t>
            </a:r>
            <a:endParaRPr lang="en-US" altLang="zh-CN" sz="2800" b="1" dirty="0">
              <a:solidFill>
                <a:srgbClr val="C00000"/>
              </a:solidFill>
              <a:latin typeface="Times New Roman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/>
          <a:srcRect l="1724" t="7236" r="1321"/>
          <a:stretch/>
        </p:blipFill>
        <p:spPr>
          <a:xfrm>
            <a:off x="2584456" y="1151066"/>
            <a:ext cx="8805551" cy="412889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5" name="Picture 2" descr="Boy Thinking Images | Free Vectors, Stock Photos &amp;amp; PSD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56" r="5303"/>
          <a:stretch/>
        </p:blipFill>
        <p:spPr bwMode="auto">
          <a:xfrm>
            <a:off x="105868" y="3482001"/>
            <a:ext cx="2371508" cy="3595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3023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/>
      <p:bldP spid="14" grpId="1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: 对角圆角 13">
            <a:extLst>
              <a:ext uri="{FF2B5EF4-FFF2-40B4-BE49-F238E27FC236}">
                <a16:creationId xmlns="" xmlns:a16="http://schemas.microsoft.com/office/drawing/2014/main" id="{176D5DFE-0529-43CA-BF04-8CEA96FF6F9A}"/>
              </a:ext>
            </a:extLst>
          </p:cNvPr>
          <p:cNvSpPr/>
          <p:nvPr/>
        </p:nvSpPr>
        <p:spPr>
          <a:xfrm>
            <a:off x="412124" y="2374298"/>
            <a:ext cx="11460193" cy="2298064"/>
          </a:xfrm>
          <a:prstGeom prst="round2DiagRect">
            <a:avLst/>
          </a:prstGeom>
          <a:solidFill>
            <a:srgbClr val="BBE5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FF"/>
              </a:solidFill>
              <a:cs typeface="Helvetica"/>
              <a:sym typeface="+mn-lt"/>
            </a:endParaRPr>
          </a:p>
        </p:txBody>
      </p:sp>
      <p:pic>
        <p:nvPicPr>
          <p:cNvPr id="970" name="图片 96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64429" y="1921484"/>
            <a:ext cx="1727571" cy="993766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456323"/>
            <a:ext cx="1380230" cy="993766"/>
          </a:xfrm>
          <a:prstGeom prst="rect">
            <a:avLst/>
          </a:prstGeom>
        </p:spPr>
      </p:pic>
      <p:sp>
        <p:nvSpPr>
          <p:cNvPr id="18" name="TextBox 5"/>
          <p:cNvSpPr txBox="1"/>
          <p:nvPr/>
        </p:nvSpPr>
        <p:spPr>
          <a:xfrm>
            <a:off x="136497" y="2609854"/>
            <a:ext cx="1211330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b="1" spc="300" dirty="0">
                <a:solidFill>
                  <a:srgbClr val="00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  <a:sym typeface="+mn-lt"/>
              </a:rPr>
              <a:t>BÀI 4:</a:t>
            </a:r>
          </a:p>
          <a:p>
            <a:pPr algn="ctr"/>
            <a:r>
              <a:rPr lang="en-US" altLang="zh-CN" sz="6000" b="1" spc="300" dirty="0">
                <a:solidFill>
                  <a:srgbClr val="00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  <a:sym typeface="+mn-lt"/>
              </a:rPr>
              <a:t>NHẬN LỖI VÀ SỬA </a:t>
            </a:r>
            <a:r>
              <a:rPr lang="en-US" altLang="zh-CN" sz="6000" b="1" spc="300" dirty="0" smtClean="0">
                <a:solidFill>
                  <a:srgbClr val="00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  <a:sym typeface="+mn-lt"/>
              </a:rPr>
              <a:t>LỖI</a:t>
            </a:r>
            <a:endParaRPr lang="en-US" altLang="zh-CN" sz="6000" b="1" spc="300" dirty="0">
              <a:solidFill>
                <a:srgbClr val="000000"/>
              </a:solidFill>
              <a:latin typeface="Times New Roman" pitchFamily="18" charset="0"/>
              <a:ea typeface="Cambria" panose="02040503050406030204" pitchFamily="18" charset="0"/>
              <a:cs typeface="Times New Roman" pitchFamily="18" charset="0"/>
              <a:sym typeface="+mn-lt"/>
            </a:endParaRPr>
          </a:p>
        </p:txBody>
      </p:sp>
      <p:pic>
        <p:nvPicPr>
          <p:cNvPr id="22" name="励志歌曲 - 儿童舞蹈歌曲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218397" y="-1051463"/>
            <a:ext cx="812800" cy="8128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9256" y="-333493"/>
            <a:ext cx="2052744" cy="2254977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80361">
            <a:off x="5062568" y="5149686"/>
            <a:ext cx="2261161" cy="160047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3668" y="857105"/>
            <a:ext cx="5218960" cy="1706197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39219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4000"/>
    </mc:Choice>
    <mc:Fallback xmlns="">
      <p:transition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 tmFilter="0,0; .5, 1; 1, 1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 tmFilter="0,0; .5, 1; 1, 1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47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1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/>
          <p:cNvSpPr/>
          <p:nvPr/>
        </p:nvSpPr>
        <p:spPr>
          <a:xfrm>
            <a:off x="311100" y="2092036"/>
            <a:ext cx="1961045" cy="1773382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pic>
        <p:nvPicPr>
          <p:cNvPr id="18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100" y="227395"/>
            <a:ext cx="589644" cy="1005074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sp>
        <p:nvSpPr>
          <p:cNvPr id="16" name="Rounded Rectangle 15"/>
          <p:cNvSpPr/>
          <p:nvPr/>
        </p:nvSpPr>
        <p:spPr>
          <a:xfrm>
            <a:off x="995297" y="113079"/>
            <a:ext cx="11041579" cy="813353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solidFill>
                <a:srgbClr val="FFFFFF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018A5583-E438-4E03-B7CD-EB5FEAA557CC}"/>
              </a:ext>
            </a:extLst>
          </p:cNvPr>
          <p:cNvSpPr/>
          <p:nvPr/>
        </p:nvSpPr>
        <p:spPr>
          <a:xfrm>
            <a:off x="1200021" y="206089"/>
            <a:ext cx="10836855" cy="55399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</a:t>
            </a:r>
            <a:r>
              <a:rPr lang="en-US" sz="3000" b="1" dirty="0" err="1">
                <a:solidFill>
                  <a:srgbClr val="00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Em</a:t>
            </a:r>
            <a:r>
              <a:rPr lang="en-US" sz="3000" b="1" dirty="0">
                <a:solidFill>
                  <a:srgbClr val="00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sẽ</a:t>
            </a:r>
            <a:r>
              <a:rPr lang="en-US" sz="3000" b="1" dirty="0">
                <a:solidFill>
                  <a:srgbClr val="00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làm</a:t>
            </a:r>
            <a:r>
              <a:rPr lang="en-US" sz="3000" b="1" dirty="0">
                <a:solidFill>
                  <a:srgbClr val="00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gì</a:t>
            </a:r>
            <a:r>
              <a:rPr lang="en-US" sz="3000" b="1" dirty="0">
                <a:solidFill>
                  <a:srgbClr val="00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nếu</a:t>
            </a:r>
            <a:r>
              <a:rPr lang="en-US" sz="3000" b="1" dirty="0">
                <a:solidFill>
                  <a:srgbClr val="00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là</a:t>
            </a:r>
            <a:r>
              <a:rPr lang="en-US" sz="3000" b="1" dirty="0">
                <a:solidFill>
                  <a:srgbClr val="00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bạn</a:t>
            </a:r>
            <a:r>
              <a:rPr lang="en-US" sz="3000" b="1" dirty="0">
                <a:solidFill>
                  <a:srgbClr val="00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trong</a:t>
            </a:r>
            <a:r>
              <a:rPr lang="en-US" sz="3000" b="1" dirty="0">
                <a:solidFill>
                  <a:srgbClr val="00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mỗi</a:t>
            </a:r>
            <a:r>
              <a:rPr lang="en-US" sz="3000" b="1" dirty="0">
                <a:solidFill>
                  <a:srgbClr val="00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tình</a:t>
            </a:r>
            <a:r>
              <a:rPr lang="en-US" sz="3000" b="1" dirty="0">
                <a:solidFill>
                  <a:srgbClr val="00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huống</a:t>
            </a:r>
            <a:r>
              <a:rPr lang="en-US" sz="3000" b="1" dirty="0">
                <a:solidFill>
                  <a:srgbClr val="00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dưới</a:t>
            </a:r>
            <a:r>
              <a:rPr lang="en-US" sz="3000" b="1" dirty="0">
                <a:solidFill>
                  <a:srgbClr val="00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đây</a:t>
            </a:r>
            <a:r>
              <a:rPr lang="en-US" sz="3000" b="1" dirty="0">
                <a:solidFill>
                  <a:srgbClr val="00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11100" y="2319899"/>
            <a:ext cx="205919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66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Tình</a:t>
            </a:r>
            <a:r>
              <a:rPr lang="en-US" sz="3200" b="1" dirty="0">
                <a:solidFill>
                  <a:srgbClr val="FF66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66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huống</a:t>
            </a:r>
            <a:r>
              <a:rPr lang="en-US" sz="3200" b="1" dirty="0">
                <a:solidFill>
                  <a:srgbClr val="FF66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2: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2370297" y="5597690"/>
            <a:ext cx="9233873" cy="795096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>
              <a:solidFill>
                <a:srgbClr val="FFFFFF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Text Box 6"/>
          <p:cNvSpPr txBox="1">
            <a:spLocks noChangeArrowheads="1"/>
          </p:cNvSpPr>
          <p:nvPr/>
        </p:nvSpPr>
        <p:spPr bwMode="auto">
          <a:xfrm>
            <a:off x="3697926" y="5733628"/>
            <a:ext cx="686591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2800" b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</a:t>
            </a:r>
            <a:r>
              <a:rPr lang="vi-VN" altLang="vi-VN" sz="2800" b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Quên mang đồ dùng học tập đến </a:t>
            </a:r>
            <a:r>
              <a:rPr lang="vi-VN" altLang="vi-VN" sz="2800" b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lớp</a:t>
            </a:r>
            <a:r>
              <a:rPr lang="en-US" altLang="vi-VN" sz="2800" b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altLang="zh-CN" sz="2800" b="1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646214" y="5733628"/>
            <a:ext cx="880555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vi-VN" altLang="vi-VN" sz="2800" b="1" dirty="0">
                <a:solidFill>
                  <a:srgbClr val="C0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Em nên xin lỗi cô và hứa lần sau không tái phạm nữa.</a:t>
            </a:r>
            <a:endParaRPr lang="en-US" altLang="zh-CN" sz="2800" b="1" dirty="0">
              <a:solidFill>
                <a:srgbClr val="C00000"/>
              </a:solidFill>
              <a:latin typeface="Times New Roman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3"/>
          <a:srcRect l="1463" t="7465" r="2318" b="3878"/>
          <a:stretch/>
        </p:blipFill>
        <p:spPr>
          <a:xfrm>
            <a:off x="2657599" y="1371935"/>
            <a:ext cx="8946571" cy="378025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0" name="Picture 2" descr="Boy Thinking Images | Free Vectors, Stock Photos &amp;amp; PSD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56" r="5303"/>
          <a:stretch/>
        </p:blipFill>
        <p:spPr bwMode="auto">
          <a:xfrm>
            <a:off x="105868" y="3482001"/>
            <a:ext cx="2371508" cy="3595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1564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/>
      <p:bldP spid="14" grpId="1"/>
      <p:bldP spid="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/>
          <p:cNvSpPr/>
          <p:nvPr/>
        </p:nvSpPr>
        <p:spPr>
          <a:xfrm>
            <a:off x="311100" y="2092036"/>
            <a:ext cx="1961045" cy="1773382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pic>
        <p:nvPicPr>
          <p:cNvPr id="18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100" y="227395"/>
            <a:ext cx="589644" cy="1005074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sp>
        <p:nvSpPr>
          <p:cNvPr id="16" name="Rounded Rectangle 15"/>
          <p:cNvSpPr/>
          <p:nvPr/>
        </p:nvSpPr>
        <p:spPr>
          <a:xfrm>
            <a:off x="1039581" y="224564"/>
            <a:ext cx="11041579" cy="813353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solidFill>
                <a:srgbClr val="FFFFFF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018A5583-E438-4E03-B7CD-EB5FEAA557CC}"/>
              </a:ext>
            </a:extLst>
          </p:cNvPr>
          <p:cNvSpPr/>
          <p:nvPr/>
        </p:nvSpPr>
        <p:spPr>
          <a:xfrm>
            <a:off x="1244305" y="317574"/>
            <a:ext cx="10836855" cy="55399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</a:t>
            </a:r>
            <a:r>
              <a:rPr lang="en-US" sz="3000" b="1" dirty="0" err="1">
                <a:solidFill>
                  <a:srgbClr val="00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Em</a:t>
            </a:r>
            <a:r>
              <a:rPr lang="en-US" sz="3000" b="1" dirty="0">
                <a:solidFill>
                  <a:srgbClr val="00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sẽ</a:t>
            </a:r>
            <a:r>
              <a:rPr lang="en-US" sz="3000" b="1" dirty="0">
                <a:solidFill>
                  <a:srgbClr val="00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làm</a:t>
            </a:r>
            <a:r>
              <a:rPr lang="en-US" sz="3000" b="1" dirty="0">
                <a:solidFill>
                  <a:srgbClr val="00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gì</a:t>
            </a:r>
            <a:r>
              <a:rPr lang="en-US" sz="3000" b="1" dirty="0">
                <a:solidFill>
                  <a:srgbClr val="00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nếu</a:t>
            </a:r>
            <a:r>
              <a:rPr lang="en-US" sz="3000" b="1" dirty="0">
                <a:solidFill>
                  <a:srgbClr val="00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là</a:t>
            </a:r>
            <a:r>
              <a:rPr lang="en-US" sz="3000" b="1" dirty="0">
                <a:solidFill>
                  <a:srgbClr val="00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bạn</a:t>
            </a:r>
            <a:r>
              <a:rPr lang="en-US" sz="3000" b="1" dirty="0">
                <a:solidFill>
                  <a:srgbClr val="00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trong</a:t>
            </a:r>
            <a:r>
              <a:rPr lang="en-US" sz="3000" b="1" dirty="0">
                <a:solidFill>
                  <a:srgbClr val="00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mỗi</a:t>
            </a:r>
            <a:r>
              <a:rPr lang="en-US" sz="3000" b="1" dirty="0">
                <a:solidFill>
                  <a:srgbClr val="00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tình</a:t>
            </a:r>
            <a:r>
              <a:rPr lang="en-US" sz="3000" b="1" dirty="0">
                <a:solidFill>
                  <a:srgbClr val="00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huống</a:t>
            </a:r>
            <a:r>
              <a:rPr lang="en-US" sz="3000" b="1" dirty="0">
                <a:solidFill>
                  <a:srgbClr val="00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dưới</a:t>
            </a:r>
            <a:r>
              <a:rPr lang="en-US" sz="3000" b="1" dirty="0">
                <a:solidFill>
                  <a:srgbClr val="00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đây</a:t>
            </a:r>
            <a:r>
              <a:rPr lang="en-US" sz="3000" b="1" dirty="0">
                <a:solidFill>
                  <a:srgbClr val="00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11100" y="2319899"/>
            <a:ext cx="205919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66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Tình</a:t>
            </a:r>
            <a:r>
              <a:rPr lang="en-US" sz="3200" b="1" dirty="0">
                <a:solidFill>
                  <a:srgbClr val="FF66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66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huống</a:t>
            </a:r>
            <a:r>
              <a:rPr lang="en-US" sz="3200" b="1" dirty="0">
                <a:solidFill>
                  <a:srgbClr val="FF66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3: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1266386" y="5589222"/>
            <a:ext cx="10814774" cy="106096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>
              <a:solidFill>
                <a:srgbClr val="FFFFFF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Text Box 6"/>
          <p:cNvSpPr txBox="1">
            <a:spLocks noChangeArrowheads="1"/>
          </p:cNvSpPr>
          <p:nvPr/>
        </p:nvSpPr>
        <p:spPr bwMode="auto">
          <a:xfrm>
            <a:off x="3127927" y="5858092"/>
            <a:ext cx="738447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2800" b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</a:t>
            </a:r>
            <a:r>
              <a:rPr lang="vi-VN" altLang="vi-VN" sz="2800" b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 chơi về muộn mà không xin phép </a:t>
            </a:r>
            <a:r>
              <a:rPr lang="vi-VN" altLang="vi-VN" sz="2800" b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mẹ </a:t>
            </a:r>
            <a:endParaRPr lang="en-US" altLang="zh-CN" sz="2800" b="1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340698" y="5638817"/>
            <a:ext cx="1079269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vi-VN" altLang="vi-VN" sz="2800" b="1" dirty="0">
                <a:solidFill>
                  <a:srgbClr val="C0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Em xin lỗi mẹ chân thành bằng lời hoặc bằng thư gửi cho mẹ, </a:t>
            </a:r>
            <a:endParaRPr lang="en-US" altLang="vi-VN" sz="2800" b="1" dirty="0">
              <a:solidFill>
                <a:srgbClr val="C00000"/>
              </a:solidFill>
              <a:latin typeface="Times New Roman" pitchFamily="18" charset="0"/>
              <a:ea typeface="Cambria" panose="02040503050406030204" pitchFamily="18" charset="0"/>
              <a:cs typeface="Times New Roman" pitchFamily="18" charset="0"/>
            </a:endParaRPr>
          </a:p>
          <a:p>
            <a:pPr algn="ctr">
              <a:spcBef>
                <a:spcPct val="0"/>
              </a:spcBef>
            </a:pPr>
            <a:r>
              <a:rPr lang="vi-VN" altLang="vi-VN" sz="2800" b="1" dirty="0">
                <a:solidFill>
                  <a:srgbClr val="C0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nói rõ em đã sai ở đâu và em sẽ khắc phục lỗi sai đó như thế </a:t>
            </a:r>
            <a:r>
              <a:rPr lang="vi-VN" altLang="vi-VN" sz="2800" b="1" dirty="0" smtClean="0">
                <a:solidFill>
                  <a:srgbClr val="C0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nào</a:t>
            </a:r>
            <a:r>
              <a:rPr lang="en-US" altLang="vi-VN" sz="2800" b="1" dirty="0" smtClean="0">
                <a:solidFill>
                  <a:srgbClr val="C0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?</a:t>
            </a:r>
            <a:r>
              <a:rPr lang="vi-VN" altLang="vi-VN" sz="2800" b="1" dirty="0" smtClean="0">
                <a:solidFill>
                  <a:srgbClr val="C0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endParaRPr lang="en-US" altLang="zh-CN" sz="2800" b="1" dirty="0">
              <a:solidFill>
                <a:srgbClr val="C00000"/>
              </a:solidFill>
              <a:latin typeface="Times New Roman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/>
          <a:srcRect l="1614" t="4899" r="2289" b="3782"/>
          <a:stretch/>
        </p:blipFill>
        <p:spPr>
          <a:xfrm>
            <a:off x="2550623" y="1443553"/>
            <a:ext cx="9396543" cy="3397857"/>
          </a:xfrm>
          <a:prstGeom prst="roundRect">
            <a:avLst/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5" name="Picture 2" descr="Boy Thinking Images | Free Vectors, Stock Photos &amp;amp; PSD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56" r="5303"/>
          <a:stretch/>
        </p:blipFill>
        <p:spPr bwMode="auto">
          <a:xfrm>
            <a:off x="105868" y="3482001"/>
            <a:ext cx="2371508" cy="3595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695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/>
      <p:bldP spid="14" grpId="1"/>
      <p:bldP spid="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val 6"/>
          <p:cNvSpPr>
            <a:spLocks noChangeArrowheads="1"/>
          </p:cNvSpPr>
          <p:nvPr/>
        </p:nvSpPr>
        <p:spPr bwMode="auto">
          <a:xfrm>
            <a:off x="3435195" y="464015"/>
            <a:ext cx="4823901" cy="4826822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57150">
            <a:solidFill>
              <a:schemeClr val="accent1"/>
            </a:solidFill>
            <a:prstDash val="dash"/>
            <a:round/>
          </a:ln>
          <a:extLst/>
        </p:spPr>
        <p:txBody>
          <a:bodyPr lIns="87761" tIns="43881" rIns="87761" bIns="43881"/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accent1"/>
                </a:solidFill>
                <a:latin typeface="Arial" panose="020B0604020202020204" pitchFamily="34" charset="0"/>
                <a:ea typeface="仿宋_GB2312" pitchFamily="1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CN" altLang="en-US" sz="1665">
              <a:solidFill>
                <a:srgbClr val="000000"/>
              </a:solidFill>
              <a:latin typeface="Helvetica"/>
              <a:ea typeface="+mn-ea"/>
              <a:cs typeface="Helvetica"/>
              <a:sym typeface="+mn-lt"/>
            </a:endParaRPr>
          </a:p>
        </p:txBody>
      </p:sp>
      <p:pic>
        <p:nvPicPr>
          <p:cNvPr id="27" name="图片 26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4248" y="2942558"/>
            <a:ext cx="762898" cy="1300393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sp>
        <p:nvSpPr>
          <p:cNvPr id="26" name="TextBox 18"/>
          <p:cNvSpPr txBox="1">
            <a:spLocks noChangeArrowheads="1"/>
          </p:cNvSpPr>
          <p:nvPr/>
        </p:nvSpPr>
        <p:spPr bwMode="auto">
          <a:xfrm>
            <a:off x="2106300" y="4566952"/>
            <a:ext cx="1296281" cy="304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7761" tIns="43881" rIns="87761" bIns="43881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accent1"/>
                </a:solidFill>
                <a:latin typeface="Arial" panose="020B0604020202020204" pitchFamily="34" charset="0"/>
                <a:ea typeface="仿宋_GB2312" pitchFamily="1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 sz="1400" b="1" dirty="0">
                <a:solidFill>
                  <a:srgbClr val="FFFFFF"/>
                </a:solidFill>
                <a:latin typeface="Helvetica"/>
                <a:ea typeface="+mn-ea"/>
                <a:cs typeface="Helvetica"/>
                <a:sym typeface="+mn-lt"/>
              </a:rPr>
              <a:t>CONTENTS</a:t>
            </a:r>
            <a:endParaRPr lang="en-US" altLang="zh-CN" sz="4400" b="1" dirty="0">
              <a:solidFill>
                <a:srgbClr val="FFFFFF"/>
              </a:solidFill>
              <a:latin typeface="Helvetica"/>
              <a:ea typeface="+mn-ea"/>
              <a:cs typeface="Helvetica"/>
              <a:sym typeface="+mn-lt"/>
            </a:endParaRPr>
          </a:p>
        </p:txBody>
      </p:sp>
      <p:grpSp>
        <p:nvGrpSpPr>
          <p:cNvPr id="30" name="组合 29"/>
          <p:cNvGrpSpPr/>
          <p:nvPr/>
        </p:nvGrpSpPr>
        <p:grpSpPr>
          <a:xfrm>
            <a:off x="-15272" y="5986422"/>
            <a:ext cx="12207272" cy="928013"/>
            <a:chOff x="-15272" y="5986422"/>
            <a:chExt cx="12207272" cy="928013"/>
          </a:xfr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grpSpPr>
        <p:pic>
          <p:nvPicPr>
            <p:cNvPr id="31" name="图片 30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artisticLineDrawing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72" y="6058837"/>
              <a:ext cx="4243144" cy="855598"/>
            </a:xfrm>
            <a:prstGeom prst="rect">
              <a:avLst/>
            </a:prstGeom>
          </p:spPr>
        </p:pic>
        <p:pic>
          <p:nvPicPr>
            <p:cNvPr id="32" name="图片 31"/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artisticLineDrawing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27871" y="6058837"/>
              <a:ext cx="4031225" cy="855598"/>
            </a:xfrm>
            <a:prstGeom prst="rect">
              <a:avLst/>
            </a:prstGeom>
          </p:spPr>
        </p:pic>
        <p:pic>
          <p:nvPicPr>
            <p:cNvPr id="33" name="图片 32"/>
            <p:cNvPicPr>
              <a:picLocks noChangeAspect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artisticLineDrawing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09936" y="5986422"/>
              <a:ext cx="3982064" cy="855598"/>
            </a:xfrm>
            <a:prstGeom prst="rect">
              <a:avLst/>
            </a:prstGeom>
          </p:spPr>
        </p:pic>
      </p:grpSp>
      <p:pic>
        <p:nvPicPr>
          <p:cNvPr id="34" name="图片 33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6357" y="1194746"/>
            <a:ext cx="2996381" cy="2996381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23" name="图片 22">
            <a:extLst>
              <a:ext uri="{FF2B5EF4-FFF2-40B4-BE49-F238E27FC236}">
                <a16:creationId xmlns="" xmlns:a16="http://schemas.microsoft.com/office/drawing/2014/main" id="{D8884B19-9FE9-49CD-AA75-C4EFE2D5C91E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961" y="-111107"/>
            <a:ext cx="2052744" cy="2254977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sp>
        <p:nvSpPr>
          <p:cNvPr id="3" name="Rounded Rectangle 2"/>
          <p:cNvSpPr/>
          <p:nvPr/>
        </p:nvSpPr>
        <p:spPr>
          <a:xfrm>
            <a:off x="2343705" y="4205264"/>
            <a:ext cx="6658627" cy="1429555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9" name="TextBox 19">
            <a:extLst>
              <a:ext uri="{FF2B5EF4-FFF2-40B4-BE49-F238E27FC236}">
                <a16:creationId xmlns="" xmlns:a16="http://schemas.microsoft.com/office/drawing/2014/main" id="{804A54D6-5A6A-47C7-944B-7AD6324856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25058" y="4524158"/>
            <a:ext cx="6044174" cy="8272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7761" tIns="43881" rIns="87761" bIns="43881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accent1"/>
                </a:solidFill>
                <a:latin typeface="Arial" panose="020B0604020202020204" pitchFamily="34" charset="0"/>
                <a:ea typeface="仿宋_GB2312" pitchFamily="1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>
              <a:buFontTx/>
              <a:buNone/>
            </a:pPr>
            <a:r>
              <a:rPr lang="en-US" altLang="zh-CN" sz="4800" b="1" dirty="0" smtClean="0">
                <a:solidFill>
                  <a:srgbClr val="00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  <a:sym typeface="+mn-lt"/>
              </a:rPr>
              <a:t>CỦNG CỐ - DẶN DÒ</a:t>
            </a:r>
            <a:endParaRPr lang="en-US" altLang="zh-CN" sz="4800" b="1" dirty="0">
              <a:solidFill>
                <a:srgbClr val="000000"/>
              </a:solidFill>
              <a:latin typeface="Times New Roman" pitchFamily="18" charset="0"/>
              <a:ea typeface="Cambria" panose="02040503050406030204" pitchFamily="18" charset="0"/>
              <a:cs typeface="Times New Roman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420164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4000"/>
    </mc:Choice>
    <mc:Fallback xmlns="">
      <p:transition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rAng="0" ptsTypes="">
                                      <p:cBhvr>
                                        <p:cTn id="3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6" grpId="0" autoUpdateAnimBg="0"/>
      <p:bldP spid="29" grpId="0" autoUpdateAnimBg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="" xmlns:a16="http://schemas.microsoft.com/office/drawing/2014/main" id="{7E9DBC52-E0F3-4CE3-80A6-5406C9F2F57B}"/>
              </a:ext>
            </a:extLst>
          </p:cNvPr>
          <p:cNvSpPr/>
          <p:nvPr/>
        </p:nvSpPr>
        <p:spPr>
          <a:xfrm>
            <a:off x="2581389" y="2996958"/>
            <a:ext cx="7412854" cy="148105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rgbClr val="FFFFFF"/>
              </a:solidFill>
              <a:cs typeface="Helvetica"/>
              <a:sym typeface="+mn-lt"/>
            </a:endParaRPr>
          </a:p>
        </p:txBody>
      </p:sp>
      <p:pic>
        <p:nvPicPr>
          <p:cNvPr id="970" name="图片 96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31742" y="2591958"/>
            <a:ext cx="1125000" cy="81000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1205" y="4073014"/>
            <a:ext cx="1125000" cy="810000"/>
          </a:xfrm>
          <a:prstGeom prst="rect">
            <a:avLst/>
          </a:prstGeom>
        </p:spPr>
      </p:pic>
      <p:sp>
        <p:nvSpPr>
          <p:cNvPr id="18" name="TextBox 5"/>
          <p:cNvSpPr txBox="1"/>
          <p:nvPr/>
        </p:nvSpPr>
        <p:spPr>
          <a:xfrm>
            <a:off x="2343705" y="3243062"/>
            <a:ext cx="788822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200" b="1" spc="300" dirty="0">
                <a:solidFill>
                  <a:srgbClr val="00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  <a:sym typeface="+mn-lt"/>
              </a:rPr>
              <a:t>THANK YOU</a:t>
            </a: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961" y="-16977"/>
            <a:ext cx="2052744" cy="2254977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80361">
            <a:off x="5062568" y="5149686"/>
            <a:ext cx="2261161" cy="160047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9786" y="1586926"/>
            <a:ext cx="5218960" cy="1706197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41425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 tmFilter="0,0; .5, 1; 1, 1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val 6"/>
          <p:cNvSpPr>
            <a:spLocks noChangeArrowheads="1"/>
          </p:cNvSpPr>
          <p:nvPr/>
        </p:nvSpPr>
        <p:spPr bwMode="auto">
          <a:xfrm>
            <a:off x="3435195" y="464015"/>
            <a:ext cx="4823901" cy="4826822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57150">
            <a:solidFill>
              <a:schemeClr val="accent1"/>
            </a:solidFill>
            <a:prstDash val="dash"/>
            <a:round/>
          </a:ln>
          <a:extLst/>
        </p:spPr>
        <p:txBody>
          <a:bodyPr lIns="87761" tIns="43881" rIns="87761" bIns="43881"/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accent1"/>
                </a:solidFill>
                <a:latin typeface="Arial" panose="020B0604020202020204" pitchFamily="34" charset="0"/>
                <a:ea typeface="仿宋_GB2312" pitchFamily="1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CN" altLang="en-US" sz="1665">
              <a:solidFill>
                <a:srgbClr val="000000"/>
              </a:solidFill>
              <a:latin typeface="Helvetica"/>
              <a:ea typeface="+mn-ea"/>
              <a:cs typeface="Helvetica"/>
              <a:sym typeface="+mn-lt"/>
            </a:endParaRPr>
          </a:p>
        </p:txBody>
      </p:sp>
      <p:pic>
        <p:nvPicPr>
          <p:cNvPr id="27" name="图片 26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4248" y="2942558"/>
            <a:ext cx="762898" cy="1300393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sp>
        <p:nvSpPr>
          <p:cNvPr id="26" name="TextBox 18"/>
          <p:cNvSpPr txBox="1">
            <a:spLocks noChangeArrowheads="1"/>
          </p:cNvSpPr>
          <p:nvPr/>
        </p:nvSpPr>
        <p:spPr bwMode="auto">
          <a:xfrm>
            <a:off x="2106300" y="4566952"/>
            <a:ext cx="1296281" cy="304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7761" tIns="43881" rIns="87761" bIns="43881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accent1"/>
                </a:solidFill>
                <a:latin typeface="Arial" panose="020B0604020202020204" pitchFamily="34" charset="0"/>
                <a:ea typeface="仿宋_GB2312" pitchFamily="1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 sz="1400" b="1" dirty="0">
                <a:solidFill>
                  <a:srgbClr val="FFFFFF"/>
                </a:solidFill>
                <a:latin typeface="Helvetica"/>
                <a:ea typeface="+mn-ea"/>
                <a:cs typeface="Helvetica"/>
                <a:sym typeface="+mn-lt"/>
              </a:rPr>
              <a:t>CONTENTS</a:t>
            </a:r>
            <a:endParaRPr lang="en-US" altLang="zh-CN" sz="4400" b="1" dirty="0">
              <a:solidFill>
                <a:srgbClr val="FFFFFF"/>
              </a:solidFill>
              <a:latin typeface="Helvetica"/>
              <a:ea typeface="+mn-ea"/>
              <a:cs typeface="Helvetica"/>
              <a:sym typeface="+mn-lt"/>
            </a:endParaRPr>
          </a:p>
        </p:txBody>
      </p:sp>
      <p:grpSp>
        <p:nvGrpSpPr>
          <p:cNvPr id="30" name="组合 29"/>
          <p:cNvGrpSpPr/>
          <p:nvPr/>
        </p:nvGrpSpPr>
        <p:grpSpPr>
          <a:xfrm>
            <a:off x="-15272" y="5986422"/>
            <a:ext cx="12207272" cy="928013"/>
            <a:chOff x="-15272" y="5986422"/>
            <a:chExt cx="12207272" cy="928013"/>
          </a:xfr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grpSpPr>
        <p:pic>
          <p:nvPicPr>
            <p:cNvPr id="31" name="图片 30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artisticLineDrawing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72" y="6058837"/>
              <a:ext cx="4243144" cy="855598"/>
            </a:xfrm>
            <a:prstGeom prst="rect">
              <a:avLst/>
            </a:prstGeom>
          </p:spPr>
        </p:pic>
        <p:pic>
          <p:nvPicPr>
            <p:cNvPr id="32" name="图片 31"/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artisticLineDrawing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27871" y="6058837"/>
              <a:ext cx="4031225" cy="855598"/>
            </a:xfrm>
            <a:prstGeom prst="rect">
              <a:avLst/>
            </a:prstGeom>
          </p:spPr>
        </p:pic>
        <p:pic>
          <p:nvPicPr>
            <p:cNvPr id="33" name="图片 32"/>
            <p:cNvPicPr>
              <a:picLocks noChangeAspect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artisticLineDrawing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09936" y="5986422"/>
              <a:ext cx="3982064" cy="855598"/>
            </a:xfrm>
            <a:prstGeom prst="rect">
              <a:avLst/>
            </a:prstGeom>
          </p:spPr>
        </p:pic>
      </p:grpSp>
      <p:pic>
        <p:nvPicPr>
          <p:cNvPr id="34" name="图片 33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6357" y="1194746"/>
            <a:ext cx="2996381" cy="2996381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23" name="图片 22">
            <a:extLst>
              <a:ext uri="{FF2B5EF4-FFF2-40B4-BE49-F238E27FC236}">
                <a16:creationId xmlns="" xmlns:a16="http://schemas.microsoft.com/office/drawing/2014/main" id="{D8884B19-9FE9-49CD-AA75-C4EFE2D5C91E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961" y="-111107"/>
            <a:ext cx="2052744" cy="2254977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sp>
        <p:nvSpPr>
          <p:cNvPr id="3" name="Rounded Rectangle 2"/>
          <p:cNvSpPr/>
          <p:nvPr/>
        </p:nvSpPr>
        <p:spPr>
          <a:xfrm>
            <a:off x="2343705" y="4205264"/>
            <a:ext cx="6658627" cy="1429555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9" name="TextBox 19">
            <a:extLst>
              <a:ext uri="{FF2B5EF4-FFF2-40B4-BE49-F238E27FC236}">
                <a16:creationId xmlns="" xmlns:a16="http://schemas.microsoft.com/office/drawing/2014/main" id="{804A54D6-5A6A-47C7-944B-7AD6324856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95563" y="4506399"/>
            <a:ext cx="5303164" cy="8272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7761" tIns="43881" rIns="87761" bIns="43881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accent1"/>
                </a:solidFill>
                <a:latin typeface="Arial" panose="020B0604020202020204" pitchFamily="34" charset="0"/>
                <a:ea typeface="仿宋_GB2312" pitchFamily="1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>
              <a:buFontTx/>
              <a:buNone/>
            </a:pPr>
            <a:r>
              <a:rPr lang="en-US" altLang="zh-CN" sz="4800" b="1" dirty="0" smtClean="0">
                <a:solidFill>
                  <a:srgbClr val="00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  <a:sym typeface="+mn-lt"/>
              </a:rPr>
              <a:t>KHỞI ĐỘNG</a:t>
            </a:r>
            <a:endParaRPr lang="en-US" altLang="zh-CN" sz="4800" b="1" dirty="0">
              <a:solidFill>
                <a:srgbClr val="000000"/>
              </a:solidFill>
              <a:latin typeface="Times New Roman" pitchFamily="18" charset="0"/>
              <a:ea typeface="Cambria" panose="02040503050406030204" pitchFamily="18" charset="0"/>
              <a:cs typeface="Times New Roman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87637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4000"/>
    </mc:Choice>
    <mc:Fallback xmlns="">
      <p:transition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rAng="0" ptsTypes="">
                                      <p:cBhvr>
                                        <p:cTn id="3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6" grpId="0" autoUpdateAnimBg="0"/>
      <p:bldP spid="29" grpId="0" autoUpdateAnimBg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8" descr="图片包含 玩具, 玩偶&#10;&#10;已生成极高可信度的说明">
            <a:extLst>
              <a:ext uri="{FF2B5EF4-FFF2-40B4-BE49-F238E27FC236}">
                <a16:creationId xmlns="" xmlns:a16="http://schemas.microsoft.com/office/drawing/2014/main" id="{1F8E0534-9E9A-4CE7-8AC3-C37BFD7DFD3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2611"/>
          <a:stretch/>
        </p:blipFill>
        <p:spPr>
          <a:xfrm>
            <a:off x="4210703" y="1569978"/>
            <a:ext cx="3246543" cy="4360010"/>
          </a:xfrm>
          <a:prstGeom prst="rect">
            <a:avLst/>
          </a:prstGeom>
        </p:spPr>
      </p:pic>
      <p:grpSp>
        <p:nvGrpSpPr>
          <p:cNvPr id="5" name="组合 25"/>
          <p:cNvGrpSpPr/>
          <p:nvPr/>
        </p:nvGrpSpPr>
        <p:grpSpPr>
          <a:xfrm>
            <a:off x="0" y="6157451"/>
            <a:ext cx="12207272" cy="928013"/>
            <a:chOff x="-15272" y="5986422"/>
            <a:chExt cx="12207272" cy="928013"/>
          </a:xfr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grpSpPr>
        <p:pic>
          <p:nvPicPr>
            <p:cNvPr id="6" name="图片 2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72" y="6058837"/>
              <a:ext cx="4243144" cy="855598"/>
            </a:xfrm>
            <a:prstGeom prst="rect">
              <a:avLst/>
            </a:prstGeom>
          </p:spPr>
        </p:pic>
        <p:pic>
          <p:nvPicPr>
            <p:cNvPr id="7" name="图片 27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27871" y="6058837"/>
              <a:ext cx="4031225" cy="855598"/>
            </a:xfrm>
            <a:prstGeom prst="rect">
              <a:avLst/>
            </a:prstGeom>
          </p:spPr>
        </p:pic>
        <p:pic>
          <p:nvPicPr>
            <p:cNvPr id="8" name="图片 2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09936" y="5986422"/>
              <a:ext cx="3982064" cy="855598"/>
            </a:xfrm>
            <a:prstGeom prst="rect">
              <a:avLst/>
            </a:prstGeom>
          </p:spPr>
        </p:pic>
      </p:grpSp>
      <p:sp>
        <p:nvSpPr>
          <p:cNvPr id="9" name="PA_库_云形 6"/>
          <p:cNvSpPr/>
          <p:nvPr>
            <p:custDataLst>
              <p:tags r:id="rId1"/>
            </p:custDataLst>
          </p:nvPr>
        </p:nvSpPr>
        <p:spPr>
          <a:xfrm>
            <a:off x="-1" y="734096"/>
            <a:ext cx="5231019" cy="2871990"/>
          </a:xfrm>
          <a:prstGeom prst="cloud">
            <a:avLst/>
          </a:prstGeom>
          <a:solidFill>
            <a:schemeClr val="accent1">
              <a:lumMod val="20000"/>
              <a:lumOff val="80000"/>
            </a:schemeClr>
          </a:solidFill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00B050"/>
              </a:solidFill>
            </a:endParaRPr>
          </a:p>
        </p:txBody>
      </p:sp>
      <p:sp>
        <p:nvSpPr>
          <p:cNvPr id="10" name="原创设计师QQ：178119980 喵小姐"/>
          <p:cNvSpPr/>
          <p:nvPr/>
        </p:nvSpPr>
        <p:spPr>
          <a:xfrm>
            <a:off x="-75110" y="1270100"/>
            <a:ext cx="5306128" cy="17143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vi-VN" altLang="zh-CN" sz="2800" dirty="0">
                <a:solidFill>
                  <a:srgbClr val="00421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dirty="0">
                <a:solidFill>
                  <a:srgbClr val="00421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</a:t>
            </a:r>
            <a:r>
              <a:rPr lang="vi-VN" altLang="zh-CN" sz="2800" dirty="0">
                <a:solidFill>
                  <a:srgbClr val="00421E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Khi mắc lỗi, </a:t>
            </a:r>
            <a:r>
              <a:rPr lang="en-US" altLang="zh-CN" sz="2800" dirty="0" err="1">
                <a:solidFill>
                  <a:srgbClr val="00421E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chúng</a:t>
            </a:r>
            <a:r>
              <a:rPr lang="en-US" altLang="zh-CN" sz="2800" dirty="0">
                <a:solidFill>
                  <a:srgbClr val="00421E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ta </a:t>
            </a:r>
            <a:r>
              <a:rPr lang="vi-VN" altLang="zh-CN" sz="2800" dirty="0">
                <a:solidFill>
                  <a:srgbClr val="00421E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nên thể hiện việc nhận lỗi và sửa</a:t>
            </a:r>
            <a:r>
              <a:rPr lang="en-US" altLang="zh-CN" sz="2800" dirty="0">
                <a:solidFill>
                  <a:srgbClr val="00421E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vi-VN" altLang="zh-CN" sz="2800" dirty="0">
                <a:solidFill>
                  <a:srgbClr val="00421E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lỗi</a:t>
            </a:r>
            <a:r>
              <a:rPr lang="en-US" altLang="zh-CN" sz="2800" dirty="0">
                <a:solidFill>
                  <a:srgbClr val="00421E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vi-VN" altLang="zh-CN" sz="2800" dirty="0">
                <a:solidFill>
                  <a:srgbClr val="00421E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qua những việc làm cụ thể</a:t>
            </a:r>
            <a:r>
              <a:rPr lang="en-US" altLang="zh-CN" sz="2800" dirty="0">
                <a:solidFill>
                  <a:srgbClr val="00421E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altLang="zh-CN" sz="2800" dirty="0" err="1">
                <a:solidFill>
                  <a:srgbClr val="00421E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nào</a:t>
            </a:r>
            <a:r>
              <a:rPr lang="en-US" altLang="zh-CN" sz="2800" dirty="0">
                <a:solidFill>
                  <a:srgbClr val="00421E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?</a:t>
            </a:r>
            <a:r>
              <a:rPr lang="vi-VN" altLang="zh-CN" sz="2800" dirty="0">
                <a:solidFill>
                  <a:srgbClr val="00421E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11" name="PA_库_云形 8"/>
          <p:cNvSpPr/>
          <p:nvPr>
            <p:custDataLst>
              <p:tags r:id="rId2"/>
            </p:custDataLst>
          </p:nvPr>
        </p:nvSpPr>
        <p:spPr>
          <a:xfrm flipH="1">
            <a:off x="7379935" y="952159"/>
            <a:ext cx="4597416" cy="438292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00B050"/>
              </a:solidFill>
            </a:endParaRPr>
          </a:p>
        </p:txBody>
      </p:sp>
      <p:sp>
        <p:nvSpPr>
          <p:cNvPr id="12" name="原创设计师QQ：178119980 喵小姐"/>
          <p:cNvSpPr/>
          <p:nvPr/>
        </p:nvSpPr>
        <p:spPr>
          <a:xfrm>
            <a:off x="7573119" y="1051766"/>
            <a:ext cx="4404232" cy="42288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vi-VN" altLang="zh-CN" sz="2800" dirty="0">
                <a:solidFill>
                  <a:srgbClr val="FF0000"/>
                </a:solidFill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•</a:t>
            </a:r>
            <a:r>
              <a:rPr lang="en-US" altLang="zh-CN" sz="2800" dirty="0">
                <a:solidFill>
                  <a:srgbClr val="FF0000"/>
                </a:solidFill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 </a:t>
            </a:r>
            <a:r>
              <a:rPr lang="vi-VN" altLang="zh-CN" sz="2800" dirty="0">
                <a:solidFill>
                  <a:srgbClr val="FF0000"/>
                </a:solidFill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Nói lời xin lỗi chân thành.</a:t>
            </a:r>
          </a:p>
          <a:p>
            <a:pPr>
              <a:lnSpc>
                <a:spcPct val="120000"/>
              </a:lnSpc>
            </a:pPr>
            <a:r>
              <a:rPr lang="vi-VN" altLang="zh-CN" sz="2800" dirty="0">
                <a:solidFill>
                  <a:srgbClr val="FF0000"/>
                </a:solidFill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•</a:t>
            </a:r>
            <a:r>
              <a:rPr lang="en-US" altLang="zh-CN" sz="2800" dirty="0">
                <a:solidFill>
                  <a:srgbClr val="FF0000"/>
                </a:solidFill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 </a:t>
            </a:r>
            <a:r>
              <a:rPr lang="vi-VN" altLang="zh-CN" sz="2800" dirty="0">
                <a:solidFill>
                  <a:srgbClr val="FF0000"/>
                </a:solidFill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Sẵn sàng đền bù thiệt hại do lỗi lầm mình đã gây ra.</a:t>
            </a:r>
          </a:p>
          <a:p>
            <a:pPr>
              <a:lnSpc>
                <a:spcPct val="120000"/>
              </a:lnSpc>
            </a:pPr>
            <a:r>
              <a:rPr lang="vi-VN" altLang="zh-CN" sz="2800" dirty="0">
                <a:solidFill>
                  <a:srgbClr val="FF0000"/>
                </a:solidFill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•</a:t>
            </a:r>
            <a:r>
              <a:rPr lang="en-US" altLang="zh-CN" sz="2800" dirty="0">
                <a:solidFill>
                  <a:srgbClr val="FF0000"/>
                </a:solidFill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 </a:t>
            </a:r>
            <a:r>
              <a:rPr lang="vi-VN" altLang="zh-CN" sz="2800" dirty="0">
                <a:solidFill>
                  <a:srgbClr val="FF0000"/>
                </a:solidFill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Thể hiện mong muốn được người bị hại tha lỗi.</a:t>
            </a:r>
          </a:p>
          <a:p>
            <a:pPr>
              <a:lnSpc>
                <a:spcPct val="120000"/>
              </a:lnSpc>
            </a:pPr>
            <a:r>
              <a:rPr lang="vi-VN" altLang="zh-CN" sz="2800" dirty="0">
                <a:solidFill>
                  <a:srgbClr val="FF0000"/>
                </a:solidFill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•</a:t>
            </a:r>
            <a:r>
              <a:rPr lang="en-US" altLang="zh-CN" sz="2800" dirty="0">
                <a:solidFill>
                  <a:srgbClr val="FF0000"/>
                </a:solidFill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 </a:t>
            </a:r>
            <a:r>
              <a:rPr lang="vi-VN" altLang="zh-CN" sz="2800" dirty="0">
                <a:solidFill>
                  <a:srgbClr val="FF0000"/>
                </a:solidFill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Nói lời hứa và rút kinh nghiệm sẽ không phạm lại lỗi đã mắc phải.</a:t>
            </a:r>
          </a:p>
        </p:txBody>
      </p:sp>
      <p:pic>
        <p:nvPicPr>
          <p:cNvPr id="13" name="图片 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100" y="119819"/>
            <a:ext cx="589644" cy="1005074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92636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  <p:bldP spid="11" grpId="0" animBg="1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: 对角圆角 13">
            <a:extLst>
              <a:ext uri="{FF2B5EF4-FFF2-40B4-BE49-F238E27FC236}">
                <a16:creationId xmlns="" xmlns:a16="http://schemas.microsoft.com/office/drawing/2014/main" id="{176D5DFE-0529-43CA-BF04-8CEA96FF6F9A}"/>
              </a:ext>
            </a:extLst>
          </p:cNvPr>
          <p:cNvSpPr/>
          <p:nvPr/>
        </p:nvSpPr>
        <p:spPr>
          <a:xfrm>
            <a:off x="412124" y="2374298"/>
            <a:ext cx="11460193" cy="2298064"/>
          </a:xfrm>
          <a:prstGeom prst="round2DiagRect">
            <a:avLst/>
          </a:prstGeom>
          <a:solidFill>
            <a:srgbClr val="BBE5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FF"/>
              </a:solidFill>
              <a:cs typeface="Helvetica"/>
              <a:sym typeface="+mn-lt"/>
            </a:endParaRPr>
          </a:p>
        </p:txBody>
      </p:sp>
      <p:pic>
        <p:nvPicPr>
          <p:cNvPr id="970" name="图片 96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64429" y="1921484"/>
            <a:ext cx="1727571" cy="993766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456323"/>
            <a:ext cx="1380230" cy="993766"/>
          </a:xfrm>
          <a:prstGeom prst="rect">
            <a:avLst/>
          </a:prstGeom>
        </p:spPr>
      </p:pic>
      <p:sp>
        <p:nvSpPr>
          <p:cNvPr id="18" name="TextBox 5"/>
          <p:cNvSpPr txBox="1"/>
          <p:nvPr/>
        </p:nvSpPr>
        <p:spPr>
          <a:xfrm>
            <a:off x="136497" y="2609854"/>
            <a:ext cx="1211330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b="1" spc="300" dirty="0">
                <a:solidFill>
                  <a:srgbClr val="00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  <a:sym typeface="+mn-lt"/>
              </a:rPr>
              <a:t>BÀI 4:</a:t>
            </a:r>
          </a:p>
          <a:p>
            <a:pPr algn="ctr"/>
            <a:r>
              <a:rPr lang="en-US" altLang="zh-CN" sz="6000" b="1" spc="300" dirty="0">
                <a:solidFill>
                  <a:srgbClr val="00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  <a:sym typeface="+mn-lt"/>
              </a:rPr>
              <a:t>NHẬN LỖI VÀ SỬA LỖI (T2)</a:t>
            </a:r>
          </a:p>
        </p:txBody>
      </p:sp>
      <p:pic>
        <p:nvPicPr>
          <p:cNvPr id="22" name="励志歌曲 - 儿童舞蹈歌曲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218397" y="-1051463"/>
            <a:ext cx="812800" cy="8128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961" y="-16977"/>
            <a:ext cx="2052744" cy="2254977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80361">
            <a:off x="5062568" y="5149686"/>
            <a:ext cx="2261161" cy="160047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3668" y="857105"/>
            <a:ext cx="5218960" cy="1706197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28439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4000"/>
    </mc:Choice>
    <mc:Fallback xmlns="">
      <p:transition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 tmFilter="0,0; .5, 1; 1, 1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 tmFilter="0,0; .5, 1; 1, 1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47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1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val 6"/>
          <p:cNvSpPr>
            <a:spLocks noChangeArrowheads="1"/>
          </p:cNvSpPr>
          <p:nvPr/>
        </p:nvSpPr>
        <p:spPr bwMode="auto">
          <a:xfrm>
            <a:off x="3435195" y="464015"/>
            <a:ext cx="4823901" cy="4826822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57150">
            <a:solidFill>
              <a:schemeClr val="accent1"/>
            </a:solidFill>
            <a:prstDash val="dash"/>
            <a:round/>
          </a:ln>
          <a:extLst/>
        </p:spPr>
        <p:txBody>
          <a:bodyPr lIns="87761" tIns="43881" rIns="87761" bIns="43881"/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accent1"/>
                </a:solidFill>
                <a:latin typeface="Arial" panose="020B0604020202020204" pitchFamily="34" charset="0"/>
                <a:ea typeface="仿宋_GB2312" pitchFamily="1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CN" altLang="en-US" sz="1665">
              <a:solidFill>
                <a:srgbClr val="000000"/>
              </a:solidFill>
              <a:latin typeface="Helvetica"/>
              <a:ea typeface="+mn-ea"/>
              <a:cs typeface="Helvetica"/>
              <a:sym typeface="+mn-lt"/>
            </a:endParaRPr>
          </a:p>
        </p:txBody>
      </p:sp>
      <p:pic>
        <p:nvPicPr>
          <p:cNvPr id="27" name="图片 26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4248" y="2942558"/>
            <a:ext cx="762898" cy="1300393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sp>
        <p:nvSpPr>
          <p:cNvPr id="26" name="TextBox 18"/>
          <p:cNvSpPr txBox="1">
            <a:spLocks noChangeArrowheads="1"/>
          </p:cNvSpPr>
          <p:nvPr/>
        </p:nvSpPr>
        <p:spPr bwMode="auto">
          <a:xfrm>
            <a:off x="2106300" y="4566952"/>
            <a:ext cx="1296281" cy="304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7761" tIns="43881" rIns="87761" bIns="43881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accent1"/>
                </a:solidFill>
                <a:latin typeface="Arial" panose="020B0604020202020204" pitchFamily="34" charset="0"/>
                <a:ea typeface="仿宋_GB2312" pitchFamily="1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 sz="1400" b="1" dirty="0">
                <a:solidFill>
                  <a:srgbClr val="FFFFFF"/>
                </a:solidFill>
                <a:latin typeface="Helvetica"/>
                <a:ea typeface="+mn-ea"/>
                <a:cs typeface="Helvetica"/>
                <a:sym typeface="+mn-lt"/>
              </a:rPr>
              <a:t>CONTENTS</a:t>
            </a:r>
            <a:endParaRPr lang="en-US" altLang="zh-CN" sz="4400" b="1" dirty="0">
              <a:solidFill>
                <a:srgbClr val="FFFFFF"/>
              </a:solidFill>
              <a:latin typeface="Helvetica"/>
              <a:ea typeface="+mn-ea"/>
              <a:cs typeface="Helvetica"/>
              <a:sym typeface="+mn-lt"/>
            </a:endParaRPr>
          </a:p>
        </p:txBody>
      </p:sp>
      <p:grpSp>
        <p:nvGrpSpPr>
          <p:cNvPr id="30" name="组合 29"/>
          <p:cNvGrpSpPr/>
          <p:nvPr/>
        </p:nvGrpSpPr>
        <p:grpSpPr>
          <a:xfrm>
            <a:off x="-15272" y="5986422"/>
            <a:ext cx="12207272" cy="928013"/>
            <a:chOff x="-15272" y="5986422"/>
            <a:chExt cx="12207272" cy="928013"/>
          </a:xfr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grpSpPr>
        <p:pic>
          <p:nvPicPr>
            <p:cNvPr id="31" name="图片 30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artisticLineDrawing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72" y="6058837"/>
              <a:ext cx="4243144" cy="855598"/>
            </a:xfrm>
            <a:prstGeom prst="rect">
              <a:avLst/>
            </a:prstGeom>
          </p:spPr>
        </p:pic>
        <p:pic>
          <p:nvPicPr>
            <p:cNvPr id="32" name="图片 31"/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artisticLineDrawing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27871" y="6058837"/>
              <a:ext cx="4031225" cy="855598"/>
            </a:xfrm>
            <a:prstGeom prst="rect">
              <a:avLst/>
            </a:prstGeom>
          </p:spPr>
        </p:pic>
        <p:pic>
          <p:nvPicPr>
            <p:cNvPr id="33" name="图片 32"/>
            <p:cNvPicPr>
              <a:picLocks noChangeAspect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artisticLineDrawing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09936" y="5986422"/>
              <a:ext cx="3982064" cy="855598"/>
            </a:xfrm>
            <a:prstGeom prst="rect">
              <a:avLst/>
            </a:prstGeom>
          </p:spPr>
        </p:pic>
      </p:grpSp>
      <p:pic>
        <p:nvPicPr>
          <p:cNvPr id="34" name="图片 33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6357" y="1194746"/>
            <a:ext cx="2996381" cy="2996381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23" name="图片 22">
            <a:extLst>
              <a:ext uri="{FF2B5EF4-FFF2-40B4-BE49-F238E27FC236}">
                <a16:creationId xmlns="" xmlns:a16="http://schemas.microsoft.com/office/drawing/2014/main" id="{D8884B19-9FE9-49CD-AA75-C4EFE2D5C91E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961" y="-111107"/>
            <a:ext cx="2052744" cy="2254977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sp>
        <p:nvSpPr>
          <p:cNvPr id="3" name="Rounded Rectangle 2"/>
          <p:cNvSpPr/>
          <p:nvPr/>
        </p:nvSpPr>
        <p:spPr>
          <a:xfrm>
            <a:off x="2517831" y="4201504"/>
            <a:ext cx="6658627" cy="1429555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9" name="TextBox 19">
            <a:extLst>
              <a:ext uri="{FF2B5EF4-FFF2-40B4-BE49-F238E27FC236}">
                <a16:creationId xmlns="" xmlns:a16="http://schemas.microsoft.com/office/drawing/2014/main" id="{804A54D6-5A6A-47C7-944B-7AD6324856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95563" y="4506399"/>
            <a:ext cx="5303164" cy="8272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7761" tIns="43881" rIns="87761" bIns="43881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accent1"/>
                </a:solidFill>
                <a:latin typeface="Arial" panose="020B0604020202020204" pitchFamily="34" charset="0"/>
                <a:ea typeface="仿宋_GB2312" pitchFamily="1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>
              <a:buFontTx/>
              <a:buNone/>
            </a:pPr>
            <a:r>
              <a:rPr lang="en-US" altLang="zh-CN" sz="4800" b="1" dirty="0" smtClean="0">
                <a:solidFill>
                  <a:srgbClr val="00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  <a:sym typeface="+mn-lt"/>
              </a:rPr>
              <a:t>LUYỆN TẬP</a:t>
            </a:r>
            <a:endParaRPr lang="en-US" altLang="zh-CN" sz="4800" b="1" dirty="0">
              <a:solidFill>
                <a:srgbClr val="000000"/>
              </a:solidFill>
              <a:latin typeface="Times New Roman" pitchFamily="18" charset="0"/>
              <a:ea typeface="Cambria" panose="02040503050406030204" pitchFamily="18" charset="0"/>
              <a:cs typeface="Times New Roman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69493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4000"/>
    </mc:Choice>
    <mc:Fallback xmlns="">
      <p:transition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rAng="0" ptsTypes="">
                                      <p:cBhvr>
                                        <p:cTn id="3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6" grpId="0" autoUpdateAnimBg="0"/>
      <p:bldP spid="29" grpId="0" autoUpdateAnimBg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25"/>
          <p:cNvGrpSpPr/>
          <p:nvPr/>
        </p:nvGrpSpPr>
        <p:grpSpPr>
          <a:xfrm>
            <a:off x="-15272" y="6116347"/>
            <a:ext cx="12207272" cy="928013"/>
            <a:chOff x="-15272" y="5986422"/>
            <a:chExt cx="12207272" cy="928013"/>
          </a:xfr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grpSpPr>
        <p:pic>
          <p:nvPicPr>
            <p:cNvPr id="5" name="图片 2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72" y="6058837"/>
              <a:ext cx="4243144" cy="855598"/>
            </a:xfrm>
            <a:prstGeom prst="rect">
              <a:avLst/>
            </a:prstGeom>
          </p:spPr>
        </p:pic>
        <p:pic>
          <p:nvPicPr>
            <p:cNvPr id="6" name="图片 2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27871" y="6058837"/>
              <a:ext cx="4031225" cy="855598"/>
            </a:xfrm>
            <a:prstGeom prst="rect">
              <a:avLst/>
            </a:prstGeom>
          </p:spPr>
        </p:pic>
        <p:pic>
          <p:nvPicPr>
            <p:cNvPr id="7" name="图片 2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09936" y="5986422"/>
              <a:ext cx="3982064" cy="855598"/>
            </a:xfrm>
            <a:prstGeom prst="rect">
              <a:avLst/>
            </a:prstGeom>
          </p:spPr>
        </p:pic>
      </p:grpSp>
      <p:pic>
        <p:nvPicPr>
          <p:cNvPr id="8" name="图片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82" y="0"/>
            <a:ext cx="589644" cy="1005074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9" name="图片 5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5895" y="-250044"/>
            <a:ext cx="2052744" cy="2254977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sp>
        <p:nvSpPr>
          <p:cNvPr id="10" name="PA_库_云形标注 7"/>
          <p:cNvSpPr/>
          <p:nvPr>
            <p:custDataLst>
              <p:tags r:id="rId1"/>
            </p:custDataLst>
          </p:nvPr>
        </p:nvSpPr>
        <p:spPr>
          <a:xfrm>
            <a:off x="4773706" y="1005074"/>
            <a:ext cx="5786970" cy="3928570"/>
          </a:xfrm>
          <a:prstGeom prst="cloudCallout">
            <a:avLst>
              <a:gd name="adj1" fmla="val -87826"/>
              <a:gd name="adj2" fmla="val 24968"/>
            </a:avLst>
          </a:prstGeom>
          <a:solidFill>
            <a:schemeClr val="accent3">
              <a:lumMod val="20000"/>
              <a:lumOff val="80000"/>
            </a:schemeClr>
          </a:solidFill>
          <a:ln w="381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6600"/>
              </a:solidFill>
              <a:latin typeface="Cambria" panose="02040503050406030204" pitchFamily="18" charset="0"/>
            </a:endParaRPr>
          </a:p>
        </p:txBody>
      </p:sp>
      <p:sp>
        <p:nvSpPr>
          <p:cNvPr id="11" name="原创设计师QQ：178119980 喵小姐"/>
          <p:cNvSpPr/>
          <p:nvPr/>
        </p:nvSpPr>
        <p:spPr>
          <a:xfrm>
            <a:off x="5565366" y="1766931"/>
            <a:ext cx="3925526" cy="1912768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altLang="zh-CN" sz="4800" b="1" dirty="0" err="1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Hoạt</a:t>
            </a:r>
            <a:r>
              <a:rPr lang="en-US" altLang="zh-CN" sz="4800" b="1" dirty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altLang="zh-CN" sz="4800" b="1" dirty="0" err="1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động</a:t>
            </a:r>
            <a:r>
              <a:rPr lang="en-US" altLang="zh-CN" sz="4800" b="1" dirty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1 : </a:t>
            </a:r>
            <a:r>
              <a:rPr lang="en-US" altLang="zh-CN" sz="4800" b="1" dirty="0" err="1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Bày</a:t>
            </a:r>
            <a:r>
              <a:rPr lang="en-US" altLang="zh-CN" sz="4800" b="1" dirty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altLang="zh-CN" sz="4800" b="1" dirty="0" err="1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tỏ</a:t>
            </a:r>
            <a:r>
              <a:rPr lang="en-US" altLang="zh-CN" sz="4800" b="1" dirty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ý </a:t>
            </a:r>
            <a:r>
              <a:rPr lang="en-US" altLang="zh-CN" sz="4800" b="1" dirty="0" err="1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kiến</a:t>
            </a:r>
            <a:r>
              <a:rPr lang="en-US" altLang="zh-CN" sz="4800" b="1" dirty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13" name="Picture 2" descr="Image result for boy cartoon 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16628" r="82209">
                        <a14:foregroundMark x1="46512" y1="31688" x2="50116" y2="44805"/>
                        <a14:foregroundMark x1="59767" y1="88052" x2="66395" y2="94286"/>
                        <a14:foregroundMark x1="63837" y1="86364" x2="67674" y2="93247"/>
                        <a14:foregroundMark x1="64651" y1="95195" x2="64651" y2="95195"/>
                        <a14:foregroundMark x1="64651" y1="95195" x2="59535" y2="91429"/>
                        <a14:foregroundMark x1="54186" y1="87532" x2="42674" y2="91818"/>
                        <a14:foregroundMark x1="50349" y1="87273" x2="44767" y2="892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674" r="16980"/>
          <a:stretch/>
        </p:blipFill>
        <p:spPr bwMode="auto">
          <a:xfrm>
            <a:off x="313213" y="2105459"/>
            <a:ext cx="2837818" cy="3829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393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 tmFilter="0,0; .5, 1; 1, 1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ounded Rectangle 18"/>
          <p:cNvSpPr/>
          <p:nvPr/>
        </p:nvSpPr>
        <p:spPr>
          <a:xfrm>
            <a:off x="2327791" y="1604543"/>
            <a:ext cx="9363466" cy="956877"/>
          </a:xfrm>
          <a:prstGeom prst="roundRect">
            <a:avLst/>
          </a:prstGeom>
          <a:solidFill>
            <a:srgbClr val="FFCC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b="1" dirty="0">
                <a:solidFill>
                  <a:srgbClr val="00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A.</a:t>
            </a:r>
            <a:r>
              <a:rPr lang="en-US" sz="3000" dirty="0">
                <a:solidFill>
                  <a:srgbClr val="00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vi-VN" sz="3000" dirty="0">
                <a:solidFill>
                  <a:srgbClr val="00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Chỉ cần nhận lỗi, sửa lỗi với người lớn.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2327791" y="2757676"/>
            <a:ext cx="9363465" cy="956877"/>
          </a:xfrm>
          <a:prstGeom prst="roundRect">
            <a:avLst/>
          </a:prstGeom>
          <a:solidFill>
            <a:srgbClr val="FFCC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00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B.</a:t>
            </a:r>
            <a:r>
              <a:rPr lang="en-US" sz="3000" dirty="0">
                <a:solidFill>
                  <a:srgbClr val="00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Chỉ</a:t>
            </a:r>
            <a:r>
              <a:rPr lang="en-US" sz="3000" dirty="0">
                <a:solidFill>
                  <a:srgbClr val="00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cần</a:t>
            </a:r>
            <a:r>
              <a:rPr lang="en-US" sz="3000" dirty="0">
                <a:solidFill>
                  <a:srgbClr val="00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nhận</a:t>
            </a:r>
            <a:r>
              <a:rPr lang="en-US" sz="3000" dirty="0">
                <a:solidFill>
                  <a:srgbClr val="00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lỗi</a:t>
            </a:r>
            <a:r>
              <a:rPr lang="en-US" sz="3000" dirty="0">
                <a:solidFill>
                  <a:srgbClr val="00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, </a:t>
            </a:r>
            <a:r>
              <a:rPr lang="en-US" sz="3000" dirty="0" err="1">
                <a:solidFill>
                  <a:srgbClr val="00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sửa</a:t>
            </a:r>
            <a:r>
              <a:rPr lang="en-US" sz="3000" dirty="0">
                <a:solidFill>
                  <a:srgbClr val="00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lỗi</a:t>
            </a:r>
            <a:r>
              <a:rPr lang="en-US" sz="3000" dirty="0">
                <a:solidFill>
                  <a:srgbClr val="00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khi</a:t>
            </a:r>
            <a:r>
              <a:rPr lang="en-US" sz="3000" dirty="0">
                <a:solidFill>
                  <a:srgbClr val="00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có</a:t>
            </a:r>
            <a:r>
              <a:rPr lang="en-US" sz="3000" dirty="0">
                <a:solidFill>
                  <a:srgbClr val="00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người</a:t>
            </a:r>
            <a:r>
              <a:rPr lang="en-US" sz="3000" dirty="0">
                <a:solidFill>
                  <a:srgbClr val="00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khác</a:t>
            </a:r>
            <a:r>
              <a:rPr lang="en-US" sz="3000" dirty="0">
                <a:solidFill>
                  <a:srgbClr val="00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biết</a:t>
            </a:r>
            <a:r>
              <a:rPr lang="en-US" sz="3000" dirty="0">
                <a:solidFill>
                  <a:srgbClr val="00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.</a:t>
            </a:r>
            <a:endParaRPr lang="vi-VN" sz="3000" dirty="0">
              <a:solidFill>
                <a:srgbClr val="000000"/>
              </a:solidFill>
              <a:latin typeface="Times New Roman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2327791" y="3868960"/>
            <a:ext cx="9363466" cy="1021504"/>
          </a:xfrm>
          <a:prstGeom prst="roundRect">
            <a:avLst/>
          </a:prstGeom>
          <a:solidFill>
            <a:srgbClr val="FFCC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b="1" dirty="0">
                <a:solidFill>
                  <a:srgbClr val="00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C. </a:t>
            </a:r>
            <a:r>
              <a:rPr lang="en-US" sz="3000" dirty="0" err="1">
                <a:solidFill>
                  <a:srgbClr val="00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Khi</a:t>
            </a:r>
            <a:r>
              <a:rPr lang="en-US" sz="3000" dirty="0">
                <a:solidFill>
                  <a:srgbClr val="00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mắc</a:t>
            </a:r>
            <a:r>
              <a:rPr lang="en-US" sz="3000" dirty="0">
                <a:solidFill>
                  <a:srgbClr val="00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lỗi</a:t>
            </a:r>
            <a:r>
              <a:rPr lang="en-US" sz="3000" dirty="0">
                <a:solidFill>
                  <a:srgbClr val="00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, </a:t>
            </a:r>
            <a:r>
              <a:rPr lang="en-US" sz="3000" dirty="0" err="1">
                <a:solidFill>
                  <a:srgbClr val="00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không</a:t>
            </a:r>
            <a:r>
              <a:rPr lang="en-US" sz="3000" dirty="0">
                <a:solidFill>
                  <a:srgbClr val="00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cần</a:t>
            </a:r>
            <a:r>
              <a:rPr lang="en-US" sz="3000" dirty="0">
                <a:solidFill>
                  <a:srgbClr val="00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nhận</a:t>
            </a:r>
            <a:r>
              <a:rPr lang="en-US" sz="3000" dirty="0">
                <a:solidFill>
                  <a:srgbClr val="00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lỗi</a:t>
            </a:r>
            <a:r>
              <a:rPr lang="en-US" sz="3000" dirty="0">
                <a:solidFill>
                  <a:srgbClr val="00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vì</a:t>
            </a:r>
            <a:r>
              <a:rPr lang="en-US" sz="3000" dirty="0">
                <a:solidFill>
                  <a:srgbClr val="00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mọi</a:t>
            </a:r>
            <a:r>
              <a:rPr lang="en-US" sz="3000" dirty="0">
                <a:solidFill>
                  <a:srgbClr val="00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người</a:t>
            </a:r>
            <a:r>
              <a:rPr lang="en-US" sz="3000" dirty="0">
                <a:solidFill>
                  <a:srgbClr val="00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sẽ</a:t>
            </a:r>
            <a:r>
              <a:rPr lang="en-US" sz="3000" dirty="0">
                <a:solidFill>
                  <a:srgbClr val="00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quên</a:t>
            </a:r>
            <a:r>
              <a:rPr lang="en-US" sz="3000" dirty="0">
                <a:solidFill>
                  <a:srgbClr val="00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2327791" y="5065048"/>
            <a:ext cx="9363466" cy="1068989"/>
          </a:xfrm>
          <a:prstGeom prst="roundRect">
            <a:avLst/>
          </a:prstGeom>
          <a:solidFill>
            <a:srgbClr val="FFCC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00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D. </a:t>
            </a:r>
            <a:r>
              <a:rPr lang="en-US" sz="3000" dirty="0" err="1">
                <a:solidFill>
                  <a:srgbClr val="00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Cần</a:t>
            </a:r>
            <a:r>
              <a:rPr lang="en-US" sz="3000" dirty="0">
                <a:solidFill>
                  <a:srgbClr val="00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nhận</a:t>
            </a:r>
            <a:r>
              <a:rPr lang="en-US" sz="3000" dirty="0">
                <a:solidFill>
                  <a:srgbClr val="00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lỗi</a:t>
            </a:r>
            <a:r>
              <a:rPr lang="en-US" sz="3000" dirty="0">
                <a:solidFill>
                  <a:srgbClr val="00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và</a:t>
            </a:r>
            <a:r>
              <a:rPr lang="en-US" sz="3000" dirty="0">
                <a:solidFill>
                  <a:srgbClr val="00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tìm</a:t>
            </a:r>
            <a:r>
              <a:rPr lang="en-US" sz="3000" dirty="0">
                <a:solidFill>
                  <a:srgbClr val="00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cách</a:t>
            </a:r>
            <a:r>
              <a:rPr lang="en-US" sz="3000" dirty="0">
                <a:solidFill>
                  <a:srgbClr val="00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sửa</a:t>
            </a:r>
            <a:r>
              <a:rPr lang="en-US" sz="3000" dirty="0">
                <a:solidFill>
                  <a:srgbClr val="00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chữa</a:t>
            </a:r>
            <a:r>
              <a:rPr lang="en-US" sz="3000" dirty="0">
                <a:solidFill>
                  <a:srgbClr val="00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sau</a:t>
            </a:r>
            <a:r>
              <a:rPr lang="en-US" sz="3000" dirty="0">
                <a:solidFill>
                  <a:srgbClr val="00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khi</a:t>
            </a:r>
            <a:r>
              <a:rPr lang="en-US" sz="3000" dirty="0">
                <a:solidFill>
                  <a:srgbClr val="00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mắc</a:t>
            </a:r>
            <a:r>
              <a:rPr lang="en-US" sz="3000" dirty="0">
                <a:solidFill>
                  <a:srgbClr val="00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lỗi</a:t>
            </a:r>
            <a:r>
              <a:rPr lang="en-US" sz="3000" dirty="0">
                <a:solidFill>
                  <a:srgbClr val="00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.</a:t>
            </a:r>
            <a:endParaRPr lang="vi-VN" sz="3000" dirty="0">
              <a:solidFill>
                <a:srgbClr val="000000"/>
              </a:solidFill>
              <a:latin typeface="Times New Roman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  <p:pic>
        <p:nvPicPr>
          <p:cNvPr id="3074" name="Picture 2" descr="Image result for boy thinhki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2395" l="42750" r="100000">
                        <a14:foregroundMark x1="55563" y1="23878" x2="66313" y2="32319"/>
                        <a14:foregroundMark x1="72000" y1="31103" x2="74250" y2="29202"/>
                        <a14:foregroundMark x1="62750" y1="73308" x2="58938" y2="79544"/>
                        <a14:foregroundMark x1="67375" y1="74525" x2="70438" y2="79848"/>
                        <a14:foregroundMark x1="81688" y1="12928" x2="90125" y2="17947"/>
                        <a14:foregroundMark x1="83500" y1="11331" x2="79375" y2="21065"/>
                        <a14:foregroundMark x1="86313" y1="10722" x2="86313" y2="15437"/>
                        <a14:foregroundMark x1="89125" y1="9506" x2="86813" y2="17947"/>
                        <a14:foregroundMark x1="92188" y1="11331" x2="88375" y2="15741"/>
                        <a14:foregroundMark x1="94500" y1="14449" x2="88875" y2="18555"/>
                        <a14:foregroundMark x1="94250" y1="19468" x2="87625" y2="19468"/>
                        <a14:foregroundMark x1="88375" y1="19468" x2="93500" y2="23574"/>
                        <a14:foregroundMark x1="87063" y1="19468" x2="86813" y2="26084"/>
                        <a14:foregroundMark x1="86063" y1="21673" x2="84500" y2="235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261"/>
          <a:stretch/>
        </p:blipFill>
        <p:spPr bwMode="auto">
          <a:xfrm>
            <a:off x="-151474" y="2576273"/>
            <a:ext cx="3170167" cy="4649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100" y="227395"/>
            <a:ext cx="589644" cy="1005074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sp>
        <p:nvSpPr>
          <p:cNvPr id="16" name="Rounded Rectangle 15"/>
          <p:cNvSpPr/>
          <p:nvPr/>
        </p:nvSpPr>
        <p:spPr>
          <a:xfrm>
            <a:off x="991673" y="305199"/>
            <a:ext cx="11041579" cy="987977"/>
          </a:xfrm>
          <a:prstGeom prst="roundRect">
            <a:avLst/>
          </a:prstGeom>
          <a:solidFill>
            <a:srgbClr val="9ED56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solidFill>
                <a:srgbClr val="FFFFFF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018A5583-E438-4E03-B7CD-EB5FEAA557CC}"/>
              </a:ext>
            </a:extLst>
          </p:cNvPr>
          <p:cNvSpPr/>
          <p:nvPr/>
        </p:nvSpPr>
        <p:spPr>
          <a:xfrm>
            <a:off x="991673" y="315963"/>
            <a:ext cx="11976945" cy="147732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en-US" sz="30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</a:t>
            </a:r>
            <a:r>
              <a:rPr lang="en-US" sz="3000" b="1" dirty="0" err="1">
                <a:solidFill>
                  <a:srgbClr val="00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Em</a:t>
            </a:r>
            <a:r>
              <a:rPr lang="en-US" sz="3000" b="1" dirty="0">
                <a:solidFill>
                  <a:srgbClr val="00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đồng</a:t>
            </a:r>
            <a:r>
              <a:rPr lang="en-US" sz="3000" b="1" dirty="0">
                <a:solidFill>
                  <a:srgbClr val="00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tình</a:t>
            </a:r>
            <a:r>
              <a:rPr lang="en-US" sz="3000" b="1" dirty="0">
                <a:solidFill>
                  <a:srgbClr val="00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hoặc</a:t>
            </a:r>
            <a:r>
              <a:rPr lang="en-US" sz="3000" b="1" dirty="0">
                <a:solidFill>
                  <a:srgbClr val="00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không</a:t>
            </a:r>
            <a:r>
              <a:rPr lang="en-US" sz="3000" b="1" dirty="0">
                <a:solidFill>
                  <a:srgbClr val="00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đồng</a:t>
            </a:r>
            <a:r>
              <a:rPr lang="en-US" sz="3000" b="1" dirty="0">
                <a:solidFill>
                  <a:srgbClr val="00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tình</a:t>
            </a:r>
            <a:r>
              <a:rPr lang="en-US" sz="3000" b="1" dirty="0">
                <a:solidFill>
                  <a:srgbClr val="00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với</a:t>
            </a:r>
            <a:r>
              <a:rPr lang="en-US" sz="3000" b="1" dirty="0">
                <a:solidFill>
                  <a:srgbClr val="00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ý </a:t>
            </a:r>
            <a:r>
              <a:rPr lang="en-US" sz="3000" b="1" dirty="0" err="1">
                <a:solidFill>
                  <a:srgbClr val="00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kiến</a:t>
            </a:r>
            <a:r>
              <a:rPr lang="en-US" sz="3000" b="1" dirty="0">
                <a:solidFill>
                  <a:srgbClr val="00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nào</a:t>
            </a:r>
            <a:r>
              <a:rPr lang="en-US" sz="3000" b="1" dirty="0">
                <a:solidFill>
                  <a:srgbClr val="00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dưới</a:t>
            </a:r>
            <a:r>
              <a:rPr lang="en-US" sz="3000" b="1" dirty="0">
                <a:solidFill>
                  <a:srgbClr val="00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đây</a:t>
            </a:r>
            <a:r>
              <a:rPr lang="en-US" sz="3000" b="1" dirty="0">
                <a:solidFill>
                  <a:srgbClr val="00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? </a:t>
            </a:r>
          </a:p>
          <a:p>
            <a:r>
              <a:rPr lang="en-US" sz="3000" b="1" dirty="0" err="1">
                <a:solidFill>
                  <a:srgbClr val="00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Vì</a:t>
            </a:r>
            <a:r>
              <a:rPr lang="en-US" sz="3000" b="1" dirty="0">
                <a:solidFill>
                  <a:srgbClr val="00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sao</a:t>
            </a:r>
            <a:r>
              <a:rPr lang="en-US" sz="3000" b="1" dirty="0">
                <a:solidFill>
                  <a:srgbClr val="00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?</a:t>
            </a:r>
          </a:p>
          <a:p>
            <a:endParaRPr lang="en-US" sz="3000" b="1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69032" y="2022275"/>
            <a:ext cx="6096000" cy="553998"/>
          </a:xfrm>
          <a:prstGeom prst="rect">
            <a:avLst/>
          </a:prstGeom>
        </p:spPr>
        <p:txBody>
          <a:bodyPr>
            <a:spAutoFit/>
          </a:bodyPr>
          <a:lstStyle/>
          <a:p>
            <a:pPr lvl="2" algn="ctr"/>
            <a:endParaRPr lang="vi-VN" sz="300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3594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6" grpId="0" animBg="1"/>
      <p:bldP spid="7" grpId="0" animBg="1"/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miley Face 4"/>
          <p:cNvSpPr/>
          <p:nvPr/>
        </p:nvSpPr>
        <p:spPr>
          <a:xfrm>
            <a:off x="912635" y="1277597"/>
            <a:ext cx="3438659" cy="3090929"/>
          </a:xfrm>
          <a:prstGeom prst="smileyFace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189ED9">
                  <a:lumMod val="75000"/>
                </a:srgb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49758" y="4548931"/>
            <a:ext cx="354118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6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</a:p>
        </p:txBody>
      </p:sp>
      <p:sp>
        <p:nvSpPr>
          <p:cNvPr id="7" name="Smiley Face 6"/>
          <p:cNvSpPr/>
          <p:nvPr/>
        </p:nvSpPr>
        <p:spPr>
          <a:xfrm rot="10800000">
            <a:off x="6660463" y="1277597"/>
            <a:ext cx="3438659" cy="3090929"/>
          </a:xfrm>
          <a:prstGeom prst="smileyFac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189ED9">
                  <a:lumMod val="75000"/>
                </a:srgb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151495" y="4526029"/>
            <a:ext cx="567131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</a:t>
            </a:r>
          </a:p>
        </p:txBody>
      </p:sp>
      <p:grpSp>
        <p:nvGrpSpPr>
          <p:cNvPr id="9" name="组合 7"/>
          <p:cNvGrpSpPr/>
          <p:nvPr/>
        </p:nvGrpSpPr>
        <p:grpSpPr>
          <a:xfrm>
            <a:off x="-15272" y="6013316"/>
            <a:ext cx="12207272" cy="928013"/>
            <a:chOff x="-15272" y="5986422"/>
            <a:chExt cx="12207272" cy="928013"/>
          </a:xfr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grpSpPr>
        <p:pic>
          <p:nvPicPr>
            <p:cNvPr id="10" name="图片 6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72" y="6058837"/>
              <a:ext cx="4243144" cy="855598"/>
            </a:xfrm>
            <a:prstGeom prst="rect">
              <a:avLst/>
            </a:prstGeom>
          </p:spPr>
        </p:pic>
        <p:pic>
          <p:nvPicPr>
            <p:cNvPr id="11" name="图片 1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27871" y="6058837"/>
              <a:ext cx="4031225" cy="855598"/>
            </a:xfrm>
            <a:prstGeom prst="rect">
              <a:avLst/>
            </a:prstGeom>
          </p:spPr>
        </p:pic>
        <p:pic>
          <p:nvPicPr>
            <p:cNvPr id="12" name="图片 1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09936" y="5986422"/>
              <a:ext cx="3982064" cy="855598"/>
            </a:xfrm>
            <a:prstGeom prst="rect">
              <a:avLst/>
            </a:prstGeom>
          </p:spPr>
        </p:pic>
      </p:grpSp>
      <p:pic>
        <p:nvPicPr>
          <p:cNvPr id="13" name="图片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100" y="227395"/>
            <a:ext cx="589644" cy="1005074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40246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 animBg="1"/>
      <p:bldP spid="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Office 主题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56BEEC"/>
      </a:accent1>
      <a:accent2>
        <a:srgbClr val="31A8DF"/>
      </a:accent2>
      <a:accent3>
        <a:srgbClr val="238ACB"/>
      </a:accent3>
      <a:accent4>
        <a:srgbClr val="1A6798"/>
      </a:accent4>
      <a:accent5>
        <a:srgbClr val="189ED9"/>
      </a:accent5>
      <a:accent6>
        <a:srgbClr val="189ED9"/>
      </a:accent6>
      <a:hlink>
        <a:srgbClr val="56BEEC"/>
      </a:hlink>
      <a:folHlink>
        <a:srgbClr val="BFBFBF"/>
      </a:folHlink>
    </a:clrScheme>
    <a:fontScheme name="hoxn4l0t">
      <a:majorFont>
        <a:latin typeface="Helvetica"/>
        <a:ea typeface="Helvetica"/>
        <a:cs typeface=""/>
      </a:majorFont>
      <a:minorFont>
        <a:latin typeface="Helvetica"/>
        <a:ea typeface="Helvetica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</TotalTime>
  <Words>579</Words>
  <Application>Microsoft Office PowerPoint</Application>
  <PresentationFormat>Custom</PresentationFormat>
  <Paragraphs>65</Paragraphs>
  <Slides>23</Slides>
  <Notes>7</Notes>
  <HiddenSlides>0</HiddenSlides>
  <MMClips>2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23</vt:i4>
      </vt:variant>
    </vt:vector>
  </HeadingPairs>
  <TitlesOfParts>
    <vt:vector size="25" baseType="lpstr">
      <vt:lpstr>Office 主题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Adminstrator</dc:creator>
  <cp:lastModifiedBy>7U010221</cp:lastModifiedBy>
  <cp:revision>7</cp:revision>
  <dcterms:created xsi:type="dcterms:W3CDTF">2021-08-08T15:49:17Z</dcterms:created>
  <dcterms:modified xsi:type="dcterms:W3CDTF">2021-09-03T10:41:21Z</dcterms:modified>
</cp:coreProperties>
</file>