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6"/>
  </p:notesMasterIdLst>
  <p:sldIdLst>
    <p:sldId id="415" r:id="rId2"/>
    <p:sldId id="422" r:id="rId3"/>
    <p:sldId id="423" r:id="rId4"/>
    <p:sldId id="424" r:id="rId5"/>
    <p:sldId id="425" r:id="rId6"/>
    <p:sldId id="426" r:id="rId7"/>
    <p:sldId id="427" r:id="rId8"/>
    <p:sldId id="371" r:id="rId9"/>
    <p:sldId id="420" r:id="rId10"/>
    <p:sldId id="429" r:id="rId11"/>
    <p:sldId id="428" r:id="rId12"/>
    <p:sldId id="421" r:id="rId13"/>
    <p:sldId id="435" r:id="rId14"/>
    <p:sldId id="431" r:id="rId15"/>
    <p:sldId id="432" r:id="rId16"/>
    <p:sldId id="433" r:id="rId17"/>
    <p:sldId id="434" r:id="rId18"/>
    <p:sldId id="436" r:id="rId19"/>
    <p:sldId id="442" r:id="rId20"/>
    <p:sldId id="438" r:id="rId21"/>
    <p:sldId id="439" r:id="rId22"/>
    <p:sldId id="440" r:id="rId23"/>
    <p:sldId id="441" r:id="rId24"/>
    <p:sldId id="412" r:id="rId25"/>
    <p:sldId id="443" r:id="rId26"/>
    <p:sldId id="414" r:id="rId27"/>
    <p:sldId id="444" r:id="rId28"/>
    <p:sldId id="450" r:id="rId29"/>
    <p:sldId id="413" r:id="rId30"/>
    <p:sldId id="445" r:id="rId31"/>
    <p:sldId id="446" r:id="rId32"/>
    <p:sldId id="447" r:id="rId33"/>
    <p:sldId id="448" r:id="rId34"/>
    <p:sldId id="449" r:id="rId35"/>
  </p:sldIdLst>
  <p:sldSz cx="9144000" cy="5715000" type="screen16x10"/>
  <p:notesSz cx="6858000" cy="9144000"/>
  <p:embeddedFontLst>
    <p:embeddedFont>
      <p:font typeface="#9Slide03 Quicksand Medium" panose="00000600000000000000" pitchFamily="2" charset="0"/>
      <p:regular r:id="rId37"/>
    </p:embeddedFont>
    <p:embeddedFont>
      <p:font typeface="HP001 5H" panose="020B0603050302020204" pitchFamily="34" charset="0"/>
      <p:regular r:id="rId38"/>
      <p:bold r:id="rId39"/>
    </p:embeddedFont>
    <p:embeddedFont>
      <p:font typeface="SimSun" panose="02010600030101010101" pitchFamily="2" charset="-122"/>
      <p:regular r:id="rId40"/>
    </p:embeddedFont>
    <p:embeddedFont>
      <p:font typeface=".VnAvant" panose="020B7200000000000000" pitchFamily="34" charset="0"/>
      <p:regular r:id="rId41"/>
      <p:bold r:id="rId42"/>
      <p:italic r:id="rId43"/>
      <p:boldItalic r:id="rId44"/>
    </p:embeddedFont>
    <p:embeddedFont>
      <p:font typeface="SimSun" panose="02010600030101010101" pitchFamily="2" charset="-122"/>
      <p:regular r:id="rId40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.VnArial" panose="020B7200000000000000" pitchFamily="34" charset="0"/>
      <p:regular r:id="rId49"/>
      <p:bold r:id="rId50"/>
      <p:italic r:id="rId51"/>
      <p:boldItalic r:id="rId5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6600"/>
    <a:srgbClr val="99FFCC"/>
    <a:srgbClr val="CC00CC"/>
    <a:srgbClr val="FFFF99"/>
    <a:srgbClr val="FFCC66"/>
    <a:srgbClr val="00CCFF"/>
    <a:srgbClr val="FF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3" d="100"/>
          <a:sy n="83" d="100"/>
        </p:scale>
        <p:origin x="1194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768350"/>
            <a:ext cx="613886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9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768350"/>
            <a:ext cx="613886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10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768350"/>
            <a:ext cx="613886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20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76237"/>
            <a:ext cx="7772400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5088" tIns="47544" rIns="95088" bIns="4754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238500"/>
            <a:ext cx="640080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95088" tIns="47544" rIns="95088" bIns="4754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6350" y="1314098"/>
            <a:ext cx="9067800" cy="1819571"/>
          </a:xfrm>
          <a:prstGeom prst="rect">
            <a:avLst/>
          </a:prstGeom>
          <a:noFill/>
          <a:ln w="9525">
            <a:noFill/>
          </a:ln>
        </p:spPr>
        <p:txBody>
          <a:bodyPr lIns="95095" tIns="47547" rIns="95095" bIns="47547">
            <a:spAutoFit/>
          </a:bodyPr>
          <a:lstStyle/>
          <a:p>
            <a:pPr algn="ctr" defTabSz="712241">
              <a:defRPr/>
            </a:pPr>
            <a:r>
              <a:rPr sz="56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56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56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UTM Avo" panose="02040603050506020204"/>
              </a:rPr>
              <a:t>học</a:t>
            </a:r>
            <a:endParaRPr lang="en-US" sz="56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064246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-10240"/>
            <a:ext cx="8680537" cy="600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087937" y="2822474"/>
            <a:ext cx="6980651" cy="923262"/>
          </a:xfrm>
          <a:prstGeom prst="rect">
            <a:avLst/>
          </a:prstGeom>
          <a:noFill/>
          <a:ln w="9525">
            <a:noFill/>
          </a:ln>
        </p:spPr>
        <p:txBody>
          <a:bodyPr wrap="square" lIns="101598" tIns="50798" rIns="101598" bIns="50798">
            <a:spAutoFit/>
          </a:bodyPr>
          <a:lstStyle/>
          <a:p>
            <a:pPr algn="ctr" defTabSz="1015959">
              <a:spcBef>
                <a:spcPct val="50000"/>
              </a:spcBef>
            </a:pPr>
            <a:r>
              <a:rPr lang="en-US" altLang="en-US" sz="53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lang="en-US" altLang="en-US" sz="5333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65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952" y="1679749"/>
            <a:ext cx="7884017" cy="25649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  <a:endParaRPr lang="vi-VN" sz="80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775" cy="554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6563" y="1995725"/>
            <a:ext cx="39911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cs typeface="Arial" pitchFamily="34" charset="0"/>
              </a:rPr>
              <a:t>LUYỆN TẬP</a:t>
            </a:r>
            <a:endParaRPr lang="en-US" sz="66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9144000" cy="558437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406399" y="128577"/>
            <a:ext cx="1973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2489" y="649646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173" y="1261699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37728" y="2244318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6849" y="642392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22533" y="125444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122088" y="2237064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7321" y="649652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39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23005" y="126170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422560" y="2244324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74251" y="642398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79935" y="1254451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7737546" y="2237070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7" y="3149600"/>
            <a:ext cx="3088206" cy="23540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177988" y="2307419"/>
            <a:ext cx="406511" cy="6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5952" y="2307676"/>
            <a:ext cx="286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70337" y="2308768"/>
            <a:ext cx="4044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04072" y="2307426"/>
            <a:ext cx="3419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9729" y="2309359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51223" y="2295126"/>
            <a:ext cx="3439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54934" y="2369678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2489" y="2966026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2787" y="343078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9704" y="4581514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76523" y="2955588"/>
            <a:ext cx="69762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53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44937" y="3382769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26609" y="4591393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85469" y="2373405"/>
            <a:ext cx="2811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39222" y="4639585"/>
            <a:ext cx="406511" cy="6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55597" y="4639585"/>
            <a:ext cx="61220" cy="6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3354806" y="4595827"/>
            <a:ext cx="493600" cy="6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75247" y="4591393"/>
            <a:ext cx="308417" cy="6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7102411" y="649646"/>
            <a:ext cx="1816274" cy="23675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Rectangle 74"/>
          <p:cNvSpPr/>
          <p:nvPr/>
        </p:nvSpPr>
        <p:spPr>
          <a:xfrm>
            <a:off x="7379935" y="713352"/>
            <a:ext cx="1256065" cy="230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85469" y="2403978"/>
            <a:ext cx="337595" cy="537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797303" y="2987561"/>
            <a:ext cx="1256065" cy="230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6" grpId="0"/>
      <p:bldP spid="69" grpId="0"/>
      <p:bldP spid="70" grpId="0"/>
      <p:bldP spid="71" grpId="0"/>
      <p:bldP spid="72" grpId="0"/>
      <p:bldP spid="75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" b="10173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431" y="1973036"/>
            <a:ext cx="595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9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79523" y="677236"/>
            <a:ext cx="8640760" cy="454738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1657" y="960265"/>
            <a:ext cx="4717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– 22 = 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27485" y="2122384"/>
            <a:ext cx="1591906" cy="669895"/>
            <a:chOff x="2345440" y="2588065"/>
            <a:chExt cx="2110230" cy="893193"/>
          </a:xfrm>
        </p:grpSpPr>
        <p:sp>
          <p:nvSpPr>
            <p:cNvPr id="30" name="Rounded Rectangle 29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32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959091" y="2571756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727486" y="3107446"/>
            <a:ext cx="1591906" cy="813201"/>
            <a:chOff x="1960892" y="2428144"/>
            <a:chExt cx="2645398" cy="970671"/>
          </a:xfrm>
        </p:grpSpPr>
        <p:sp>
          <p:nvSpPr>
            <p:cNvPr id="35" name="Rounded Rectangle 34"/>
            <p:cNvSpPr/>
            <p:nvPr/>
          </p:nvSpPr>
          <p:spPr>
            <a:xfrm>
              <a:off x="2377439" y="2588456"/>
              <a:ext cx="2228851" cy="65833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60892" y="2428144"/>
              <a:ext cx="1071025" cy="970671"/>
              <a:chOff x="1426320" y="2359166"/>
              <a:chExt cx="1071025" cy="970671"/>
            </a:xfrm>
          </p:grpSpPr>
          <p:pic>
            <p:nvPicPr>
              <p:cNvPr id="37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426320" y="2359166"/>
                <a:ext cx="1071025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620120" y="2513700"/>
                <a:ext cx="281357" cy="62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6" y="805598"/>
            <a:ext cx="530184" cy="50720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449803" y="2072265"/>
            <a:ext cx="1591906" cy="669895"/>
            <a:chOff x="2345440" y="2588065"/>
            <a:chExt cx="2110230" cy="893193"/>
          </a:xfrm>
        </p:grpSpPr>
        <p:sp>
          <p:nvSpPr>
            <p:cNvPr id="41" name="Rounded Rectangle 40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43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42487" y="2571756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449803" y="3179098"/>
            <a:ext cx="1591906" cy="669895"/>
            <a:chOff x="2345440" y="2588065"/>
            <a:chExt cx="2110230" cy="893193"/>
          </a:xfrm>
        </p:grpSpPr>
        <p:sp>
          <p:nvSpPr>
            <p:cNvPr id="46" name="Rounded Rectangle 45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48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992300" y="2588458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23" y="677236"/>
            <a:ext cx="8640760" cy="454738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274" y="824174"/>
            <a:ext cx="7079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6" y="805598"/>
            <a:ext cx="530184" cy="5072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1432" y="1666534"/>
            <a:ext cx="1628966" cy="2526409"/>
            <a:chOff x="301432" y="1666534"/>
            <a:chExt cx="1628966" cy="2526409"/>
          </a:xfrm>
        </p:grpSpPr>
        <p:grpSp>
          <p:nvGrpSpPr>
            <p:cNvPr id="9" name="Group 8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65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40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#9Slide03 Quicksand Medium" panose="00000600000000000000" pitchFamily="2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3074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vi-VN" sz="2800" b="1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A</a:t>
                  </a:r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cxnSp>
          <p:nvCxnSpPr>
            <p:cNvPr id="3" name="Straight Connector 2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20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17474" y="1687721"/>
            <a:ext cx="1628966" cy="2526409"/>
            <a:chOff x="301432" y="1666534"/>
            <a:chExt cx="1628966" cy="2526409"/>
          </a:xfrm>
        </p:grpSpPr>
        <p:grpSp>
          <p:nvGrpSpPr>
            <p:cNvPr id="27" name="Group 26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72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13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#9Slide03 Quicksand Medium" panose="00000600000000000000" pitchFamily="2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33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85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37789" y="1701508"/>
            <a:ext cx="1628966" cy="2526409"/>
            <a:chOff x="301432" y="1666534"/>
            <a:chExt cx="1628966" cy="2526409"/>
          </a:xfrm>
        </p:grpSpPr>
        <p:grpSp>
          <p:nvGrpSpPr>
            <p:cNvPr id="45" name="Group 44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86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  2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#9Slide03 Quicksand Medium" panose="00000600000000000000" pitchFamily="2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51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cxnSp>
          <p:nvCxnSpPr>
            <p:cNvPr id="46" name="Straight Connector 45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8</a:t>
              </a:r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24422" y="1713712"/>
            <a:ext cx="1628966" cy="2526409"/>
            <a:chOff x="4424422" y="1713712"/>
            <a:chExt cx="1628966" cy="2526409"/>
          </a:xfrm>
        </p:grpSpPr>
        <p:grpSp>
          <p:nvGrpSpPr>
            <p:cNvPr id="35" name="Group 34"/>
            <p:cNvGrpSpPr/>
            <p:nvPr/>
          </p:nvGrpSpPr>
          <p:grpSpPr>
            <a:xfrm>
              <a:off x="4424422" y="1713712"/>
              <a:ext cx="1628966" cy="2526409"/>
              <a:chOff x="301432" y="1666534"/>
              <a:chExt cx="1628966" cy="252640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01432" y="1666534"/>
                <a:ext cx="1628966" cy="2526409"/>
                <a:chOff x="1062190" y="2245828"/>
                <a:chExt cx="2626444" cy="922318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1549429" y="2363574"/>
                  <a:ext cx="2139205" cy="804572"/>
                </a:xfrm>
                <a:prstGeom prst="roundRect">
                  <a:avLst/>
                </a:prstGeom>
                <a:solidFill>
                  <a:srgbClr val="FFFF66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3200" b="1" dirty="0" smtClean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062190" y="2245828"/>
                  <a:ext cx="1528203" cy="402656"/>
                  <a:chOff x="527618" y="2176850"/>
                  <a:chExt cx="1528203" cy="402656"/>
                </a:xfrm>
              </p:grpSpPr>
              <p:pic>
                <p:nvPicPr>
                  <p:cNvPr id="42" name="Picture 2" descr="Sea Shell Png, Vector, PSD, and Clipart With Transparent ...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220" t="10076" r="19643" b="23916"/>
                  <a:stretch/>
                </p:blipFill>
                <p:spPr bwMode="auto">
                  <a:xfrm>
                    <a:off x="527618" y="2176850"/>
                    <a:ext cx="1331644" cy="4026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21447" y="2286095"/>
                    <a:ext cx="1234374" cy="1910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28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sz="28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960120" y="3382027"/>
                <a:ext cx="7183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4296" y="2769487"/>
                <a:ext cx="9582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972646" y="3382028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6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6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072672" y="2329006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8</a:t>
              </a:r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7724" y="281752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2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22" y="350730"/>
            <a:ext cx="8789113" cy="514819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27" y="707593"/>
            <a:ext cx="8390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defTabSz="685800">
              <a:defRPr/>
            </a:pP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6031" y="2897727"/>
            <a:ext cx="3242566" cy="728003"/>
            <a:chOff x="2124218" y="2505407"/>
            <a:chExt cx="4372108" cy="970671"/>
          </a:xfrm>
        </p:grpSpPr>
        <p:sp>
          <p:nvSpPr>
            <p:cNvPr id="7" name="Rounded Rectangle 6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+ 12 = 54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3074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56786" y="2827262"/>
            <a:ext cx="3154883" cy="728003"/>
            <a:chOff x="1960892" y="2428144"/>
            <a:chExt cx="4206511" cy="970671"/>
          </a:xfrm>
        </p:grpSpPr>
        <p:sp>
          <p:nvSpPr>
            <p:cNvPr id="12" name="Rounded Rectangle 11"/>
            <p:cNvSpPr/>
            <p:nvPr/>
          </p:nvSpPr>
          <p:spPr>
            <a:xfrm>
              <a:off x="2377437" y="2588456"/>
              <a:ext cx="3789966" cy="810359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45 - 12 = 33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60892" y="2428144"/>
              <a:ext cx="928467" cy="970671"/>
              <a:chOff x="1426320" y="2359166"/>
              <a:chExt cx="928467" cy="970671"/>
            </a:xfrm>
          </p:grpSpPr>
          <p:pic>
            <p:nvPicPr>
              <p:cNvPr id="14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426320" y="2359166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653277" y="2438145"/>
                <a:ext cx="28135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74448" y="3919103"/>
            <a:ext cx="3242566" cy="728003"/>
            <a:chOff x="2124218" y="2505407"/>
            <a:chExt cx="4372108" cy="970671"/>
          </a:xfrm>
        </p:grpSpPr>
        <p:sp>
          <p:nvSpPr>
            <p:cNvPr id="17" name="Rounded Rectangle 16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+ 12 = 57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19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49701" y="3812671"/>
            <a:ext cx="3242566" cy="728003"/>
            <a:chOff x="2124218" y="2505407"/>
            <a:chExt cx="4372108" cy="970671"/>
          </a:xfrm>
        </p:grpSpPr>
        <p:sp>
          <p:nvSpPr>
            <p:cNvPr id="23" name="Rounded Rectangle 22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45 - 12 = 24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25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1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84" y="515318"/>
            <a:ext cx="530184" cy="5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663" y="1461880"/>
            <a:ext cx="6649278" cy="179556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76237"/>
            <a:ext cx="7772400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5088" tIns="47544" rIns="95088" bIns="4754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238500"/>
            <a:ext cx="640080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95088" tIns="47544" rIns="95088" bIns="4754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6350" y="1314098"/>
            <a:ext cx="9067800" cy="1819571"/>
          </a:xfrm>
          <a:prstGeom prst="rect">
            <a:avLst/>
          </a:prstGeom>
          <a:noFill/>
          <a:ln w="9525">
            <a:noFill/>
          </a:ln>
        </p:spPr>
        <p:txBody>
          <a:bodyPr lIns="95095" tIns="47547" rIns="95095" bIns="47547">
            <a:spAutoFit/>
          </a:bodyPr>
          <a:lstStyle/>
          <a:p>
            <a:pPr algn="ctr" defTabSz="712241">
              <a:defRPr/>
            </a:pPr>
            <a:r>
              <a:rPr sz="56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56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56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UTM Avo" panose="02040603050506020204"/>
              </a:rPr>
              <a:t>học</a:t>
            </a:r>
            <a:endParaRPr lang="en-US" sz="56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695627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-10240"/>
            <a:ext cx="8680537" cy="600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06" y="3181615"/>
            <a:ext cx="2337594" cy="2672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76500" y="2434167"/>
            <a:ext cx="4127500" cy="923262"/>
          </a:xfrm>
          <a:prstGeom prst="rect">
            <a:avLst/>
          </a:prstGeom>
          <a:noFill/>
          <a:ln w="9525">
            <a:noFill/>
          </a:ln>
        </p:spPr>
        <p:txBody>
          <a:bodyPr lIns="101598" tIns="50798" rIns="101598" bIns="50798">
            <a:spAutoFit/>
          </a:bodyPr>
          <a:lstStyle/>
          <a:p>
            <a:pPr algn="ctr" defTabSz="1015959">
              <a:spcBef>
                <a:spcPct val="50000"/>
              </a:spcBef>
            </a:pPr>
            <a:r>
              <a:rPr lang="en-US" alt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333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1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-10240"/>
            <a:ext cx="8680537" cy="600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06" y="3181615"/>
            <a:ext cx="2337594" cy="2672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76500" y="2434167"/>
            <a:ext cx="4127500" cy="923262"/>
          </a:xfrm>
          <a:prstGeom prst="rect">
            <a:avLst/>
          </a:prstGeom>
          <a:noFill/>
          <a:ln w="9525">
            <a:noFill/>
          </a:ln>
        </p:spPr>
        <p:txBody>
          <a:bodyPr lIns="101598" tIns="50798" rIns="101598" bIns="50798">
            <a:spAutoFit/>
          </a:bodyPr>
          <a:lstStyle/>
          <a:p>
            <a:pPr algn="ctr" defTabSz="1015959">
              <a:spcBef>
                <a:spcPct val="50000"/>
              </a:spcBef>
            </a:pPr>
            <a:r>
              <a:rPr lang="en-US" alt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333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9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756914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243010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780968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4259162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810198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22515" y="278581"/>
            <a:ext cx="4424696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16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101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19236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4250916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800969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249933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776779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30629" y="278581"/>
            <a:ext cx="4351023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55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32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3864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19236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4250916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noProof="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800969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249933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noProof="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776779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6114" y="278581"/>
            <a:ext cx="4673600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45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249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203199"/>
            <a:ext cx="8824687" cy="534125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64455" y="331773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17713" y="1076202"/>
            <a:ext cx="2090057" cy="1158990"/>
            <a:chOff x="130629" y="553698"/>
            <a:chExt cx="2090057" cy="115899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42 - 31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403835" y="1073870"/>
            <a:ext cx="2090057" cy="1158990"/>
            <a:chOff x="130629" y="553698"/>
            <a:chExt cx="2090057" cy="115899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35 - 23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53546" y="1084535"/>
            <a:ext cx="2090057" cy="1158990"/>
            <a:chOff x="130629" y="553698"/>
            <a:chExt cx="2090057" cy="115899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87 - 26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823286" y="1084534"/>
            <a:ext cx="2090057" cy="1158990"/>
            <a:chOff x="130629" y="553698"/>
            <a:chExt cx="2090057" cy="115899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59 - 49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9487" y="2868684"/>
            <a:ext cx="2090057" cy="1158990"/>
            <a:chOff x="130629" y="553698"/>
            <a:chExt cx="2090057" cy="115899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45 - 22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25609" y="2866352"/>
            <a:ext cx="2090057" cy="1158990"/>
            <a:chOff x="130629" y="553698"/>
            <a:chExt cx="2090057" cy="115899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56 - 41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675320" y="2877017"/>
            <a:ext cx="2090057" cy="1158990"/>
            <a:chOff x="130629" y="553698"/>
            <a:chExt cx="2090057" cy="1158990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77 - 66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45060" y="2877016"/>
            <a:ext cx="2090057" cy="1158990"/>
            <a:chOff x="130629" y="553698"/>
            <a:chExt cx="2090057" cy="1158990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9" y="553698"/>
              <a:ext cx="2090057" cy="115899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325683" y="911625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89 - 83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9657"/>
            <a:ext cx="8737600" cy="52215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349" y="60610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575" y="1073017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4532" y="2200776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709" y="59885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35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0935" y="1065763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918892" y="2193522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72181" y="60611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87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07" y="1073023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219364" y="2200782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29111" y="59885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59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8337" y="1065769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34350" y="2193528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58771" y="22616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6323" y="22733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0373" y="22775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35462" y="22771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8424" y="222101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06083" y="22350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7513" y="22152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0658" y="22148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09" y="244689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609" y="28340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835" y="3300919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41792" y="4428678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8969" y="28267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28195" y="329366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926152" y="4421424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9441" y="283401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8667" y="330092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226624" y="4428684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36371" y="282675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85597" y="3293671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541610" y="4421430"/>
            <a:ext cx="687867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66031" y="448954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3583" y="45012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57633" y="45054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42722" y="45050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55684" y="444891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13343" y="44629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24773" y="44431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67918" y="44427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68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348340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3483411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3512440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343261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124476" y="350518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78671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3485865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3476157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3505184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6616" y="3497932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4325236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5" y="263195"/>
            <a:ext cx="3677481" cy="265486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329158" y="4303817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3848" y="430348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68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348340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3483411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3512440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343261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124476" y="350518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78671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3485865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3476157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3505184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6616" y="3497932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4325236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5" y="263195"/>
            <a:ext cx="3677481" cy="265486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329158" y="4303817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3848" y="430348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905865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952" y="1679749"/>
            <a:ext cx="7884017" cy="25649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  <a:endParaRPr lang="vi-VN" sz="80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2"/>
          <a:stretch/>
        </p:blipFill>
        <p:spPr>
          <a:xfrm>
            <a:off x="312738" y="4347549"/>
            <a:ext cx="8570007" cy="12034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6"/>
          <a:stretch/>
        </p:blipFill>
        <p:spPr>
          <a:xfrm>
            <a:off x="87092" y="882425"/>
            <a:ext cx="8955308" cy="21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756914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243010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780968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4259162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810198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22515" y="278581"/>
            <a:ext cx="4424696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355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" b="10173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832" y="1973035"/>
            <a:ext cx="595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6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79523" y="677236"/>
            <a:ext cx="8640760" cy="454738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1657" y="960265"/>
            <a:ext cx="47171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– 32 = 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27485" y="2122384"/>
            <a:ext cx="1591906" cy="669895"/>
            <a:chOff x="2345440" y="2588065"/>
            <a:chExt cx="2110230" cy="893193"/>
          </a:xfrm>
        </p:grpSpPr>
        <p:sp>
          <p:nvSpPr>
            <p:cNvPr id="30" name="Rounded Rectangle 29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32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959091" y="2571756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727486" y="3107446"/>
            <a:ext cx="1591906" cy="813201"/>
            <a:chOff x="1960892" y="2428144"/>
            <a:chExt cx="2645398" cy="970671"/>
          </a:xfrm>
        </p:grpSpPr>
        <p:sp>
          <p:nvSpPr>
            <p:cNvPr id="35" name="Rounded Rectangle 34"/>
            <p:cNvSpPr/>
            <p:nvPr/>
          </p:nvSpPr>
          <p:spPr>
            <a:xfrm>
              <a:off x="2377439" y="2588456"/>
              <a:ext cx="2228851" cy="65833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60892" y="2428144"/>
              <a:ext cx="1071025" cy="970671"/>
              <a:chOff x="1426320" y="2359166"/>
              <a:chExt cx="1071025" cy="970671"/>
            </a:xfrm>
          </p:grpSpPr>
          <p:pic>
            <p:nvPicPr>
              <p:cNvPr id="37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426320" y="2359166"/>
                <a:ext cx="1071025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620120" y="2513700"/>
                <a:ext cx="281357" cy="62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6" y="805598"/>
            <a:ext cx="530184" cy="50720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449803" y="2072265"/>
            <a:ext cx="1591906" cy="669895"/>
            <a:chOff x="2345440" y="2588065"/>
            <a:chExt cx="2110230" cy="893193"/>
          </a:xfrm>
        </p:grpSpPr>
        <p:sp>
          <p:nvSpPr>
            <p:cNvPr id="41" name="Rounded Rectangle 40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43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42487" y="2571756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449803" y="3179098"/>
            <a:ext cx="1591906" cy="669895"/>
            <a:chOff x="2345440" y="2588065"/>
            <a:chExt cx="2110230" cy="893193"/>
          </a:xfrm>
        </p:grpSpPr>
        <p:sp>
          <p:nvSpPr>
            <p:cNvPr id="46" name="Rounded Rectangle 45"/>
            <p:cNvSpPr/>
            <p:nvPr/>
          </p:nvSpPr>
          <p:spPr>
            <a:xfrm>
              <a:off x="2622550" y="2618952"/>
              <a:ext cx="1833120" cy="705095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45440" y="2588065"/>
              <a:ext cx="854356" cy="893193"/>
              <a:chOff x="1810868" y="2519087"/>
              <a:chExt cx="854356" cy="893193"/>
            </a:xfrm>
          </p:grpSpPr>
          <p:pic>
            <p:nvPicPr>
              <p:cNvPr id="48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810868" y="2519087"/>
                <a:ext cx="854356" cy="89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992300" y="2588458"/>
                <a:ext cx="281357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23" y="677236"/>
            <a:ext cx="8640760" cy="454738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274" y="824174"/>
            <a:ext cx="7079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6" y="805598"/>
            <a:ext cx="530184" cy="5072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1432" y="1666534"/>
            <a:ext cx="1628966" cy="2526409"/>
            <a:chOff x="301432" y="1666534"/>
            <a:chExt cx="1628966" cy="2526409"/>
          </a:xfrm>
        </p:grpSpPr>
        <p:grpSp>
          <p:nvGrpSpPr>
            <p:cNvPr id="9" name="Group 8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3074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vi-VN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" name="Straight Connector 2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17474" y="1687721"/>
            <a:ext cx="1628966" cy="2526409"/>
            <a:chOff x="301432" y="1666534"/>
            <a:chExt cx="1628966" cy="2526409"/>
          </a:xfrm>
        </p:grpSpPr>
        <p:grpSp>
          <p:nvGrpSpPr>
            <p:cNvPr id="27" name="Group 26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33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37789" y="1701508"/>
            <a:ext cx="1628966" cy="2526409"/>
            <a:chOff x="301432" y="1666534"/>
            <a:chExt cx="1628966" cy="2526409"/>
          </a:xfrm>
        </p:grpSpPr>
        <p:grpSp>
          <p:nvGrpSpPr>
            <p:cNvPr id="45" name="Group 44"/>
            <p:cNvGrpSpPr/>
            <p:nvPr/>
          </p:nvGrpSpPr>
          <p:grpSpPr>
            <a:xfrm>
              <a:off x="301432" y="1666534"/>
              <a:ext cx="1628966" cy="2526409"/>
              <a:chOff x="1062190" y="2245828"/>
              <a:chExt cx="2626444" cy="92231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549429" y="2363574"/>
                <a:ext cx="2139205" cy="804572"/>
              </a:xfrm>
              <a:prstGeom prst="roundRect">
                <a:avLst/>
              </a:prstGeom>
              <a:solidFill>
                <a:srgbClr val="FFFF66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</a:t>
                </a:r>
              </a:p>
              <a:p>
                <a:pPr algn="ctr" defTabSz="685800"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  <a:p>
                <a:pPr algn="ctr" defTabSz="685800">
                  <a:defRPr/>
                </a:pP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1062190" y="2245828"/>
                <a:ext cx="1528203" cy="402656"/>
                <a:chOff x="527618" y="2176850"/>
                <a:chExt cx="1528203" cy="402656"/>
              </a:xfrm>
            </p:grpSpPr>
            <p:pic>
              <p:nvPicPr>
                <p:cNvPr id="51" name="Picture 2" descr="Sea Shell Png, Vector, PSD, and Clipart With Transparent ...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0" t="10076" r="19643" b="23916"/>
                <a:stretch/>
              </p:blipFill>
              <p:spPr bwMode="auto">
                <a:xfrm>
                  <a:off x="527618" y="2176850"/>
                  <a:ext cx="1331644" cy="4026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821447" y="2286095"/>
                  <a:ext cx="1234374" cy="19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6" name="Straight Connector 45"/>
            <p:cNvCxnSpPr/>
            <p:nvPr/>
          </p:nvCxnSpPr>
          <p:spPr>
            <a:xfrm>
              <a:off x="960120" y="3382027"/>
              <a:ext cx="718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64296" y="2769487"/>
              <a:ext cx="958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72646" y="338202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24422" y="1713712"/>
            <a:ext cx="1628966" cy="2526409"/>
            <a:chOff x="4424422" y="1713712"/>
            <a:chExt cx="1628966" cy="2526409"/>
          </a:xfrm>
        </p:grpSpPr>
        <p:grpSp>
          <p:nvGrpSpPr>
            <p:cNvPr id="35" name="Group 34"/>
            <p:cNvGrpSpPr/>
            <p:nvPr/>
          </p:nvGrpSpPr>
          <p:grpSpPr>
            <a:xfrm>
              <a:off x="4424422" y="1713712"/>
              <a:ext cx="1628966" cy="2526409"/>
              <a:chOff x="301432" y="1666534"/>
              <a:chExt cx="1628966" cy="252640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01432" y="1666534"/>
                <a:ext cx="1628966" cy="2526409"/>
                <a:chOff x="1062190" y="2245828"/>
                <a:chExt cx="2626444" cy="922318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1549429" y="2363574"/>
                  <a:ext cx="2139205" cy="804572"/>
                </a:xfrm>
                <a:prstGeom prst="roundRect">
                  <a:avLst/>
                </a:prstGeom>
                <a:solidFill>
                  <a:srgbClr val="FFFF66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062190" y="2245828"/>
                  <a:ext cx="1528203" cy="402656"/>
                  <a:chOff x="527618" y="2176850"/>
                  <a:chExt cx="1528203" cy="402656"/>
                </a:xfrm>
              </p:grpSpPr>
              <p:pic>
                <p:nvPicPr>
                  <p:cNvPr id="42" name="Picture 2" descr="Sea Shell Png, Vector, PSD, and Clipart With Transparent ...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220" t="10076" r="19643" b="23916"/>
                  <a:stretch/>
                </p:blipFill>
                <p:spPr bwMode="auto">
                  <a:xfrm>
                    <a:off x="527618" y="2176850"/>
                    <a:ext cx="1331644" cy="4026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21447" y="2286095"/>
                    <a:ext cx="1234374" cy="1910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28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en-US" sz="2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960120" y="3382027"/>
                <a:ext cx="7183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4296" y="2769487"/>
                <a:ext cx="9582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972646" y="3382028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072672" y="2329006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7724" y="281752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4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22" y="350730"/>
            <a:ext cx="8789113" cy="514819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397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27" y="707593"/>
            <a:ext cx="8390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defTabSz="685800">
              <a:defRPr/>
            </a:pP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6031" y="2897727"/>
            <a:ext cx="3242566" cy="728003"/>
            <a:chOff x="2124218" y="2505407"/>
            <a:chExt cx="4372108" cy="970671"/>
          </a:xfrm>
        </p:grpSpPr>
        <p:sp>
          <p:nvSpPr>
            <p:cNvPr id="7" name="Rounded Rectangle 6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+ 12 = 54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3074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56786" y="2827262"/>
            <a:ext cx="3154883" cy="728003"/>
            <a:chOff x="1960892" y="2428144"/>
            <a:chExt cx="4206511" cy="970671"/>
          </a:xfrm>
        </p:grpSpPr>
        <p:sp>
          <p:nvSpPr>
            <p:cNvPr id="12" name="Rounded Rectangle 11"/>
            <p:cNvSpPr/>
            <p:nvPr/>
          </p:nvSpPr>
          <p:spPr>
            <a:xfrm>
              <a:off x="2377437" y="2588456"/>
              <a:ext cx="3789966" cy="810359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62 - 12 = 50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60892" y="2428144"/>
              <a:ext cx="928467" cy="970671"/>
              <a:chOff x="1426320" y="2359166"/>
              <a:chExt cx="928467" cy="970671"/>
            </a:xfrm>
          </p:grpSpPr>
          <p:pic>
            <p:nvPicPr>
              <p:cNvPr id="14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426320" y="2359166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653277" y="2438145"/>
                <a:ext cx="28135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74448" y="3919103"/>
            <a:ext cx="3242566" cy="728003"/>
            <a:chOff x="2124218" y="2505407"/>
            <a:chExt cx="4372108" cy="970671"/>
          </a:xfrm>
        </p:grpSpPr>
        <p:sp>
          <p:nvSpPr>
            <p:cNvPr id="17" name="Rounded Rectangle 16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+ 12 = 57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19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49701" y="3812671"/>
            <a:ext cx="3242566" cy="728003"/>
            <a:chOff x="2124218" y="2505407"/>
            <a:chExt cx="4372108" cy="970671"/>
          </a:xfrm>
        </p:grpSpPr>
        <p:sp>
          <p:nvSpPr>
            <p:cNvPr id="23" name="Rounded Rectangle 22"/>
            <p:cNvSpPr/>
            <p:nvPr/>
          </p:nvSpPr>
          <p:spPr>
            <a:xfrm>
              <a:off x="2622550" y="2618952"/>
              <a:ext cx="3873776" cy="804572"/>
            </a:xfrm>
            <a:prstGeom prst="roundRect">
              <a:avLst/>
            </a:prstGeom>
            <a:solidFill>
              <a:srgbClr val="FF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45 - 12 = 24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124218" y="2505407"/>
              <a:ext cx="928467" cy="970671"/>
              <a:chOff x="1589646" y="2436429"/>
              <a:chExt cx="928467" cy="970671"/>
            </a:xfrm>
          </p:grpSpPr>
          <p:pic>
            <p:nvPicPr>
              <p:cNvPr id="25" name="Picture 2" descr="Sea Shell Png, Vector, PSD, and Clipart With Transparent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0" t="10076" r="19643" b="23916"/>
              <a:stretch/>
            </p:blipFill>
            <p:spPr bwMode="auto">
              <a:xfrm>
                <a:off x="1589646" y="2436429"/>
                <a:ext cx="928467" cy="970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42863" y="2588457"/>
                <a:ext cx="281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1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56" y="500804"/>
            <a:ext cx="307185" cy="2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663" y="1461880"/>
            <a:ext cx="6649278" cy="179556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19236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4250916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800969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249933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776779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30629" y="278581"/>
            <a:ext cx="4351023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35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34423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19236"/>
            <a:ext cx="6858000" cy="42765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13372" y="3201158"/>
            <a:ext cx="4917270" cy="410575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4250916"/>
            <a:ext cx="2722626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4800" b="1" noProof="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800969"/>
            <a:ext cx="133500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249933"/>
            <a:ext cx="2719487" cy="144780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lang="en-US" sz="4800" b="1" noProof="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776779"/>
            <a:ext cx="1335006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98979"/>
            <a:ext cx="18516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531796"/>
            <a:ext cx="1705891" cy="20574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6114" y="278581"/>
            <a:ext cx="4673600" cy="181840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2388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" y="186091"/>
            <a:ext cx="7841293" cy="5515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1958757" y="2718463"/>
            <a:ext cx="5201432" cy="1898917"/>
          </a:xfrm>
          <a:prstGeom prst="rect">
            <a:avLst/>
          </a:prstGeom>
          <a:noFill/>
          <a:ln w="9525">
            <a:noFill/>
          </a:ln>
        </p:spPr>
        <p:txBody>
          <a:bodyPr wrap="square" lIns="51752" tIns="25876" rIns="51752" bIns="25876">
            <a:spAutoFit/>
          </a:bodyPr>
          <a:lstStyle/>
          <a:p>
            <a:pPr algn="ctr" defTabSz="636461">
              <a:spcBef>
                <a:spcPct val="50000"/>
              </a:spcBef>
              <a:defRPr/>
            </a:pPr>
            <a:r>
              <a:rPr lang="en-US" altLang="zh-CN" sz="6000" b="1" dirty="0" smtClean="0">
                <a:solidFill>
                  <a:schemeClr val="tx2"/>
                </a:solidFill>
                <a:latin typeface="HP001 5H" pitchFamily="34" charset="0"/>
                <a:ea typeface="SimSun" panose="02010600030101010101" pitchFamily="2" charset="-122"/>
                <a:cs typeface="HP001 5H" pitchFamily="34" charset="0"/>
              </a:rPr>
              <a:t> </a:t>
            </a:r>
            <a:r>
              <a:rPr lang="en-US" altLang="zh-CN" sz="6000" b="1" dirty="0" err="1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Phép</a:t>
            </a:r>
            <a:r>
              <a:rPr lang="en-US" altLang="zh-CN" sz="6000" b="1" dirty="0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 </a:t>
            </a:r>
            <a:r>
              <a:rPr lang="en-US" altLang="zh-CN" sz="6000" b="1" dirty="0" err="1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trừ</a:t>
            </a:r>
            <a:r>
              <a:rPr lang="en-US" altLang="zh-CN" sz="6000" b="1" dirty="0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 </a:t>
            </a:r>
            <a:r>
              <a:rPr lang="en-US" altLang="zh-CN" sz="6000" b="1" dirty="0" err="1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dạng</a:t>
            </a:r>
            <a:r>
              <a:rPr lang="en-US" altLang="zh-CN" sz="6000" b="1" dirty="0" smtClean="0">
                <a:solidFill>
                  <a:schemeClr val="tx2"/>
                </a:solidFill>
                <a:ea typeface="SimSun" panose="02010600030101010101" pitchFamily="2" charset="-122"/>
                <a:cs typeface="HP001 5H" pitchFamily="34" charset="0"/>
              </a:rPr>
              <a:t> 39 – 15 </a:t>
            </a:r>
            <a:endParaRPr lang="en-US" altLang="zh-CN" sz="6000" b="1" dirty="0">
              <a:solidFill>
                <a:schemeClr val="tx2"/>
              </a:solidFill>
              <a:ea typeface="SimSun" panose="02010600030101010101" pitchFamily="2" charset="-122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4192" y="137786"/>
            <a:ext cx="196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Toán lớp 1 sách Cánh Diều_ Bài 63_ Phép trừ dạng 39 - 15 _ Cô Thu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6308" b="9890"/>
          <a:stretch/>
        </p:blipFill>
        <p:spPr>
          <a:xfrm>
            <a:off x="0" y="0"/>
            <a:ext cx="9144000" cy="51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8" y="1052692"/>
            <a:ext cx="8029575" cy="4181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93654" y="1245281"/>
            <a:ext cx="3281819" cy="11072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57541" y="1346228"/>
            <a:ext cx="2115121" cy="2864935"/>
            <a:chOff x="3696" y="1536"/>
            <a:chExt cx="1488" cy="2160"/>
          </a:xfrm>
          <a:noFill/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grpFill/>
            <a:ln w="38100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grp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grp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696" y="1585"/>
              <a:ext cx="958" cy="3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.VnArial" pitchFamily="34" charset="0"/>
                </a:rPr>
                <a:t>Chôc</a:t>
              </a:r>
              <a:endParaRPr lang="en-US" altLang="en-US" sz="24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4494" y="1536"/>
              <a:ext cx="690" cy="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.VnArial" pitchFamily="34" charset="0"/>
                </a:rPr>
                <a:t>§¬n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.VnArial" pitchFamily="34" charset="0"/>
                </a:rPr>
                <a:t>vÞ</a:t>
              </a:r>
              <a:endParaRPr lang="en-US" altLang="en-US" sz="24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grpFill/>
            <a:ln w="508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500111" y="2236215"/>
            <a:ext cx="544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3</a:t>
            </a:r>
            <a:endParaRPr lang="en-US" altLang="en-US" sz="4000" b="1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522135" y="2236215"/>
            <a:ext cx="545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9</a:t>
            </a:r>
            <a:endParaRPr lang="en-US" altLang="en-US" sz="4000" b="1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500111" y="2887457"/>
            <a:ext cx="544416" cy="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1</a:t>
            </a:r>
            <a:endParaRPr lang="en-US" altLang="en-US" sz="4000" b="1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522135" y="2872867"/>
            <a:ext cx="545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5</a:t>
            </a:r>
            <a:endParaRPr lang="en-US" altLang="en-US" sz="4000" b="1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157541" y="2427211"/>
            <a:ext cx="41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 smtClean="0"/>
              <a:t>-</a:t>
            </a:r>
            <a:endParaRPr lang="en-US" altLang="en-US" sz="5400" dirty="0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139062" y="3572651"/>
            <a:ext cx="20468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2500111" y="3573185"/>
            <a:ext cx="544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2</a:t>
            </a:r>
            <a:endParaRPr lang="en-US" altLang="en-US" sz="4000" b="1" dirty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522135" y="3583796"/>
            <a:ext cx="545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/>
              <a:t>4</a:t>
            </a:r>
            <a:endParaRPr lang="en-US" altLang="en-US" sz="4000" b="1" dirty="0"/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450899" y="464106"/>
            <a:ext cx="1484765" cy="46166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Æt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450899" y="2944101"/>
            <a:ext cx="1002281" cy="46166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6781800" y="583407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39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781800" y="1333501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15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6324600" y="889001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-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>
            <a:off x="6666819" y="2026556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4414128" y="3696458"/>
            <a:ext cx="605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9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trừ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 5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itchFamily="34" charset="0"/>
              </a:rPr>
              <a:t>b»ng</a:t>
            </a: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4,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4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7069593" y="2000289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4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4426830" y="4331458"/>
            <a:ext cx="5978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3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trừ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itchFamily="34" charset="0"/>
              </a:rPr>
              <a:t>b»ng</a:t>
            </a: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2,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.VnAvant" pitchFamily="34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6781800" y="2009511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</a:rPr>
              <a:t>2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122565" y="4951158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Vậy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39 – 15 = 24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6825" y="694938"/>
            <a:ext cx="1866146" cy="4036719"/>
            <a:chOff x="4040152" y="1001561"/>
            <a:chExt cx="2730674" cy="2968669"/>
          </a:xfrm>
        </p:grpSpPr>
        <p:sp>
          <p:nvSpPr>
            <p:cNvPr id="32" name="Rounded Rectangle 31"/>
            <p:cNvSpPr/>
            <p:nvPr/>
          </p:nvSpPr>
          <p:spPr>
            <a:xfrm>
              <a:off x="4040152" y="1001561"/>
              <a:ext cx="2730674" cy="296866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09162" y="1364821"/>
              <a:ext cx="2183686" cy="2218138"/>
              <a:chOff x="1002081" y="1470762"/>
              <a:chExt cx="2183686" cy="221813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002081" y="1478070"/>
                <a:ext cx="279749" cy="2206662"/>
                <a:chOff x="1002081" y="1453018"/>
                <a:chExt cx="279749" cy="2206662"/>
              </a:xfrm>
            </p:grpSpPr>
            <p:sp>
              <p:nvSpPr>
                <p:cNvPr id="78" name="Cube 77"/>
                <p:cNvSpPr/>
                <p:nvPr/>
              </p:nvSpPr>
              <p:spPr>
                <a:xfrm>
                  <a:off x="1006257" y="3384108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Cube 78"/>
                <p:cNvSpPr/>
                <p:nvPr/>
              </p:nvSpPr>
              <p:spPr>
                <a:xfrm>
                  <a:off x="1004169" y="3171166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1002081" y="2298521"/>
                  <a:ext cx="275574" cy="920661"/>
                  <a:chOff x="1002081" y="1453018"/>
                  <a:chExt cx="275574" cy="920661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92" name="Cube 91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Cube 92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90" name="Cube 89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Cube 90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1002081" y="1453018"/>
                  <a:ext cx="275573" cy="920661"/>
                  <a:chOff x="1002081" y="1453018"/>
                  <a:chExt cx="275574" cy="920661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86" name="Cube 85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Cube 86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84" name="Cube 83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Cube 84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5" name="Cube 34"/>
              <p:cNvSpPr/>
              <p:nvPr/>
            </p:nvSpPr>
            <p:spPr>
              <a:xfrm>
                <a:off x="2381238" y="2316265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422743" y="1470762"/>
                <a:ext cx="279749" cy="2206662"/>
                <a:chOff x="1002081" y="1453018"/>
                <a:chExt cx="279749" cy="2206662"/>
              </a:xfrm>
            </p:grpSpPr>
            <p:sp>
              <p:nvSpPr>
                <p:cNvPr id="62" name="Cube 61"/>
                <p:cNvSpPr/>
                <p:nvPr/>
              </p:nvSpPr>
              <p:spPr>
                <a:xfrm>
                  <a:off x="1006257" y="3384108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ube 62"/>
                <p:cNvSpPr/>
                <p:nvPr/>
              </p:nvSpPr>
              <p:spPr>
                <a:xfrm>
                  <a:off x="1004169" y="3171166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002081" y="2298521"/>
                  <a:ext cx="275574" cy="920661"/>
                  <a:chOff x="1002081" y="1453018"/>
                  <a:chExt cx="275574" cy="920661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76" name="Cube 75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Cube 76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74" name="Cube 73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Cube 74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1002081" y="1453018"/>
                  <a:ext cx="275573" cy="920661"/>
                  <a:chOff x="1002081" y="1453018"/>
                  <a:chExt cx="275574" cy="920661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70" name="Cube 69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Cube 70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68" name="Cube 67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Cube 68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1860622" y="1475980"/>
                <a:ext cx="279749" cy="2206662"/>
                <a:chOff x="1002081" y="1453018"/>
                <a:chExt cx="279749" cy="2206662"/>
              </a:xfrm>
            </p:grpSpPr>
            <p:sp>
              <p:nvSpPr>
                <p:cNvPr id="46" name="Cube 45"/>
                <p:cNvSpPr/>
                <p:nvPr/>
              </p:nvSpPr>
              <p:spPr>
                <a:xfrm>
                  <a:off x="1006257" y="3384108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Cube 46"/>
                <p:cNvSpPr/>
                <p:nvPr/>
              </p:nvSpPr>
              <p:spPr>
                <a:xfrm>
                  <a:off x="1004169" y="3171166"/>
                  <a:ext cx="275573" cy="275572"/>
                </a:xfrm>
                <a:prstGeom prst="cub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1002081" y="2298521"/>
                  <a:ext cx="275574" cy="920661"/>
                  <a:chOff x="1002081" y="1453018"/>
                  <a:chExt cx="275574" cy="920661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60" name="Cube 59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Cube 60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58" name="Cube 57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Cube 58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1002081" y="1453018"/>
                  <a:ext cx="275573" cy="920661"/>
                  <a:chOff x="1002081" y="1453018"/>
                  <a:chExt cx="275574" cy="920661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1002081" y="1885165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54" name="Cube 53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Cube 54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002082" y="1453018"/>
                    <a:ext cx="275573" cy="488514"/>
                    <a:chOff x="1002082" y="1453018"/>
                    <a:chExt cx="275573" cy="488514"/>
                  </a:xfrm>
                </p:grpSpPr>
                <p:sp>
                  <p:nvSpPr>
                    <p:cNvPr id="52" name="Cube 51"/>
                    <p:cNvSpPr/>
                    <p:nvPr/>
                  </p:nvSpPr>
                  <p:spPr>
                    <a:xfrm>
                      <a:off x="1002082" y="1665960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Cube 52"/>
                    <p:cNvSpPr/>
                    <p:nvPr/>
                  </p:nvSpPr>
                  <p:spPr>
                    <a:xfrm>
                      <a:off x="1002082" y="1453018"/>
                      <a:ext cx="275573" cy="275572"/>
                    </a:xfrm>
                    <a:prstGeom prst="cub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8" name="Cube 37"/>
              <p:cNvSpPr/>
              <p:nvPr/>
            </p:nvSpPr>
            <p:spPr>
              <a:xfrm>
                <a:off x="2381238" y="2685782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2381238" y="3037540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2381237" y="3389298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2910194" y="1910217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2901853" y="2323573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2901852" y="2693090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2898983" y="3058432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2897676" y="3413328"/>
                <a:ext cx="275573" cy="275572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5" name="Straight Connector 104"/>
          <p:cNvCxnSpPr/>
          <p:nvPr/>
        </p:nvCxnSpPr>
        <p:spPr>
          <a:xfrm>
            <a:off x="978589" y="1045029"/>
            <a:ext cx="185472" cy="324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95869" y="1741493"/>
            <a:ext cx="185472" cy="40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662797" y="3347762"/>
            <a:ext cx="185472" cy="40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68259" y="2815494"/>
            <a:ext cx="185472" cy="40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684459" y="2314767"/>
            <a:ext cx="185472" cy="40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62797" y="3808069"/>
            <a:ext cx="185472" cy="40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694</Words>
  <Application>Microsoft Office PowerPoint</Application>
  <PresentationFormat>On-screen Show (16:10)</PresentationFormat>
  <Paragraphs>253</Paragraphs>
  <Slides>34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#9Slide03 Quicksand Medium</vt:lpstr>
      <vt:lpstr>Arial</vt:lpstr>
      <vt:lpstr>HP001 5H</vt:lpstr>
      <vt:lpstr>Times New Roman</vt:lpstr>
      <vt:lpstr>SimSun</vt:lpstr>
      <vt:lpstr>UTM Avo</vt:lpstr>
      <vt:lpstr>.VnAvant</vt:lpstr>
      <vt:lpstr>SimSun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341</cp:revision>
  <dcterms:created xsi:type="dcterms:W3CDTF">2020-02-10T09:35:50Z</dcterms:created>
  <dcterms:modified xsi:type="dcterms:W3CDTF">2021-09-03T16:36:48Z</dcterms:modified>
</cp:coreProperties>
</file>