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21"/>
  </p:notesMasterIdLst>
  <p:sldIdLst>
    <p:sldId id="259" r:id="rId6"/>
    <p:sldId id="260" r:id="rId7"/>
    <p:sldId id="265" r:id="rId8"/>
    <p:sldId id="266" r:id="rId9"/>
    <p:sldId id="264" r:id="rId10"/>
    <p:sldId id="272" r:id="rId11"/>
    <p:sldId id="268" r:id="rId12"/>
    <p:sldId id="269" r:id="rId13"/>
    <p:sldId id="270" r:id="rId14"/>
    <p:sldId id="271" r:id="rId15"/>
    <p:sldId id="274" r:id="rId16"/>
    <p:sldId id="278" r:id="rId17"/>
    <p:sldId id="279" r:id="rId18"/>
    <p:sldId id="280" r:id="rId19"/>
    <p:sldId id="282" r:id="rId20"/>
  </p:sldIdLst>
  <p:sldSz cx="9144000" cy="6858000" type="screen4x3"/>
  <p:notesSz cx="6858000" cy="9144000"/>
  <p:embeddedFontLst>
    <p:embeddedFont>
      <p:font typeface="#9Slide03 AllRoundGothic" panose="020B0703020202020104" pitchFamily="34" charset="0"/>
      <p:regular r:id="rId22"/>
    </p:embeddedFont>
    <p:embeddedFont>
      <p:font typeface=".VnTifani HeavyH" panose="020B7200000000000000" pitchFamily="34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82F56-F619-4F37-B47A-6ADDA7A93E7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93FDA-1F24-4605-A8ED-57C230831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9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8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7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18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54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82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78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47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45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6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5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48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71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66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20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44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77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70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11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39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7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88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13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45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72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8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51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14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89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39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46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4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79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99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35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51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07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53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02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0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5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03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3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95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03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844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18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44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96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0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1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9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8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7A7EA-7EA0-4DC4-98AA-2BADBC22819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B3AB-74B6-44CF-8848-4C98E692F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9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4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0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9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8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2731" y="2133600"/>
            <a:ext cx="9269461" cy="107721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AllRoundGothic" panose="020B0703020202020104" pitchFamily="34" charset="0"/>
              </a:rPr>
              <a:t>NHIỆT LIỆT CHÀO MỪNG QUÝ THẦY CÔ GIÁO</a:t>
            </a:r>
          </a:p>
          <a:p>
            <a:pPr algn="ctr">
              <a:defRPr/>
            </a:pPr>
            <a:r>
              <a:rPr lang="en-US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AllRoundGothic" panose="020B0703020202020104" pitchFamily="34" charset="0"/>
              </a:rPr>
              <a:t>VỀ DỰ TIẾT : TOÁN</a:t>
            </a:r>
          </a:p>
        </p:txBody>
      </p:sp>
      <p:sp>
        <p:nvSpPr>
          <p:cNvPr id="14340" name="TextBox 8"/>
          <p:cNvSpPr txBox="1">
            <a:spLocks noChangeArrowheads="1"/>
          </p:cNvSpPr>
          <p:nvPr/>
        </p:nvSpPr>
        <p:spPr bwMode="auto">
          <a:xfrm>
            <a:off x="2133600" y="457200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HỌC ĐOÀN KẾT</a:t>
            </a:r>
          </a:p>
        </p:txBody>
      </p:sp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2819400" y="2709863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1A8</a:t>
            </a: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2819400" y="3962400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 giảng dạy: Đào Thanh Nhàn</a:t>
            </a:r>
          </a:p>
        </p:txBody>
      </p:sp>
    </p:spTree>
    <p:extLst>
      <p:ext uri="{BB962C8B-B14F-4D97-AF65-F5344CB8AC3E}">
        <p14:creationId xmlns:p14="http://schemas.microsoft.com/office/powerpoint/2010/main" val="24614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91600" cy="673502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8" t="31169" r="3113" b="-1"/>
          <a:stretch/>
        </p:blipFill>
        <p:spPr bwMode="auto">
          <a:xfrm>
            <a:off x="1648028" y="1641764"/>
            <a:ext cx="452417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6" b="60016"/>
          <a:stretch/>
        </p:blipFill>
        <p:spPr bwMode="auto">
          <a:xfrm>
            <a:off x="4800600" y="346364"/>
            <a:ext cx="163582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533400"/>
            <a:ext cx="962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81200" y="4349353"/>
            <a:ext cx="914400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810000" y="4343400"/>
            <a:ext cx="782379" cy="76102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24200" y="4401235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smtClean="0"/>
              <a:t> </a:t>
            </a:r>
            <a:endParaRPr lang="en-US" sz="3200"/>
          </a:p>
        </p:txBody>
      </p:sp>
      <p:sp>
        <p:nvSpPr>
          <p:cNvPr id="11" name="TextBox 10"/>
          <p:cNvSpPr txBox="1"/>
          <p:nvPr/>
        </p:nvSpPr>
        <p:spPr>
          <a:xfrm>
            <a:off x="2268278" y="4437966"/>
            <a:ext cx="4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4437966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smtClean="0"/>
              <a:t> 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5562600" y="4362741"/>
            <a:ext cx="694661" cy="7610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15000" y="4458094"/>
            <a:ext cx="4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9314" y="4458095"/>
            <a:ext cx="4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0939" y="4419600"/>
            <a:ext cx="47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2469" y="4464047"/>
            <a:ext cx="47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9314" y="4412672"/>
            <a:ext cx="47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0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/>
      <p:bldP spid="11" grpId="1"/>
      <p:bldP spid="12" grpId="0"/>
      <p:bldP spid="13" grpId="0" animBg="1"/>
      <p:bldP spid="14" grpId="0"/>
      <p:bldP spid="14" grpId="1"/>
      <p:bldP spid="15" grpId="0"/>
      <p:bldP spid="15" grpId="1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1520189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7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Ong</a:t>
            </a:r>
            <a:endParaRPr lang="en-US" sz="49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5" y="10058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non</a:t>
            </a:r>
            <a:endParaRPr lang="en-US" sz="49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27774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3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học</a:t>
            </a:r>
            <a:endParaRPr lang="en-US" sz="49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4717"/>
            <a:ext cx="1987529" cy="1996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3565471" y="4920613"/>
            <a:ext cx="325749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4500">
                <a:solidFill>
                  <a:prstClr val="black"/>
                </a:solidFill>
                <a:latin typeface="Calibri" panose="020F0502020204030204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113106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+ 1 = ?</a:t>
            </a:r>
            <a:endParaRPr 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9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005238" y="1177228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= ?</a:t>
            </a:r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1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+ 3 = ? </a:t>
            </a:r>
            <a:endParaRPr lang="en-US" sz="4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1501676"/>
            <a:ext cx="79652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Chân thành cảm ơn </a:t>
            </a:r>
          </a:p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quý thầy cô và các em học sinh đã chú ý lắng nghe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3182"/>
            <a:ext cx="8763000" cy="6532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86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34" y="484909"/>
            <a:ext cx="2440166" cy="38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4909"/>
            <a:ext cx="2541100" cy="38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51724" l="3883" r="93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800"/>
          <a:stretch/>
        </p:blipFill>
        <p:spPr bwMode="auto">
          <a:xfrm>
            <a:off x="3429000" y="4629734"/>
            <a:ext cx="2666807" cy="91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5410200"/>
            <a:ext cx="3277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+ 1 = 4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4686301" cy="250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96341" l="5512" r="89764">
                        <a14:foregroundMark x1="14961" y1="53659" x2="14961" y2="53659"/>
                        <a14:foregroundMark x1="13386" y1="71951" x2="13386" y2="71951"/>
                        <a14:foregroundMark x1="20472" y1="78049" x2="20472" y2="78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28600"/>
            <a:ext cx="2019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46" b="51923" l="3205" r="967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" t="-4208" r="2952" b="39561"/>
          <a:stretch/>
        </p:blipFill>
        <p:spPr bwMode="auto">
          <a:xfrm>
            <a:off x="2902529" y="4267200"/>
            <a:ext cx="2602922" cy="66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5248" y="5403273"/>
            <a:ext cx="3277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+ 2 = 6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-77788" y="539750"/>
            <a:ext cx="9221788" cy="6934200"/>
            <a:chOff x="204" y="45"/>
            <a:chExt cx="2478" cy="2042"/>
          </a:xfrm>
        </p:grpSpPr>
        <p:grpSp>
          <p:nvGrpSpPr>
            <p:cNvPr id="25604" name="Group 3"/>
            <p:cNvGrpSpPr>
              <a:grpSpLocks/>
            </p:cNvGrpSpPr>
            <p:nvPr/>
          </p:nvGrpSpPr>
          <p:grpSpPr bwMode="auto">
            <a:xfrm>
              <a:off x="250" y="45"/>
              <a:ext cx="2432" cy="2028"/>
              <a:chOff x="1647" y="2421"/>
              <a:chExt cx="2363" cy="1735"/>
            </a:xfrm>
          </p:grpSpPr>
          <p:pic>
            <p:nvPicPr>
              <p:cNvPr id="25606" name="Picture 4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5607" name="Group 5"/>
              <p:cNvGrpSpPr>
                <a:grpSpLocks/>
              </p:cNvGrpSpPr>
              <p:nvPr/>
            </p:nvGrpSpPr>
            <p:grpSpPr bwMode="auto">
              <a:xfrm>
                <a:off x="1668" y="2421"/>
                <a:ext cx="2342" cy="499"/>
                <a:chOff x="1668" y="2445"/>
                <a:chExt cx="2342" cy="499"/>
              </a:xfrm>
            </p:grpSpPr>
            <p:sp>
              <p:nvSpPr>
                <p:cNvPr id="25608" name="AutoShape 6"/>
                <p:cNvSpPr>
                  <a:spLocks noChangeArrowheads="1"/>
                </p:cNvSpPr>
                <p:nvPr/>
              </p:nvSpPr>
              <p:spPr bwMode="auto">
                <a:xfrm>
                  <a:off x="1668" y="244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4800" b="0">
                    <a:solidFill>
                      <a:srgbClr val="0000CC"/>
                    </a:solidFill>
                    <a:latin typeface=".VnTifani HeavyH" pitchFamily="34" charset="0"/>
                    <a:cs typeface="Arial" charset="0"/>
                  </a:endParaRPr>
                </a:p>
              </p:txBody>
            </p:sp>
            <p:sp>
              <p:nvSpPr>
                <p:cNvPr id="25609" name="Freeform 7"/>
                <p:cNvSpPr>
                  <a:spLocks/>
                </p:cNvSpPr>
                <p:nvPr/>
              </p:nvSpPr>
              <p:spPr bwMode="auto">
                <a:xfrm>
                  <a:off x="1670" y="2452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40"/>
                    <a:gd name="T52" fmla="*/ 0 h 492"/>
                    <a:gd name="T53" fmla="*/ 2340 w 2340"/>
                    <a:gd name="T54" fmla="*/ 492 h 4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5605" name="Rectangle 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IN" altLang="en-US" sz="1800"/>
            </a:p>
          </p:txBody>
        </p:sp>
      </p:grpSp>
      <p:sp>
        <p:nvSpPr>
          <p:cNvPr id="25603" name="WordArt 9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6096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Mình cùng </a:t>
            </a:r>
          </a:p>
          <a:p>
            <a:pPr algn="ctr"/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thư giãn chút nhé !!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14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18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1"/>
            <a:ext cx="9144000" cy="6858000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21716" r="73411" b="58713"/>
          <a:stretch/>
        </p:blipFill>
        <p:spPr bwMode="auto">
          <a:xfrm>
            <a:off x="381000" y="2300514"/>
            <a:ext cx="23876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3443514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+ 1 =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3443514"/>
            <a:ext cx="558842" cy="5847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7" t="23959" r="5821" b="60943"/>
          <a:stretch/>
        </p:blipFill>
        <p:spPr bwMode="auto">
          <a:xfrm>
            <a:off x="4953000" y="2491342"/>
            <a:ext cx="3028852" cy="76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43945" y="3467839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+ 2 =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t="61005" r="67912" b="25130"/>
          <a:stretch/>
        </p:blipFill>
        <p:spPr bwMode="auto">
          <a:xfrm>
            <a:off x="381000" y="4194464"/>
            <a:ext cx="285292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8200" y="51054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+ 3 =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2" t="59618" b="25962"/>
          <a:stretch/>
        </p:blipFill>
        <p:spPr bwMode="auto">
          <a:xfrm>
            <a:off x="4800601" y="4055539"/>
            <a:ext cx="4114800" cy="87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43945" y="51054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+ 1 =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35242" y="5008498"/>
            <a:ext cx="558842" cy="5847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78580" y="3435304"/>
            <a:ext cx="558842" cy="5847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78580" y="5088082"/>
            <a:ext cx="558842" cy="5847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13348" y="762000"/>
            <a:ext cx="3344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1: Số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1209" y="3532319"/>
            <a:ext cx="372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2795" y="5018969"/>
            <a:ext cx="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71575" y="3426275"/>
            <a:ext cx="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3693" y="5121797"/>
            <a:ext cx="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18482" y="3442891"/>
            <a:ext cx="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0" y="5042899"/>
            <a:ext cx="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71575" y="3426275"/>
            <a:ext cx="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80832" y="5136177"/>
            <a:ext cx="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8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11" grpId="0"/>
      <p:bldP spid="14" grpId="0"/>
      <p:bldP spid="17" grpId="0" animBg="1"/>
      <p:bldP spid="18" grpId="0" animBg="1"/>
      <p:bldP spid="19" grpId="0" animBg="1"/>
      <p:bldP spid="20" grpId="0"/>
      <p:bldP spid="3" grpId="0"/>
      <p:bldP spid="3" grpId="1"/>
      <p:bldP spid="21" grpId="0"/>
      <p:bldP spid="21" grpId="1"/>
      <p:bldP spid="22" grpId="0"/>
      <p:bldP spid="22" grpId="1"/>
      <p:bldP spid="23" grpId="0"/>
      <p:bldP spid="23" grpId="1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9436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91440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2: Tính </a:t>
            </a:r>
            <a:endParaRPr lang="en-US" sz="3600"/>
          </a:p>
        </p:txBody>
      </p:sp>
      <p:sp>
        <p:nvSpPr>
          <p:cNvPr id="7" name="TextBox 6"/>
          <p:cNvSpPr txBox="1"/>
          <p:nvPr/>
        </p:nvSpPr>
        <p:spPr>
          <a:xfrm>
            <a:off x="3276600" y="2819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+ 2 =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657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+ 2 =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419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+ 1 =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828835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+ 1 =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36208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+ 4 =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44590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+ 3 =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137" y="2819400"/>
            <a:ext cx="213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+ 5 =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375449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+ 3 =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4574140"/>
            <a:ext cx="257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+ 4 =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4600" y="27826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36576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8400" y="4412902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0600" y="27826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0600" y="3581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600" y="4461256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67600" y="27826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00" y="3733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16091" y="4597568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8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0"/>
            <a:ext cx="9149892" cy="6853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5279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3: Xem tranh rồi nêu phép cộng thích hợp: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19330" r="64008" b="5249"/>
          <a:stretch/>
        </p:blipFill>
        <p:spPr bwMode="auto">
          <a:xfrm>
            <a:off x="838200" y="1615158"/>
            <a:ext cx="2707756" cy="265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14894" r="34383"/>
          <a:stretch/>
        </p:blipFill>
        <p:spPr bwMode="auto">
          <a:xfrm>
            <a:off x="3545957" y="1407561"/>
            <a:ext cx="2092844" cy="30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81200" y="4711987"/>
            <a:ext cx="914400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10000" y="4706034"/>
            <a:ext cx="782379" cy="76102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24200" y="47638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smtClean="0"/>
              <a:t> </a:t>
            </a:r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2268278" y="4800600"/>
            <a:ext cx="4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480060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smtClean="0"/>
              <a:t> </a:t>
            </a:r>
            <a:endParaRPr lang="en-US" sz="3200"/>
          </a:p>
        </p:txBody>
      </p:sp>
      <p:sp>
        <p:nvSpPr>
          <p:cNvPr id="15" name="Rounded Rectangle 14"/>
          <p:cNvSpPr/>
          <p:nvPr/>
        </p:nvSpPr>
        <p:spPr>
          <a:xfrm>
            <a:off x="5562600" y="4725375"/>
            <a:ext cx="694661" cy="7610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15000" y="4820728"/>
            <a:ext cx="4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9314" y="4820729"/>
            <a:ext cx="4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0939" y="4842164"/>
            <a:ext cx="4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9314" y="4794159"/>
            <a:ext cx="4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1874" y="4862156"/>
            <a:ext cx="4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24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  <p:bldP spid="12" grpId="0"/>
      <p:bldP spid="12" grpId="1"/>
      <p:bldP spid="13" grpId="0"/>
      <p:bldP spid="15" grpId="0" animBg="1"/>
      <p:bldP spid="16" grpId="0"/>
      <p:bldP spid="16" grpId="1"/>
      <p:bldP spid="17" grpId="0"/>
      <p:bldP spid="17" grpId="1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228</Words>
  <Application>Microsoft Office PowerPoint</Application>
  <PresentationFormat>On-screen Show (4:3)</PresentationFormat>
  <Paragraphs>81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#9Slide03 AllRoundGothic</vt:lpstr>
      <vt:lpstr>.VnTifani HeavyH</vt:lpstr>
      <vt:lpstr>Times New Roman</vt:lpstr>
      <vt:lpstr>Arial</vt:lpstr>
      <vt:lpstr>Calibri Light</vt:lpstr>
      <vt:lpstr>Calibri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daothanhnhan0309@gmail.com</dc:creator>
  <cp:lastModifiedBy>Windows User</cp:lastModifiedBy>
  <cp:revision>32</cp:revision>
  <dcterms:created xsi:type="dcterms:W3CDTF">2020-08-17T13:54:58Z</dcterms:created>
  <dcterms:modified xsi:type="dcterms:W3CDTF">2021-09-03T16:17:40Z</dcterms:modified>
</cp:coreProperties>
</file>