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2"/>
    <p:sldMasterId id="2147483665" r:id="rId3"/>
  </p:sldMasterIdLst>
  <p:notesMasterIdLst>
    <p:notesMasterId r:id="rId15"/>
  </p:notesMasterIdLst>
  <p:sldIdLst>
    <p:sldId id="257" r:id="rId4"/>
    <p:sldId id="258" r:id="rId5"/>
    <p:sldId id="259" r:id="rId6"/>
    <p:sldId id="261" r:id="rId7"/>
    <p:sldId id="269" r:id="rId8"/>
    <p:sldId id="270" r:id="rId9"/>
    <p:sldId id="271" r:id="rId10"/>
    <p:sldId id="262" r:id="rId11"/>
    <p:sldId id="263" r:id="rId12"/>
    <p:sldId id="264" r:id="rId13"/>
    <p:sldId id="268" r:id="rId14"/>
  </p:sldIdLst>
  <p:sldSz cx="12192000" cy="6858000"/>
  <p:notesSz cx="6858000" cy="9144000"/>
  <p:embeddedFontLst>
    <p:embeddedFont>
      <p:font typeface="#9Slide03 Quicksand Medium" panose="00000600000000000000" pitchFamily="2" charset="0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SimSun" panose="02010600030101010101" pitchFamily="2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2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95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lvl="0" algn="r" defTabSz="990600" eaLnBrk="1" hangingPunct="1"/>
            <a:fld id="{9A0DB2DC-4C9A-4742-B13C-FB6460FD3503}" type="slidenum">
              <a:rPr lang="en-US" altLang="zh-CN" sz="1300" dirty="0">
                <a:solidFill>
                  <a:srgbClr val="000000"/>
                </a:solidFill>
                <a:ea typeface="SimSun" panose="02010600030101010101" pitchFamily="2" charset="-122"/>
              </a:rPr>
              <a:t>2</a:t>
            </a:fld>
            <a:endParaRPr lang="en-US" altLang="zh-CN" sz="13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860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062E484-0924-4E6D-A4E6-CBA5956EBD93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t>9/3/2021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19C908-EBFD-4801-9AEE-5D20B0983C1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1DB1F8-DFF6-40BD-ABA8-76130196DA82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t>9/3/2021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BABA22-0082-4CB7-89FC-E587E1DE374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80-hoa-135b04f1e8067e0_74f5c76253c1eb10ba36d359f9c90a0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175"/>
            <a:ext cx="12192000" cy="68548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 idx="4294967295"/>
          </p:nvPr>
        </p:nvSpPr>
        <p:spPr>
          <a:xfrm>
            <a:off x="1192213" y="3236913"/>
            <a:ext cx="9144000" cy="238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75365" tIns="37682" rIns="75365" bIns="37682" anchor="b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sz="6000" dirty="0"/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37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Subtitle 2"/>
          <p:cNvSpPr>
            <a:spLocks noGrp="1"/>
          </p:cNvSpPr>
          <p:nvPr>
            <p:ph type="subTitle" idx="4294967295"/>
          </p:nvPr>
        </p:nvSpPr>
        <p:spPr>
          <a:xfrm>
            <a:off x="2794000" y="2428875"/>
            <a:ext cx="7907338" cy="1090613"/>
          </a:xfrm>
          <a:prstGeom prst="rect">
            <a:avLst/>
          </a:prstGeom>
          <a:noFill/>
          <a:ln w="9525">
            <a:noFill/>
          </a:ln>
        </p:spPr>
        <p:txBody>
          <a:bodyPr lIns="75365" tIns="37682" rIns="75365" bIns="37682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eaLnBrk="1" hangingPunct="1"/>
            <a:r>
              <a:rPr sz="4400" b="1" dirty="0">
                <a:solidFill>
                  <a:srgbClr val="FF0000"/>
                </a:solidFill>
                <a:latin typeface="UTM Avo" panose="02040603050506020204"/>
              </a:rPr>
              <a:t>Chào mừng các con đến với tiết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/>
              </a:rPr>
              <a:t>tiếng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/>
              </a:rPr>
              <a:t>Việt</a:t>
            </a:r>
            <a:endParaRPr lang="en-US" sz="4400" b="1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470660" y="429895"/>
            <a:ext cx="6289675" cy="1031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#9Slide03 Quicksand Medium" panose="00000600000000000000" pitchFamily="2" charset="0"/>
                <a:cs typeface="UTM Avo" panose="02040603050506020204" charset="0"/>
              </a:rPr>
              <a:t>Chuột con có gì đáng yêu?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3181985" y="2421255"/>
            <a:ext cx="5052060" cy="2732405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#9Slide03 Quicksand Medium" panose="00000600000000000000" pitchFamily="2" charset="0"/>
                <a:cs typeface="UTM Avo" panose="02040603050506020204" charset="0"/>
              </a:rPr>
              <a:t>Chuột con muốn làm con bé nhỏ của mẹ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623888" y="260350"/>
            <a:ext cx="10972800" cy="114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lstStyle/>
          <a:p>
            <a:pPr eaLnBrk="1" hangingPunct="1"/>
            <a:endParaRPr lang="en-US" altLang="zh-CN" dirty="0">
              <a:ea typeface="SimSun" panose="02010600030101010101" pitchFamily="2" charset="-122"/>
            </a:endParaRPr>
          </a:p>
        </p:txBody>
      </p:sp>
      <p:pic>
        <p:nvPicPr>
          <p:cNvPr id="20483" name="Content Placeholder 5" descr="slide-ket-thuc-trong-powerpoint-dep-62_103209562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-25400" y="14288"/>
            <a:ext cx="12268200" cy="68849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1219200" eaLnBrk="1" hangingPunct="1">
              <a:spcBef>
                <a:spcPct val="50000"/>
              </a:spcBef>
            </a:pPr>
            <a:r>
              <a:rPr sz="6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</a:t>
            </a: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Ở</a:t>
            </a:r>
            <a:r>
              <a:rPr sz="6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 </a:t>
            </a:r>
            <a:r>
              <a:rPr lang="en-US" sz="6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</a:t>
            </a:r>
            <a:r>
              <a:rPr sz="6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</a:t>
            </a:r>
            <a:endParaRPr sz="6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8463" r="19710"/>
          <a:stretch/>
        </p:blipFill>
        <p:spPr>
          <a:xfrm>
            <a:off x="2028093" y="-1"/>
            <a:ext cx="7725508" cy="658622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275"/>
            <a:ext cx="12192000" cy="6944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369"/>
            <a:ext cx="12789878" cy="6365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9077" y="-168275"/>
            <a:ext cx="6588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CHUỘT CON ĐÁNG YÊU</a:t>
            </a:r>
            <a:endParaRPr lang="en-US" sz="40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813538" y="492369"/>
            <a:ext cx="105507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254154" y="1090246"/>
            <a:ext cx="79716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97570" y="1594339"/>
            <a:ext cx="198119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69017" y="2133601"/>
            <a:ext cx="8792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79125" y="5216770"/>
            <a:ext cx="243253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395048" y="2649416"/>
            <a:ext cx="27080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648092" y="5216770"/>
            <a:ext cx="140677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658709" y="2649416"/>
            <a:ext cx="296007" cy="42203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736375" y="2708032"/>
            <a:ext cx="296007" cy="42203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1331819" y="5756031"/>
            <a:ext cx="296007" cy="42203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1412413" y="5756031"/>
            <a:ext cx="296007" cy="42203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05509" y="2017403"/>
            <a:ext cx="11769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645877" y="2157046"/>
            <a:ext cx="281354" cy="63097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508738" y="3010763"/>
            <a:ext cx="281354" cy="63097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473569" y="2926633"/>
            <a:ext cx="281354" cy="63097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3783" y="4057218"/>
            <a:ext cx="11769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786554" y="4196861"/>
            <a:ext cx="281354" cy="63097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505200" y="4934381"/>
            <a:ext cx="281354" cy="63097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645877" y="4955759"/>
            <a:ext cx="281354" cy="63097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5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275"/>
            <a:ext cx="12192000" cy="6944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55834"/>
          <a:stretch/>
        </p:blipFill>
        <p:spPr>
          <a:xfrm>
            <a:off x="0" y="492370"/>
            <a:ext cx="12789878" cy="63656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9077" y="-168275"/>
            <a:ext cx="6588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CHUỘT CON ĐÁNG YÊU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563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275"/>
            <a:ext cx="12192000" cy="6944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1068"/>
          <a:stretch/>
        </p:blipFill>
        <p:spPr>
          <a:xfrm>
            <a:off x="0" y="539611"/>
            <a:ext cx="12789878" cy="6318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9077" y="-168275"/>
            <a:ext cx="6588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CHUỘT CON ĐÁNG YÊU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234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25" y="996315"/>
            <a:ext cx="9805035" cy="4646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76275" y="1826260"/>
            <a:ext cx="4371340" cy="1360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Quicksand Medium" panose="00000600000000000000" pitchFamily="2" charset="0"/>
                <a:cs typeface="UTM Avo" panose="02040603050506020204" charset="0"/>
              </a:rPr>
              <a:t>1. </a:t>
            </a:r>
            <a:r>
              <a:rPr lang="en-US" sz="2800" dirty="0" err="1">
                <a:latin typeface="#9Slide03 Quicksand Medium" panose="00000600000000000000" pitchFamily="2" charset="0"/>
                <a:cs typeface="UTM Avo" panose="02040603050506020204" charset="0"/>
              </a:rPr>
              <a:t>Chuột</a:t>
            </a:r>
            <a:r>
              <a:rPr lang="en-US" sz="2800" dirty="0">
                <a:latin typeface="#9Slide03 Quicksand Medium" panose="00000600000000000000" pitchFamily="2" charset="0"/>
                <a:cs typeface="UTM Avo" panose="02040603050506020204" charset="0"/>
              </a:rPr>
              <a:t> con </a:t>
            </a:r>
            <a:r>
              <a:rPr lang="en-US" sz="2800" dirty="0" err="1">
                <a:latin typeface="#9Slide03 Quicksand Medium" panose="00000600000000000000" pitchFamily="2" charset="0"/>
                <a:cs typeface="UTM Avo" panose="02040603050506020204" charset="0"/>
              </a:rPr>
              <a:t>bé</a:t>
            </a:r>
            <a:r>
              <a:rPr lang="en-US" sz="2800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2800" dirty="0" err="1">
                <a:latin typeface="#9Slide03 Quicksand Medium" panose="00000600000000000000" pitchFamily="2" charset="0"/>
                <a:cs typeface="UTM Avo" panose="02040603050506020204" charset="0"/>
              </a:rPr>
              <a:t>tí</a:t>
            </a:r>
            <a:r>
              <a:rPr lang="en-US" sz="2800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2800" dirty="0" err="1">
                <a:latin typeface="#9Slide03 Quicksand Medium" panose="00000600000000000000" pitchFamily="2" charset="0"/>
                <a:cs typeface="UTM Avo" panose="02040603050506020204" charset="0"/>
              </a:rPr>
              <a:t>teo</a:t>
            </a:r>
            <a:r>
              <a:rPr lang="en-US" sz="2800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2800" dirty="0" err="1">
                <a:latin typeface="#9Slide03 Quicksand Medium" panose="00000600000000000000" pitchFamily="2" charset="0"/>
                <a:cs typeface="UTM Avo" panose="02040603050506020204" charset="0"/>
              </a:rPr>
              <a:t>thường</a:t>
            </a:r>
            <a:r>
              <a:rPr lang="en-US" sz="2800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2800" dirty="0" err="1">
                <a:latin typeface="#9Slide03 Quicksand Medium" panose="00000600000000000000" pitchFamily="2" charset="0"/>
                <a:cs typeface="UTM Avo" panose="02040603050506020204" charset="0"/>
              </a:rPr>
              <a:t>bị</a:t>
            </a:r>
            <a:r>
              <a:rPr lang="en-US" sz="2800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2800" dirty="0" err="1">
                <a:latin typeface="#9Slide03 Quicksand Medium" panose="00000600000000000000" pitchFamily="2" charset="0"/>
                <a:cs typeface="UTM Avo" panose="02040603050506020204" charset="0"/>
              </a:rPr>
              <a:t>bạn</a:t>
            </a:r>
            <a:r>
              <a:rPr lang="en-US" sz="2800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2800" dirty="0" err="1">
                <a:latin typeface="#9Slide03 Quicksand Medium" panose="00000600000000000000" pitchFamily="2" charset="0"/>
                <a:cs typeface="UTM Avo" panose="02040603050506020204" charset="0"/>
              </a:rPr>
              <a:t>trêu</a:t>
            </a:r>
            <a:endParaRPr lang="en-US" sz="2800" dirty="0">
              <a:latin typeface="#9Slide03 Quicksand Medium" panose="00000600000000000000" pitchFamily="2" charset="0"/>
              <a:cs typeface="UTM Avo" panose="0204060305050602020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36155" y="1826260"/>
            <a:ext cx="4371340" cy="1360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Quicksand Medium" panose="00000600000000000000" pitchFamily="2" charset="0"/>
                <a:cs typeface="UTM Avo" panose="02040603050506020204" charset="0"/>
              </a:rPr>
              <a:t>2. Nó ước nó to như bạn voi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287260" y="4060190"/>
            <a:ext cx="4371340" cy="1360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Quicksand Medium" panose="00000600000000000000" pitchFamily="2" charset="0"/>
                <a:cs typeface="UTM Avo" panose="02040603050506020204" charset="0"/>
              </a:rPr>
              <a:t>3. Mẹ nó bảo “Nếu con to như voi thì làm sao mẹ bế được con”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22275" y="4194175"/>
            <a:ext cx="4625340" cy="1360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Quicksand Medium" panose="00000600000000000000" pitchFamily="2" charset="0"/>
                <a:cs typeface="UTM Avo" panose="02040603050506020204" charset="0"/>
              </a:rPr>
              <a:t>4. Nó hiểu ra, vui vẻ làm chuột con để làm chuột con bé nhỏ của mẹ.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088255" y="2350770"/>
            <a:ext cx="2258695" cy="558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Quicksand Medium" panose="00000600000000000000" pitchFamily="2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9411335" y="3188970"/>
            <a:ext cx="413385" cy="86233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Quicksand Medium" panose="00000600000000000000" pitchFamily="2" charset="0"/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5100955" y="4512945"/>
            <a:ext cx="2185670" cy="50927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Quicksand Medium" panose="00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128</Words>
  <Application>Microsoft Office PowerPoint</Application>
  <PresentationFormat>Widescreen</PresentationFormat>
  <Paragraphs>14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#9Slide03 Quicksand Medium</vt:lpstr>
      <vt:lpstr>等线</vt:lpstr>
      <vt:lpstr>Arial</vt:lpstr>
      <vt:lpstr>Times New Roman</vt:lpstr>
      <vt:lpstr>Calibri Light</vt:lpstr>
      <vt:lpstr>UTM Avo</vt:lpstr>
      <vt:lpstr>SimSun</vt:lpstr>
      <vt:lpstr>Calibri</vt:lpstr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Windows User</cp:lastModifiedBy>
  <cp:revision>8</cp:revision>
  <dcterms:created xsi:type="dcterms:W3CDTF">2021-01-17T13:41:27Z</dcterms:created>
  <dcterms:modified xsi:type="dcterms:W3CDTF">2021-09-03T16:46:28Z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