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0" r:id="rId2"/>
    <p:sldId id="289" r:id="rId3"/>
    <p:sldId id="264" r:id="rId4"/>
    <p:sldId id="265" r:id="rId5"/>
    <p:sldId id="271" r:id="rId6"/>
    <p:sldId id="267" r:id="rId7"/>
    <p:sldId id="268" r:id="rId8"/>
    <p:sldId id="269" r:id="rId9"/>
    <p:sldId id="270" r:id="rId10"/>
    <p:sldId id="281" r:id="rId11"/>
    <p:sldId id="272" r:id="rId12"/>
    <p:sldId id="283" r:id="rId13"/>
    <p:sldId id="282" r:id="rId14"/>
    <p:sldId id="291" r:id="rId15"/>
    <p:sldId id="278" r:id="rId16"/>
    <p:sldId id="277" r:id="rId17"/>
    <p:sldId id="293" r:id="rId18"/>
    <p:sldId id="287" r:id="rId19"/>
    <p:sldId id="288" r:id="rId20"/>
    <p:sldId id="284" r:id="rId21"/>
    <p:sldId id="292" r:id="rId22"/>
    <p:sldId id="290" r:id="rId23"/>
    <p:sldId id="276" r:id="rId24"/>
    <p:sldId id="275" r:id="rId25"/>
    <p:sldId id="274" r:id="rId26"/>
    <p:sldId id="26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FF99"/>
    <a:srgbClr val="5961F9"/>
    <a:srgbClr val="CC0099"/>
    <a:srgbClr val="FF3300"/>
    <a:srgbClr val="53FF80"/>
    <a:srgbClr val="FF0066"/>
    <a:srgbClr val="54FE89"/>
    <a:srgbClr val="FF0000"/>
    <a:srgbClr val="F6D9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62" autoAdjust="0"/>
    <p:restoredTop sz="94660"/>
  </p:normalViewPr>
  <p:slideViewPr>
    <p:cSldViewPr snapToGrid="0">
      <p:cViewPr>
        <p:scale>
          <a:sx n="60" d="100"/>
          <a:sy n="60" d="100"/>
        </p:scale>
        <p:origin x="-1062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68EFC4-6A47-4CCE-9239-FD8233403BC2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C09E9-D3C5-420D-B4AC-6CC6FC04A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24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240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78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233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07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113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7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48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21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046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95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602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43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15D63-A407-46BF-90A4-6E625821C91C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03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6.wdp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" Type="http://schemas.microsoft.com/office/2007/relationships/hdphoto" Target="../media/hdphoto1.wdp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8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2" Type="http://schemas.openxmlformats.org/officeDocument/2006/relationships/image" Target="../media/image3.jpe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24" Type="http://schemas.openxmlformats.org/officeDocument/2006/relationships/image" Target="../media/image14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28" Type="http://schemas.openxmlformats.org/officeDocument/2006/relationships/image" Target="../media/image16.png"/><Relationship Id="rId10" Type="http://schemas.openxmlformats.org/officeDocument/2006/relationships/image" Target="../media/image7.png"/><Relationship Id="rId19" Type="http://schemas.microsoft.com/office/2007/relationships/hdphoto" Target="../media/hdphoto9.wdp"/><Relationship Id="rId4" Type="http://schemas.openxmlformats.org/officeDocument/2006/relationships/image" Target="../media/image4.png"/><Relationship Id="rId9" Type="http://schemas.microsoft.com/office/2007/relationships/hdphoto" Target="../media/hdphoto4.wdp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microsoft.com/office/2007/relationships/hdphoto" Target="../media/hdphoto1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microsoft.com/office/2007/relationships/hdphoto" Target="../media/hdphoto1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25.png"/><Relationship Id="rId18" Type="http://schemas.openxmlformats.org/officeDocument/2006/relationships/image" Target="../media/image10.png"/><Relationship Id="rId26" Type="http://schemas.openxmlformats.org/officeDocument/2006/relationships/image" Target="../media/image30.png"/><Relationship Id="rId39" Type="http://schemas.openxmlformats.org/officeDocument/2006/relationships/image" Target="../media/image36.png"/><Relationship Id="rId3" Type="http://schemas.openxmlformats.org/officeDocument/2006/relationships/image" Target="../media/image20.png"/><Relationship Id="rId21" Type="http://schemas.microsoft.com/office/2007/relationships/hdphoto" Target="../media/hdphoto20.wdp"/><Relationship Id="rId34" Type="http://schemas.microsoft.com/office/2007/relationships/hdphoto" Target="../media/hdphoto24.wdp"/><Relationship Id="rId42" Type="http://schemas.microsoft.com/office/2007/relationships/hdphoto" Target="../media/hdphoto28.wdp"/><Relationship Id="rId7" Type="http://schemas.openxmlformats.org/officeDocument/2006/relationships/image" Target="../media/image22.png"/><Relationship Id="rId12" Type="http://schemas.microsoft.com/office/2007/relationships/hdphoto" Target="../media/hdphoto19.wdp"/><Relationship Id="rId17" Type="http://schemas.openxmlformats.org/officeDocument/2006/relationships/image" Target="../media/image27.png"/><Relationship Id="rId25" Type="http://schemas.microsoft.com/office/2007/relationships/hdphoto" Target="../media/hdphoto21.wdp"/><Relationship Id="rId33" Type="http://schemas.openxmlformats.org/officeDocument/2006/relationships/image" Target="../media/image33.png"/><Relationship Id="rId38" Type="http://schemas.microsoft.com/office/2007/relationships/hdphoto" Target="../media/hdphoto26.wdp"/><Relationship Id="rId46" Type="http://schemas.openxmlformats.org/officeDocument/2006/relationships/slide" Target="slide9.xml"/><Relationship Id="rId2" Type="http://schemas.openxmlformats.org/officeDocument/2006/relationships/image" Target="../media/image17.jpe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29" Type="http://schemas.microsoft.com/office/2007/relationships/hdphoto" Target="../media/hdphoto12.wdp"/><Relationship Id="rId41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11" Type="http://schemas.openxmlformats.org/officeDocument/2006/relationships/image" Target="../media/image24.png"/><Relationship Id="rId24" Type="http://schemas.openxmlformats.org/officeDocument/2006/relationships/image" Target="../media/image29.png"/><Relationship Id="rId32" Type="http://schemas.microsoft.com/office/2007/relationships/hdphoto" Target="../media/hdphoto23.wdp"/><Relationship Id="rId37" Type="http://schemas.openxmlformats.org/officeDocument/2006/relationships/image" Target="../media/image35.png"/><Relationship Id="rId40" Type="http://schemas.microsoft.com/office/2007/relationships/hdphoto" Target="../media/hdphoto27.wdp"/><Relationship Id="rId45" Type="http://schemas.openxmlformats.org/officeDocument/2006/relationships/slide" Target="slide8.xml"/><Relationship Id="rId5" Type="http://schemas.openxmlformats.org/officeDocument/2006/relationships/image" Target="../media/image21.png"/><Relationship Id="rId15" Type="http://schemas.microsoft.com/office/2007/relationships/hdphoto" Target="../media/hdphoto9.wdp"/><Relationship Id="rId23" Type="http://schemas.microsoft.com/office/2007/relationships/hdphoto" Target="../media/hdphoto11.wdp"/><Relationship Id="rId28" Type="http://schemas.openxmlformats.org/officeDocument/2006/relationships/image" Target="../media/image14.png"/><Relationship Id="rId36" Type="http://schemas.microsoft.com/office/2007/relationships/hdphoto" Target="../media/hdphoto25.wdp"/><Relationship Id="rId10" Type="http://schemas.microsoft.com/office/2007/relationships/hdphoto" Target="../media/hdphoto18.wdp"/><Relationship Id="rId19" Type="http://schemas.microsoft.com/office/2007/relationships/hdphoto" Target="../media/hdphoto8.wdp"/><Relationship Id="rId31" Type="http://schemas.openxmlformats.org/officeDocument/2006/relationships/image" Target="../media/image32.png"/><Relationship Id="rId44" Type="http://schemas.openxmlformats.org/officeDocument/2006/relationships/slide" Target="slide7.xml"/><Relationship Id="rId4" Type="http://schemas.microsoft.com/office/2007/relationships/hdphoto" Target="../media/hdphoto15.wdp"/><Relationship Id="rId9" Type="http://schemas.openxmlformats.org/officeDocument/2006/relationships/image" Target="../media/image23.png"/><Relationship Id="rId14" Type="http://schemas.openxmlformats.org/officeDocument/2006/relationships/image" Target="../media/image11.png"/><Relationship Id="rId22" Type="http://schemas.openxmlformats.org/officeDocument/2006/relationships/image" Target="../media/image13.png"/><Relationship Id="rId27" Type="http://schemas.microsoft.com/office/2007/relationships/hdphoto" Target="../media/hdphoto22.wdp"/><Relationship Id="rId30" Type="http://schemas.openxmlformats.org/officeDocument/2006/relationships/image" Target="../media/image31.png"/><Relationship Id="rId35" Type="http://schemas.openxmlformats.org/officeDocument/2006/relationships/image" Target="../media/image34.png"/><Relationship Id="rId43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5.xml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5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5.xml"/><Relationship Id="rId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38.png"/><Relationship Id="rId4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TT\Desktop\HÌNH NỀN\hinh-nen-powerpoint-chuyen-dong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" y="-76369"/>
            <a:ext cx="12182899" cy="693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1122415" y="645978"/>
            <a:ext cx="9212238" cy="7523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lt"/>
                <a:cs typeface="+mj-lt"/>
              </a:rPr>
              <a:t>Trường </a:t>
            </a:r>
            <a:r>
              <a:rPr lang="vi-VN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lt"/>
                <a:cs typeface="+mj-lt"/>
              </a:rPr>
              <a:t>Tiểu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lt"/>
                <a:cs typeface="+mj-lt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lt"/>
                <a:cs typeface="Arial" pitchFamily="34" charset="0"/>
              </a:rPr>
              <a:t>học</a:t>
            </a:r>
            <a:r>
              <a:rPr lang="vi-VN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lt"/>
                <a:cs typeface="+mj-lt"/>
              </a:rPr>
              <a:t> </a:t>
            </a:r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lt"/>
                <a:cs typeface="+mj-lt"/>
              </a:rPr>
              <a:t>Đoàn Kết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lt"/>
              <a:cs typeface="+mj-lt"/>
            </a:endParaRPr>
          </a:p>
        </p:txBody>
      </p:sp>
      <p:sp>
        <p:nvSpPr>
          <p:cNvPr id="9" name="WordArt 5"/>
          <p:cNvSpPr>
            <a:spLocks noChangeArrowheads="1" noChangeShapeType="1" noTextEdit="1"/>
          </p:cNvSpPr>
          <p:nvPr/>
        </p:nvSpPr>
        <p:spPr bwMode="auto">
          <a:xfrm>
            <a:off x="1481962" y="3141508"/>
            <a:ext cx="9285889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b="1" kern="10" dirty="0">
                <a:ln w="12700" cap="rnd">
                  <a:solidFill>
                    <a:schemeClr val="tx1"/>
                  </a:solidFill>
                  <a:prstDash val="sysDot"/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.VnTimeH"/>
              </a:rPr>
              <a:t>vÒ dù </a:t>
            </a:r>
            <a:r>
              <a:rPr lang="pt-BR" b="1" kern="10" dirty="0" smtClean="0">
                <a:ln w="12700" cap="rnd">
                  <a:solidFill>
                    <a:schemeClr val="tx1"/>
                  </a:solidFill>
                  <a:prstDash val="sysDot"/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.VnTimeH"/>
              </a:rPr>
              <a:t>TiÕt häc vÇn </a:t>
            </a:r>
            <a:r>
              <a:rPr lang="pt-BR" b="1" kern="10" dirty="0" smtClean="0">
                <a:ln w="12700" cap="rnd">
                  <a:solidFill>
                    <a:schemeClr val="tx1"/>
                  </a:solidFill>
                  <a:prstDash val="sysDot"/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.VnTimeH"/>
              </a:rPr>
              <a:t>líp </a:t>
            </a:r>
            <a:r>
              <a:rPr lang="pt-BR" b="1" kern="10" dirty="0" smtClean="0">
                <a:ln w="12700" cap="rnd">
                  <a:solidFill>
                    <a:schemeClr val="tx1"/>
                  </a:solidFill>
                  <a:prstDash val="sysDot"/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.VnTimeH"/>
              </a:rPr>
              <a:t>1a1 </a:t>
            </a:r>
            <a:endParaRPr lang="en-US" b="1" kern="10" dirty="0">
              <a:ln w="12700" cap="rnd">
                <a:solidFill>
                  <a:schemeClr val="tx1"/>
                </a:solidFill>
                <a:prstDash val="sysDot"/>
                <a:round/>
                <a:headEnd type="none" w="sm" len="sm"/>
                <a:tailEnd type="none" w="sm" len="sm"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/>
                </a:outerShdw>
              </a:effectLst>
              <a:latin typeface=".VnTimeH"/>
            </a:endParaRPr>
          </a:p>
        </p:txBody>
      </p:sp>
      <p:sp>
        <p:nvSpPr>
          <p:cNvPr id="11" name="WordArt 13"/>
          <p:cNvSpPr>
            <a:spLocks noChangeArrowheads="1" noChangeShapeType="1" noTextEdit="1"/>
          </p:cNvSpPr>
          <p:nvPr/>
        </p:nvSpPr>
        <p:spPr bwMode="auto">
          <a:xfrm>
            <a:off x="972203" y="2081059"/>
            <a:ext cx="10047891" cy="389933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Button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b="1" kern="10" dirty="0" smtClean="0">
                <a:ln w="19050">
                  <a:solidFill>
                    <a:srgbClr val="FE0000"/>
                  </a:solidFill>
                  <a:round/>
                  <a:headEnd/>
                  <a:tailEnd/>
                </a:ln>
                <a:solidFill>
                  <a:srgbClr val="F6FA58"/>
                </a:solidFill>
                <a:latin typeface=".VnTimeH"/>
              </a:rPr>
              <a:t> </a:t>
            </a:r>
            <a:r>
              <a:rPr lang="en-US" b="1" kern="10" dirty="0" err="1">
                <a:ln w="19050">
                  <a:solidFill>
                    <a:srgbClr val="FE0000"/>
                  </a:solidFill>
                  <a:round/>
                  <a:headEnd/>
                  <a:tailEnd/>
                </a:ln>
                <a:solidFill>
                  <a:srgbClr val="F6FA58"/>
                </a:solidFill>
                <a:latin typeface=".VnTimeH"/>
              </a:rPr>
              <a:t>chµo</a:t>
            </a:r>
            <a:r>
              <a:rPr lang="en-US" b="1" kern="10" dirty="0">
                <a:ln w="19050">
                  <a:solidFill>
                    <a:srgbClr val="FE0000"/>
                  </a:solidFill>
                  <a:round/>
                  <a:headEnd/>
                  <a:tailEnd/>
                </a:ln>
                <a:solidFill>
                  <a:srgbClr val="F6FA58"/>
                </a:solidFill>
                <a:latin typeface=".VnTimeH"/>
              </a:rPr>
              <a:t> </a:t>
            </a:r>
            <a:r>
              <a:rPr lang="en-US" b="1" kern="10" dirty="0" err="1">
                <a:ln w="19050">
                  <a:solidFill>
                    <a:srgbClr val="FE0000"/>
                  </a:solidFill>
                  <a:round/>
                  <a:headEnd/>
                  <a:tailEnd/>
                </a:ln>
                <a:solidFill>
                  <a:srgbClr val="F6FA58"/>
                </a:solidFill>
                <a:latin typeface=".VnTimeH"/>
              </a:rPr>
              <a:t>mõng</a:t>
            </a:r>
            <a:r>
              <a:rPr lang="en-US" b="1" kern="10" dirty="0">
                <a:ln w="19050">
                  <a:solidFill>
                    <a:srgbClr val="FE0000"/>
                  </a:solidFill>
                  <a:round/>
                  <a:headEnd/>
                  <a:tailEnd/>
                </a:ln>
                <a:solidFill>
                  <a:srgbClr val="F6FA58"/>
                </a:solidFill>
                <a:latin typeface=".VnTimeH"/>
              </a:rPr>
              <a:t> </a:t>
            </a:r>
            <a:r>
              <a:rPr lang="en-US" b="1" kern="10" dirty="0" err="1">
                <a:ln w="19050">
                  <a:solidFill>
                    <a:srgbClr val="FE0000"/>
                  </a:solidFill>
                  <a:round/>
                  <a:headEnd/>
                  <a:tailEnd/>
                </a:ln>
                <a:solidFill>
                  <a:srgbClr val="F6FA58"/>
                </a:solidFill>
                <a:latin typeface=".VnTimeH"/>
              </a:rPr>
              <a:t>c¸c</a:t>
            </a:r>
            <a:r>
              <a:rPr lang="en-US" b="1" kern="10" dirty="0">
                <a:ln w="19050">
                  <a:solidFill>
                    <a:srgbClr val="FE0000"/>
                  </a:solidFill>
                  <a:round/>
                  <a:headEnd/>
                  <a:tailEnd/>
                </a:ln>
                <a:solidFill>
                  <a:srgbClr val="F6FA58"/>
                </a:solidFill>
                <a:latin typeface=".VnTimeH"/>
              </a:rPr>
              <a:t> </a:t>
            </a:r>
            <a:r>
              <a:rPr lang="en-US" b="1" kern="10" dirty="0" err="1">
                <a:ln w="19050">
                  <a:solidFill>
                    <a:srgbClr val="FE0000"/>
                  </a:solidFill>
                  <a:round/>
                  <a:headEnd/>
                  <a:tailEnd/>
                </a:ln>
                <a:solidFill>
                  <a:srgbClr val="F6FA58"/>
                </a:solidFill>
                <a:latin typeface=".VnTimeH"/>
              </a:rPr>
              <a:t>thÇy</a:t>
            </a:r>
            <a:r>
              <a:rPr lang="en-US" b="1" kern="10" dirty="0">
                <a:ln w="19050">
                  <a:solidFill>
                    <a:srgbClr val="FE0000"/>
                  </a:solidFill>
                  <a:round/>
                  <a:headEnd/>
                  <a:tailEnd/>
                </a:ln>
                <a:solidFill>
                  <a:srgbClr val="F6FA58"/>
                </a:solidFill>
                <a:latin typeface=".VnTimeH"/>
              </a:rPr>
              <a:t> c«</a:t>
            </a:r>
          </a:p>
        </p:txBody>
      </p:sp>
      <p:pic>
        <p:nvPicPr>
          <p:cNvPr id="6" name="Picture 5" descr="C:\Users\TT\Desktop\LOGO TRƯỜ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" y="-63064"/>
            <a:ext cx="10699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22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T\Desktop\HÌNH NỀN\hinh-nen-powerpoint-chuyen-dong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264"/>
            <a:ext cx="121413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92824" y="2450406"/>
            <a:ext cx="704224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VIẾT BẢNG CON</a:t>
            </a:r>
            <a:endParaRPr lang="en-US" sz="72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145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TT\Desktop\HÌNH NỀN\hinh-nen-powerpoint-chuyen-dong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327"/>
            <a:ext cx="121413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1651376" y="2054841"/>
            <a:ext cx="4038600" cy="3682896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>
              <a:latin typeface="Century Gothic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16955" y="2454060"/>
            <a:ext cx="2173405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b="1" dirty="0">
                <a:solidFill>
                  <a:srgbClr val="FF0000"/>
                </a:solidFill>
                <a:latin typeface="Century Gothic" pitchFamily="34" charset="0"/>
              </a:rPr>
              <a:t>g</a:t>
            </a:r>
          </a:p>
        </p:txBody>
      </p:sp>
      <p:sp>
        <p:nvSpPr>
          <p:cNvPr id="11" name="Oval 10"/>
          <p:cNvSpPr/>
          <p:nvPr/>
        </p:nvSpPr>
        <p:spPr>
          <a:xfrm>
            <a:off x="6346208" y="2088095"/>
            <a:ext cx="4038600" cy="3745177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>
              <a:latin typeface="Century Gothic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26656" y="2678387"/>
            <a:ext cx="2126776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b="1" dirty="0">
                <a:solidFill>
                  <a:srgbClr val="FF0000"/>
                </a:solidFill>
                <a:latin typeface="Century Gothic" pitchFamily="34" charset="0"/>
              </a:rPr>
              <a:t>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80414" y="306934"/>
            <a:ext cx="4230809" cy="175431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72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12: </a:t>
            </a:r>
            <a:endParaRPr lang="en-US" sz="7200" b="1" dirty="0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85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11" grpId="0" animBg="1"/>
      <p:bldP spid="12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/>
          <p:cNvSpPr/>
          <p:nvPr/>
        </p:nvSpPr>
        <p:spPr>
          <a:xfrm>
            <a:off x="6573909" y="5085583"/>
            <a:ext cx="4726571" cy="1480617"/>
          </a:xfrm>
          <a:prstGeom prst="flowChartTerminator">
            <a:avLst/>
          </a:prstGeom>
          <a:solidFill>
            <a:srgbClr val="54FE89">
              <a:alpha val="2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8000" b="1" dirty="0" smtClean="0">
              <a:solidFill>
                <a:schemeClr val="tx1"/>
              </a:solidFill>
              <a:latin typeface=".VnAvant" panose="020B7200000000000000" pitchFamily="34" charset="0"/>
            </a:endParaRPr>
          </a:p>
          <a:p>
            <a:pPr algn="ctr"/>
            <a:r>
              <a:rPr lang="en-US" sz="8000" b="1" dirty="0">
                <a:solidFill>
                  <a:schemeClr val="tx1"/>
                </a:solidFill>
                <a:latin typeface="Century Gothic" pitchFamily="34" charset="0"/>
                <a:cs typeface="Arial" pitchFamily="34" charset="0"/>
              </a:rPr>
              <a:t>g</a:t>
            </a:r>
            <a:r>
              <a:rPr lang="en-US" sz="8000" b="1" dirty="0" smtClean="0">
                <a:solidFill>
                  <a:schemeClr val="tx1"/>
                </a:solidFill>
                <a:latin typeface="Century Gothic" pitchFamily="34" charset="0"/>
              </a:rPr>
              <a:t>     </a:t>
            </a:r>
            <a:r>
              <a:rPr lang="en-US" sz="8000" b="1" dirty="0" err="1" smtClean="0">
                <a:solidFill>
                  <a:schemeClr val="tx1"/>
                </a:solidFill>
                <a:latin typeface="Century Gothic" pitchFamily="34" charset="0"/>
                <a:cs typeface="Arial" pitchFamily="34" charset="0"/>
              </a:rPr>
              <a:t>G</a:t>
            </a:r>
            <a:endParaRPr lang="en-US" sz="8000" b="1" dirty="0">
              <a:solidFill>
                <a:schemeClr val="tx1"/>
              </a:solidFill>
              <a:latin typeface="Century Gothic" pitchFamily="34" charset="0"/>
            </a:endParaRPr>
          </a:p>
          <a:p>
            <a:endParaRPr lang="en-US" sz="8000" dirty="0"/>
          </a:p>
        </p:txBody>
      </p:sp>
      <p:sp>
        <p:nvSpPr>
          <p:cNvPr id="5" name="Line 12"/>
          <p:cNvSpPr>
            <a:spLocks noChangeShapeType="1"/>
          </p:cNvSpPr>
          <p:nvPr/>
        </p:nvSpPr>
        <p:spPr bwMode="auto">
          <a:xfrm>
            <a:off x="1" y="-3412"/>
            <a:ext cx="1231917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596789" y="5085585"/>
            <a:ext cx="2441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FF0000"/>
                </a:solidFill>
                <a:latin typeface="Century Gothic" pitchFamily="34" charset="0"/>
                <a:ea typeface="Batang" pitchFamily="18" charset="-127"/>
              </a:rPr>
              <a:t>g</a:t>
            </a:r>
            <a:r>
              <a:rPr lang="en-US" sz="7200" b="1" dirty="0" err="1" smtClean="0">
                <a:latin typeface="Century Gothic" pitchFamily="34" charset="0"/>
                <a:ea typeface="Batang" pitchFamily="18" charset="-127"/>
              </a:rPr>
              <a:t>a</a:t>
            </a:r>
            <a:endParaRPr lang="en-US" sz="7200" b="1" dirty="0">
              <a:latin typeface="Century Gothic" pitchFamily="34" charset="0"/>
              <a:ea typeface="Batang" pitchFamily="18" charset="-127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81" y="1339961"/>
            <a:ext cx="5314865" cy="374562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7" name="Rectangle 16"/>
          <p:cNvSpPr/>
          <p:nvPr/>
        </p:nvSpPr>
        <p:spPr>
          <a:xfrm>
            <a:off x="7297243" y="1382337"/>
            <a:ext cx="3081519" cy="1256455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rgbClr val="0000CC"/>
                </a:solidFill>
                <a:latin typeface="Century Gothic" pitchFamily="34" charset="0"/>
              </a:rPr>
              <a:t>ga</a:t>
            </a:r>
            <a:endParaRPr lang="en-US" sz="6000" b="1" dirty="0">
              <a:solidFill>
                <a:srgbClr val="0000CC"/>
              </a:solidFill>
              <a:latin typeface="Century Gothic" pitchFamily="34" charset="0"/>
            </a:endParaRPr>
          </a:p>
        </p:txBody>
      </p:sp>
      <p:sp>
        <p:nvSpPr>
          <p:cNvPr id="18" name="AutoShape 10">
            <a:hlinkClick r:id="rId3" action="ppaction://hlinksldjump"/>
          </p:cNvPr>
          <p:cNvSpPr>
            <a:spLocks noChangeArrowheads="1"/>
          </p:cNvSpPr>
          <p:nvPr/>
        </p:nvSpPr>
        <p:spPr bwMode="auto">
          <a:xfrm rot="5400000">
            <a:off x="7774987" y="2136902"/>
            <a:ext cx="1045567" cy="200106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Century Gothic" pitchFamily="34" charset="0"/>
              </a:rPr>
              <a:t>g</a:t>
            </a:r>
            <a:endParaRPr lang="en-US" sz="54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19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8779596" y="2061089"/>
            <a:ext cx="1045729" cy="2152606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smtClean="0">
                <a:latin typeface="Century Gothic" pitchFamily="34" charset="0"/>
              </a:rPr>
              <a:t>a</a:t>
            </a:r>
            <a:endParaRPr lang="en-US" sz="5400" b="1" dirty="0">
              <a:latin typeface="Century Gothic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544704" y="109178"/>
            <a:ext cx="3712192" cy="7642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Century Gothic" pitchFamily="34" charset="0"/>
              </a:rPr>
              <a:t>1. </a:t>
            </a:r>
            <a:r>
              <a:rPr lang="en-US" sz="2800" b="1" dirty="0" err="1" smtClean="0">
                <a:latin typeface="Century Gothic" pitchFamily="34" charset="0"/>
              </a:rPr>
              <a:t>Làm</a:t>
            </a:r>
            <a:r>
              <a:rPr lang="en-US" sz="2800" b="1" dirty="0" smtClean="0">
                <a:latin typeface="Century Gothic" pitchFamily="34" charset="0"/>
              </a:rPr>
              <a:t> </a:t>
            </a:r>
            <a:r>
              <a:rPr lang="en-US" sz="2800" b="1" dirty="0" err="1" smtClean="0">
                <a:latin typeface="Century Gothic" pitchFamily="34" charset="0"/>
              </a:rPr>
              <a:t>quen</a:t>
            </a:r>
            <a:endParaRPr lang="en-US" sz="2800" b="1" dirty="0">
              <a:latin typeface="Century Gothic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53216" y="3806781"/>
            <a:ext cx="2367956" cy="5847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latin typeface="Century Gothic" pitchFamily="34" charset="0"/>
              </a:rPr>
              <a:t>g</a:t>
            </a:r>
            <a:r>
              <a:rPr lang="en-US" sz="3200" b="1" dirty="0" err="1" smtClean="0">
                <a:latin typeface="Century Gothic" pitchFamily="34" charset="0"/>
              </a:rPr>
              <a:t>ờ</a:t>
            </a:r>
            <a:r>
              <a:rPr lang="en-US" sz="3200" b="1" dirty="0" smtClean="0">
                <a:latin typeface="Century Gothic" pitchFamily="34" charset="0"/>
              </a:rPr>
              <a:t> - a - </a:t>
            </a:r>
            <a:r>
              <a:rPr lang="en-US" sz="3200" b="1" dirty="0" err="1" smtClean="0">
                <a:latin typeface="Century Gothic" pitchFamily="34" charset="0"/>
              </a:rPr>
              <a:t>ga</a:t>
            </a:r>
            <a:endParaRPr lang="en-US" sz="3200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60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7" grpId="0" animBg="1"/>
      <p:bldP spid="18" grpId="0" animBg="1"/>
      <p:bldP spid="1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95689" y="4936708"/>
            <a:ext cx="1033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Century Gothic" pitchFamily="34" charset="0"/>
              </a:rPr>
              <a:t>h</a:t>
            </a:r>
            <a:endParaRPr lang="en-US" sz="72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3324" y="4958482"/>
            <a:ext cx="1003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latin typeface="Century Gothic" pitchFamily="34" charset="0"/>
                <a:cs typeface="Arial" pitchFamily="34" charset="0"/>
              </a:rPr>
              <a:t>ồ</a:t>
            </a:r>
            <a:endParaRPr lang="en-US" sz="7200" b="1" dirty="0"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6" y="1228315"/>
            <a:ext cx="5133476" cy="355783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7" name="Rectangle 6"/>
          <p:cNvSpPr/>
          <p:nvPr/>
        </p:nvSpPr>
        <p:spPr>
          <a:xfrm>
            <a:off x="7588154" y="1050881"/>
            <a:ext cx="2535649" cy="1218951"/>
          </a:xfrm>
          <a:prstGeom prst="rect">
            <a:avLst/>
          </a:prstGeom>
          <a:solidFill>
            <a:srgbClr val="FFFF99">
              <a:alpha val="71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rgbClr val="5961F9"/>
                </a:solidFill>
                <a:latin typeface="Century Gothic" pitchFamily="34" charset="0"/>
              </a:rPr>
              <a:t>hồ</a:t>
            </a:r>
            <a:endParaRPr lang="en-US" sz="6000" b="1" dirty="0">
              <a:solidFill>
                <a:srgbClr val="5961F9"/>
              </a:solidFill>
              <a:latin typeface="Century Gothic" pitchFamily="34" charset="0"/>
            </a:endParaRPr>
          </a:p>
        </p:txBody>
      </p:sp>
      <p:sp>
        <p:nvSpPr>
          <p:cNvPr id="8" name="AutoShape 10">
            <a:hlinkClick r:id="rId3" action="ppaction://hlinksldjump"/>
          </p:cNvPr>
          <p:cNvSpPr>
            <a:spLocks noChangeArrowheads="1"/>
          </p:cNvSpPr>
          <p:nvPr/>
        </p:nvSpPr>
        <p:spPr bwMode="auto">
          <a:xfrm rot="5400000">
            <a:off x="7716579" y="2141408"/>
            <a:ext cx="1155758" cy="1412608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6000" b="1" dirty="0" smtClean="0">
                <a:solidFill>
                  <a:srgbClr val="FF0000"/>
                </a:solidFill>
                <a:latin typeface="Century Gothic" pitchFamily="34" charset="0"/>
              </a:rPr>
              <a:t>h</a:t>
            </a:r>
            <a:endParaRPr lang="en-US" sz="6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9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8784761" y="2086729"/>
            <a:ext cx="1155940" cy="1522144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6000" b="1" dirty="0" smtClean="0">
                <a:latin typeface="Century Gothic" pitchFamily="34" charset="0"/>
              </a:rPr>
              <a:t>ồ</a:t>
            </a:r>
            <a:endParaRPr lang="en-US" sz="6000" b="1" dirty="0">
              <a:latin typeface="Century Gothic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24951" y="3700088"/>
            <a:ext cx="4751622" cy="5847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hờ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- ô -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hô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huyền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hồ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742842" y="68819"/>
            <a:ext cx="3712192" cy="90075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Century Gothic" pitchFamily="34" charset="0"/>
              </a:rPr>
              <a:t>1. </a:t>
            </a:r>
            <a:r>
              <a:rPr lang="en-US" sz="2800" dirty="0" err="1" smtClean="0">
                <a:latin typeface="Century Gothic" pitchFamily="34" charset="0"/>
              </a:rPr>
              <a:t>Làm</a:t>
            </a:r>
            <a:r>
              <a:rPr lang="en-US" sz="2800" dirty="0" smtClean="0">
                <a:latin typeface="Century Gothic" pitchFamily="34" charset="0"/>
              </a:rPr>
              <a:t> </a:t>
            </a:r>
            <a:r>
              <a:rPr lang="en-US" sz="2800" dirty="0" err="1" smtClean="0">
                <a:latin typeface="Century Gothic" pitchFamily="34" charset="0"/>
              </a:rPr>
              <a:t>quen</a:t>
            </a:r>
            <a:endParaRPr lang="en-US" sz="2800" dirty="0">
              <a:latin typeface="Century Gothic" pitchFamily="34" charset="0"/>
            </a:endParaRPr>
          </a:p>
        </p:txBody>
      </p:sp>
      <p:sp>
        <p:nvSpPr>
          <p:cNvPr id="13" name="Flowchart: Terminator 12"/>
          <p:cNvSpPr/>
          <p:nvPr/>
        </p:nvSpPr>
        <p:spPr>
          <a:xfrm>
            <a:off x="6492692" y="4986389"/>
            <a:ext cx="4726571" cy="1480617"/>
          </a:xfrm>
          <a:prstGeom prst="flowChartTerminator">
            <a:avLst/>
          </a:prstGeom>
          <a:solidFill>
            <a:srgbClr val="53FF8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b="1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entury Gothic" pitchFamily="34" charset="0"/>
              </a:rPr>
              <a:t>h      </a:t>
            </a:r>
            <a:r>
              <a:rPr lang="en-US" sz="8000" b="1" dirty="0" err="1" smtClean="0">
                <a:solidFill>
                  <a:schemeClr val="tx1"/>
                </a:solidFill>
                <a:latin typeface="Century Gothic" pitchFamily="34" charset="0"/>
              </a:rPr>
              <a:t>H</a:t>
            </a:r>
            <a:endParaRPr lang="en-US" sz="8000" b="1" dirty="0">
              <a:solidFill>
                <a:schemeClr val="tx1"/>
              </a:solidFill>
              <a:latin typeface="Century Gothic" pitchFamily="34" charset="0"/>
            </a:endParaRPr>
          </a:p>
          <a:p>
            <a:endParaRPr lang="en-US" sz="8000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08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8" grpId="0" animBg="1"/>
      <p:bldP spid="9" grpId="0" animBg="1"/>
      <p:bldP spid="10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TT\Desktop\HÌNH NỀN\hinh-nen-powerpoint-chuyen-dong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72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TT\Desktop\HÌNH NỀN\hinh-nen-powerpoint-chuyen-dong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84845" y="3119742"/>
            <a:ext cx="43696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 smtClean="0">
                <a:solidFill>
                  <a:srgbClr val="FF0000"/>
                </a:solidFill>
                <a:latin typeface="Century Gothic" pitchFamily="34" charset="0"/>
              </a:rPr>
              <a:t>g</a:t>
            </a:r>
            <a:r>
              <a:rPr lang="en-US" sz="9600" b="1" dirty="0" err="1" smtClean="0">
                <a:latin typeface="Century Gothic" pitchFamily="34" charset="0"/>
              </a:rPr>
              <a:t>a</a:t>
            </a:r>
            <a:endParaRPr lang="en-US" sz="9600" b="1" dirty="0">
              <a:latin typeface="Century Gothic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98930" y="3099144"/>
            <a:ext cx="39643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 smtClean="0">
                <a:solidFill>
                  <a:srgbClr val="FF0000"/>
                </a:solidFill>
                <a:latin typeface="Century Gothic" pitchFamily="34" charset="0"/>
              </a:rPr>
              <a:t>h</a:t>
            </a:r>
            <a:r>
              <a:rPr lang="en-US" sz="9600" b="1" dirty="0" err="1" smtClean="0">
                <a:latin typeface="Century Gothic" pitchFamily="34" charset="0"/>
                <a:cs typeface="Arial" pitchFamily="34" charset="0"/>
              </a:rPr>
              <a:t>ồ</a:t>
            </a:r>
            <a:endParaRPr lang="en-US" sz="9600" b="1" dirty="0"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67409" y="987210"/>
            <a:ext cx="2173405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66178" y="1025310"/>
            <a:ext cx="2126776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78785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50" y="283661"/>
            <a:ext cx="8496300" cy="628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7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TT\Desktop\HÌNH NỀN\hinh-nen-powerpoint-chuyen-dong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31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T\Desktop\HÌNH NỀN\hinh-nen-powerpoint-chuyen-dong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6" y="-1023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19" descr="sao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854" y="3056005"/>
            <a:ext cx="2946400" cy="2079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WordArt 9"/>
          <p:cNvSpPr>
            <a:spLocks noChangeArrowheads="1" noChangeShapeType="1" noTextEdit="1"/>
          </p:cNvSpPr>
          <p:nvPr/>
        </p:nvSpPr>
        <p:spPr bwMode="auto">
          <a:xfrm>
            <a:off x="1671089" y="2124513"/>
            <a:ext cx="8498417" cy="2016125"/>
          </a:xfrm>
          <a:prstGeom prst="rect">
            <a:avLst/>
          </a:prstGeom>
        </p:spPr>
        <p:txBody>
          <a:bodyPr spcFirstLastPara="1" wrap="none" fromWordArt="1">
            <a:prstTxWarp prst="textButton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b="1" kern="10" dirty="0" err="1" smtClean="0">
                <a:ln w="12700">
                  <a:solidFill>
                    <a:srgbClr val="8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entury Gothic" pitchFamily="34" charset="0"/>
                <a:ea typeface="+mj-lt"/>
                <a:cs typeface="Arial" pitchFamily="34" charset="0"/>
              </a:rPr>
              <a:t>Nghỉ</a:t>
            </a:r>
            <a:r>
              <a:rPr lang="en-US" b="1" kern="10" dirty="0" smtClean="0">
                <a:ln w="12700">
                  <a:solidFill>
                    <a:srgbClr val="8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entury Gothic" pitchFamily="34" charset="0"/>
                <a:ea typeface="+mj-lt"/>
                <a:cs typeface="Arial" pitchFamily="34" charset="0"/>
              </a:rPr>
              <a:t> </a:t>
            </a:r>
            <a:r>
              <a:rPr lang="en-US" b="1" kern="10" dirty="0" err="1" smtClean="0">
                <a:ln w="12700">
                  <a:solidFill>
                    <a:srgbClr val="8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entury Gothic" pitchFamily="34" charset="0"/>
                <a:ea typeface="+mj-lt"/>
                <a:cs typeface="Arial" pitchFamily="34" charset="0"/>
              </a:rPr>
              <a:t>giữa</a:t>
            </a:r>
            <a:r>
              <a:rPr lang="en-US" b="1" kern="10" dirty="0" smtClean="0">
                <a:ln w="12700">
                  <a:solidFill>
                    <a:srgbClr val="8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entury Gothic" pitchFamily="34" charset="0"/>
                <a:ea typeface="+mj-lt"/>
                <a:cs typeface="Arial" pitchFamily="34" charset="0"/>
              </a:rPr>
              <a:t> </a:t>
            </a:r>
            <a:r>
              <a:rPr lang="en-US" b="1" kern="10" dirty="0" err="1" smtClean="0">
                <a:ln w="12700">
                  <a:solidFill>
                    <a:srgbClr val="8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entury Gothic" pitchFamily="34" charset="0"/>
                <a:ea typeface="+mj-lt"/>
                <a:cs typeface="Arial" pitchFamily="34" charset="0"/>
              </a:rPr>
              <a:t>giờ</a:t>
            </a:r>
            <a:endParaRPr lang="en-US" b="1" kern="10" dirty="0">
              <a:ln w="12700">
                <a:solidFill>
                  <a:srgbClr val="808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Century Gothic" pitchFamily="34" charset="0"/>
              <a:ea typeface="+mj-lt"/>
              <a:cs typeface="Arial" pitchFamily="34" charset="0"/>
            </a:endParaRPr>
          </a:p>
        </p:txBody>
      </p:sp>
      <p:pic>
        <p:nvPicPr>
          <p:cNvPr id="10252" name="Picture 8" descr="th_5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784" y="2438401"/>
            <a:ext cx="2664883" cy="2925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8" descr="th_5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66" y="4084637"/>
            <a:ext cx="2664884" cy="238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8" descr="th_5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809" y="-131299"/>
            <a:ext cx="3013597" cy="256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8" descr="th_5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36" y="2729552"/>
            <a:ext cx="3106130" cy="240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th_5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025" y="4260257"/>
            <a:ext cx="2664884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 descr="th_5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750" y="-81773"/>
            <a:ext cx="2897434" cy="247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Xuan Mai - The duc buoi sa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3156" y="54555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9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T\Desktop\HÌNH NỀN\hinh-nen-powerpoint-chuyen-dong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91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TT\Desktop\HÌNH NỀN\hinh-nen-powerpoint-chuyen-dong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" y="0"/>
            <a:ext cx="12192000" cy="693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42700" y="2290719"/>
            <a:ext cx="7697336" cy="123171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C0099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Kiểm</a:t>
            </a:r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C0099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C0099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tra</a:t>
            </a:r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C0099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C0099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bài</a:t>
            </a:r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C0099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C0099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cũ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C0099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458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051" y="688434"/>
            <a:ext cx="7510912" cy="60425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27798" y="1415579"/>
            <a:ext cx="1869742" cy="97245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h</a:t>
            </a:r>
            <a:r>
              <a:rPr lang="en-US" sz="4000" b="1" dirty="0" err="1" smtClean="0">
                <a:solidFill>
                  <a:schemeClr val="tx1"/>
                </a:solidFill>
                <a:latin typeface="Century Gothic" pitchFamily="34" charset="0"/>
                <a:cs typeface="Arial" pitchFamily="34" charset="0"/>
              </a:rPr>
              <a:t>ổ</a:t>
            </a:r>
            <a:endParaRPr lang="en-US" sz="4000" b="1" dirty="0">
              <a:solidFill>
                <a:schemeClr val="tx1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2773" y="165213"/>
            <a:ext cx="7498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Century Gothic" pitchFamily="34" charset="0"/>
                <a:cs typeface="Arial" pitchFamily="34" charset="0"/>
              </a:rPr>
              <a:t>2. </a:t>
            </a:r>
            <a:r>
              <a:rPr lang="en-US" sz="2800" b="1" dirty="0" err="1" smtClean="0">
                <a:solidFill>
                  <a:srgbClr val="006600"/>
                </a:solidFill>
                <a:latin typeface="Century Gothic" pitchFamily="34" charset="0"/>
                <a:cs typeface="Arial" pitchFamily="34" charset="0"/>
              </a:rPr>
              <a:t>Tiếng</a:t>
            </a:r>
            <a:r>
              <a:rPr lang="en-US" sz="2800" b="1" dirty="0" smtClean="0">
                <a:solidFill>
                  <a:srgbClr val="00660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Century Gothic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rgbClr val="00660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Century Gothic" pitchFamily="34" charset="0"/>
                <a:cs typeface="Arial" pitchFamily="34" charset="0"/>
              </a:rPr>
              <a:t>có</a:t>
            </a:r>
            <a:r>
              <a:rPr lang="en-US" sz="2800" b="1" dirty="0" smtClean="0">
                <a:solidFill>
                  <a:srgbClr val="00660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Century Gothic" pitchFamily="34" charset="0"/>
                <a:cs typeface="Arial" pitchFamily="34" charset="0"/>
              </a:rPr>
              <a:t>âm</a:t>
            </a:r>
            <a:r>
              <a:rPr lang="en-US" sz="2800" b="1" dirty="0" smtClean="0">
                <a:solidFill>
                  <a:srgbClr val="00660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g</a:t>
            </a:r>
            <a:r>
              <a:rPr lang="en-US" sz="2800" b="1" dirty="0" smtClean="0">
                <a:solidFill>
                  <a:srgbClr val="006600"/>
                </a:solidFill>
                <a:latin typeface="Century Gothic" pitchFamily="34" charset="0"/>
                <a:cs typeface="Arial" pitchFamily="34" charset="0"/>
              </a:rPr>
              <a:t>? </a:t>
            </a:r>
            <a:r>
              <a:rPr lang="en-US" sz="2800" b="1" dirty="0" err="1" smtClean="0">
                <a:solidFill>
                  <a:srgbClr val="006600"/>
                </a:solidFill>
                <a:latin typeface="Century Gothic" pitchFamily="34" charset="0"/>
                <a:cs typeface="Arial" pitchFamily="34" charset="0"/>
              </a:rPr>
              <a:t>Tiếng</a:t>
            </a:r>
            <a:r>
              <a:rPr lang="en-US" sz="2800" b="1" dirty="0" smtClean="0">
                <a:solidFill>
                  <a:srgbClr val="00660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Century Gothic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rgbClr val="00660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Century Gothic" pitchFamily="34" charset="0"/>
                <a:cs typeface="Arial" pitchFamily="34" charset="0"/>
              </a:rPr>
              <a:t>có</a:t>
            </a:r>
            <a:r>
              <a:rPr lang="en-US" sz="2800" b="1" dirty="0" smtClean="0">
                <a:solidFill>
                  <a:srgbClr val="00660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Century Gothic" pitchFamily="34" charset="0"/>
                <a:cs typeface="Arial" pitchFamily="34" charset="0"/>
              </a:rPr>
              <a:t>âm</a:t>
            </a:r>
            <a:r>
              <a:rPr lang="en-US" sz="2800" b="1" dirty="0" smtClean="0">
                <a:solidFill>
                  <a:srgbClr val="00660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h</a:t>
            </a:r>
            <a:r>
              <a:rPr lang="en-US" sz="2800" b="1" dirty="0" smtClean="0">
                <a:solidFill>
                  <a:srgbClr val="006600"/>
                </a:solidFill>
                <a:latin typeface="Century Gothic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rgbClr val="006600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12773" y="3667107"/>
            <a:ext cx="1869742" cy="97245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h</a:t>
            </a:r>
            <a:r>
              <a:rPr lang="en-US" sz="4000" b="1" dirty="0" err="1" smtClean="0">
                <a:solidFill>
                  <a:schemeClr val="tx1"/>
                </a:solidFill>
                <a:latin typeface="Century Gothic" pitchFamily="34" charset="0"/>
                <a:cs typeface="Arial" pitchFamily="34" charset="0"/>
              </a:rPr>
              <a:t>oa</a:t>
            </a:r>
            <a:endParaRPr lang="en-US" sz="4000" b="1" dirty="0">
              <a:solidFill>
                <a:schemeClr val="tx1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50124" y="5390684"/>
            <a:ext cx="2232391" cy="97245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g</a:t>
            </a:r>
            <a:r>
              <a:rPr lang="en-US" sz="4000" b="1" dirty="0" err="1" smtClean="0">
                <a:solidFill>
                  <a:schemeClr val="tx1"/>
                </a:solidFill>
                <a:latin typeface="Century Gothic" pitchFamily="34" charset="0"/>
                <a:cs typeface="Arial" pitchFamily="34" charset="0"/>
              </a:rPr>
              <a:t>ừng</a:t>
            </a:r>
            <a:endParaRPr lang="en-US" sz="4000" b="1" dirty="0">
              <a:solidFill>
                <a:schemeClr val="tx1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9402693" y="1279101"/>
            <a:ext cx="1869742" cy="97245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g</a:t>
            </a:r>
            <a:r>
              <a:rPr lang="en-US" sz="4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ấu</a:t>
            </a:r>
            <a:endParaRPr lang="en-US" sz="4000" b="1" dirty="0">
              <a:solidFill>
                <a:schemeClr val="tx1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477141" y="3372617"/>
            <a:ext cx="2164399" cy="97245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h</a:t>
            </a:r>
            <a:r>
              <a:rPr lang="en-US" sz="4000" b="1" dirty="0" err="1" smtClean="0">
                <a:solidFill>
                  <a:schemeClr val="tx1"/>
                </a:solidFill>
                <a:latin typeface="Century Gothic" pitchFamily="34" charset="0"/>
                <a:cs typeface="Arial" pitchFamily="34" charset="0"/>
              </a:rPr>
              <a:t>ành</a:t>
            </a:r>
            <a:endParaRPr lang="en-US" sz="4000" b="1" dirty="0">
              <a:solidFill>
                <a:schemeClr val="tx1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9545380" y="5390683"/>
            <a:ext cx="1795295" cy="97245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g</a:t>
            </a:r>
            <a:r>
              <a:rPr lang="en-US" sz="4000" b="1" dirty="0" err="1" smtClean="0">
                <a:solidFill>
                  <a:schemeClr val="tx1"/>
                </a:solidFill>
                <a:latin typeface="Century Gothic" pitchFamily="34" charset="0"/>
                <a:cs typeface="Arial" pitchFamily="34" charset="0"/>
              </a:rPr>
              <a:t>à</a:t>
            </a:r>
            <a:endParaRPr lang="en-US" sz="4000" b="1" dirty="0">
              <a:solidFill>
                <a:schemeClr val="tx1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80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loud 12"/>
          <p:cNvSpPr/>
          <p:nvPr/>
        </p:nvSpPr>
        <p:spPr>
          <a:xfrm>
            <a:off x="400050" y="1924050"/>
            <a:ext cx="11125200" cy="3733800"/>
          </a:xfrm>
          <a:prstGeom prst="cloud">
            <a:avLst/>
          </a:prstGeom>
          <a:solidFill>
            <a:srgbClr val="54FE89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ine 12"/>
          <p:cNvSpPr>
            <a:spLocks noChangeShapeType="1"/>
          </p:cNvSpPr>
          <p:nvPr/>
        </p:nvSpPr>
        <p:spPr bwMode="auto">
          <a:xfrm>
            <a:off x="0" y="1034748"/>
            <a:ext cx="12192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97368" y="2940004"/>
            <a:ext cx="94897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33CC"/>
                </a:solidFill>
                <a:latin typeface="Century Gothic" pitchFamily="34" charset="0"/>
                <a:cs typeface="Times New Roman" pitchFamily="18" charset="0"/>
              </a:rPr>
              <a:t>- </a:t>
            </a:r>
            <a:r>
              <a:rPr lang="en-US" sz="6000" b="1" dirty="0" err="1" smtClean="0">
                <a:solidFill>
                  <a:srgbClr val="0033CC"/>
                </a:solidFill>
                <a:latin typeface="Century Gothic" pitchFamily="34" charset="0"/>
                <a:cs typeface="Times New Roman" pitchFamily="18" charset="0"/>
              </a:rPr>
              <a:t>Tìm</a:t>
            </a:r>
            <a:r>
              <a:rPr lang="en-US" sz="6000" b="1" dirty="0" smtClean="0">
                <a:solidFill>
                  <a:srgbClr val="0033CC"/>
                </a:solidFill>
                <a:latin typeface="Century Gothic" pitchFamily="34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33CC"/>
                </a:solidFill>
                <a:latin typeface="Century Gothic" pitchFamily="34" charset="0"/>
                <a:cs typeface="Times New Roman" pitchFamily="18" charset="0"/>
              </a:rPr>
              <a:t>tiếng</a:t>
            </a:r>
            <a:r>
              <a:rPr lang="en-US" sz="6000" b="1" dirty="0">
                <a:solidFill>
                  <a:srgbClr val="0033CC"/>
                </a:solidFill>
                <a:latin typeface="Century Gothic" pitchFamily="34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33CC"/>
                </a:solidFill>
                <a:latin typeface="Century Gothic" pitchFamily="34" charset="0"/>
                <a:cs typeface="Times New Roman" pitchFamily="18" charset="0"/>
              </a:rPr>
              <a:t>ngoài</a:t>
            </a:r>
            <a:r>
              <a:rPr lang="en-US" sz="6000" b="1" dirty="0">
                <a:solidFill>
                  <a:srgbClr val="0033CC"/>
                </a:solidFill>
                <a:latin typeface="Century Gothic" pitchFamily="34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33CC"/>
                </a:solidFill>
                <a:latin typeface="Century Gothic" pitchFamily="34" charset="0"/>
                <a:cs typeface="Times New Roman" pitchFamily="18" charset="0"/>
              </a:rPr>
              <a:t>bài</a:t>
            </a:r>
            <a:r>
              <a:rPr lang="en-US" sz="6000" b="1" dirty="0">
                <a:solidFill>
                  <a:srgbClr val="0033CC"/>
                </a:solidFill>
                <a:latin typeface="Century Gothic" pitchFamily="34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33CC"/>
                </a:solidFill>
                <a:latin typeface="Century Gothic" pitchFamily="34" charset="0"/>
                <a:cs typeface="Times New Roman" pitchFamily="18" charset="0"/>
              </a:rPr>
              <a:t>có</a:t>
            </a:r>
            <a:r>
              <a:rPr lang="en-US" sz="6000" b="1" dirty="0">
                <a:solidFill>
                  <a:srgbClr val="0033CC"/>
                </a:solidFill>
                <a:latin typeface="Century Gothic" pitchFamily="34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33CC"/>
                </a:solidFill>
                <a:latin typeface="Century Gothic" pitchFamily="34" charset="0"/>
                <a:cs typeface="Times New Roman" pitchFamily="18" charset="0"/>
              </a:rPr>
              <a:t>âm</a:t>
            </a:r>
            <a:r>
              <a:rPr lang="en-US" sz="6000" b="1" dirty="0">
                <a:solidFill>
                  <a:srgbClr val="0033CC"/>
                </a:solidFill>
                <a:latin typeface="Century Gothic" pitchFamily="34" charset="0"/>
                <a:cs typeface="Times New Roman" pitchFamily="18" charset="0"/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  <a:latin typeface="Century Gothic" pitchFamily="34" charset="0"/>
              </a:rPr>
              <a:t>g, h</a:t>
            </a:r>
            <a:endParaRPr lang="en-US" sz="6000" b="1" dirty="0">
              <a:solidFill>
                <a:srgbClr val="FF0000"/>
              </a:solidFill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09794" y="261546"/>
            <a:ext cx="3799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Mở</a:t>
            </a: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rộng</a:t>
            </a:r>
            <a:endParaRPr lang="en-US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46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007" y="47414"/>
            <a:ext cx="8939284" cy="681058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36478" y="182445"/>
            <a:ext cx="2620369" cy="77637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Tập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đọc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65324" y="47414"/>
            <a:ext cx="2483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CC0099"/>
                </a:solidFill>
                <a:latin typeface="Century Gothic" pitchFamily="34" charset="0"/>
                <a:cs typeface="Arial" pitchFamily="34" charset="0"/>
              </a:rPr>
              <a:t>Bé</a:t>
            </a:r>
            <a:r>
              <a:rPr lang="en-US" sz="2800" b="1" dirty="0" smtClean="0">
                <a:solidFill>
                  <a:srgbClr val="CC0099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C0099"/>
                </a:solidFill>
                <a:latin typeface="Century Gothic" pitchFamily="34" charset="0"/>
                <a:cs typeface="Arial" pitchFamily="34" charset="0"/>
              </a:rPr>
              <a:t>Hà</a:t>
            </a:r>
            <a:r>
              <a:rPr lang="en-US" sz="2800" b="1" dirty="0" smtClean="0">
                <a:solidFill>
                  <a:srgbClr val="CC0099"/>
                </a:solidFill>
                <a:latin typeface="Century Gothic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CC0099"/>
                </a:solidFill>
                <a:latin typeface="Century Gothic" pitchFamily="34" charset="0"/>
                <a:cs typeface="Arial" pitchFamily="34" charset="0"/>
              </a:rPr>
              <a:t>bé</a:t>
            </a:r>
            <a:r>
              <a:rPr lang="en-US" sz="2800" b="1" dirty="0" smtClean="0">
                <a:solidFill>
                  <a:srgbClr val="CC0099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C0099"/>
                </a:solidFill>
                <a:latin typeface="Century Gothic" pitchFamily="34" charset="0"/>
                <a:cs typeface="Arial" pitchFamily="34" charset="0"/>
              </a:rPr>
              <a:t>Lê</a:t>
            </a:r>
            <a:endParaRPr lang="en-US" sz="2800" b="1" dirty="0">
              <a:solidFill>
                <a:srgbClr val="CC0099"/>
              </a:solidFill>
              <a:latin typeface="Century Gothic" pitchFamily="34" charset="0"/>
              <a:cs typeface="Arial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080328" y="2260783"/>
            <a:ext cx="8598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594376" y="914399"/>
            <a:ext cx="9689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0147111" y="4189862"/>
            <a:ext cx="9689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130352" y="4462817"/>
            <a:ext cx="14466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79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3" y="655096"/>
            <a:ext cx="11887200" cy="47004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0" y="4227400"/>
            <a:ext cx="556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Củng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1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783" t="18455" r="18947" b="41450"/>
          <a:stretch/>
        </p:blipFill>
        <p:spPr>
          <a:xfrm>
            <a:off x="276046" y="1664898"/>
            <a:ext cx="12041648" cy="5193102"/>
          </a:xfrm>
          <a:prstGeom prst="rect">
            <a:avLst/>
          </a:prstGeom>
        </p:spPr>
      </p:pic>
      <p:sp>
        <p:nvSpPr>
          <p:cNvPr id="6" name="TextBox 3"/>
          <p:cNvSpPr txBox="1"/>
          <p:nvPr/>
        </p:nvSpPr>
        <p:spPr>
          <a:xfrm>
            <a:off x="2756858" y="895465"/>
            <a:ext cx="6781800" cy="923322"/>
          </a:xfrm>
          <a:prstGeom prst="rect">
            <a:avLst/>
          </a:prstGeom>
          <a:solidFill>
            <a:srgbClr val="92D050"/>
          </a:solidFill>
        </p:spPr>
        <p:txBody>
          <a:bodyPr wrap="square" lIns="91431" tIns="45716" rIns="91431" bIns="45716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5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5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5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5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79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oudBoo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033" y="1"/>
            <a:ext cx="11634817" cy="615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1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ình nền, Slide Thank You, Cảm ơn cho bài thuyết trình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91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PaintBrush/>
                    </a14:imgEffect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20387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737" y="-838200"/>
            <a:ext cx="461294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61553" y="991100"/>
            <a:ext cx="325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/>
            <a:r>
              <a:rPr lang="en-US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9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842448" y="1467543"/>
            <a:ext cx="88119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4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4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4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/>
            <a:r>
              <a:rPr lang="en-US" sz="4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4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65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brightnessContrast bright="-20000" contrast="20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88" y="620439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brightnessContrast bright="-20000" contrast="20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901" y="40005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43" action="ppaction://hlinksldjump"/>
          </p:cNvPr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>
            <a:hlinkClick r:id="rId44" action="ppaction://hlinksldjump"/>
          </p:cNvPr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>
            <a:hlinkClick r:id="rId45" action="ppaction://hlinksldjump"/>
          </p:cNvPr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42" name="Oval 41">
            <a:hlinkClick r:id="rId46" action="ppaction://hlinksldjump"/>
          </p:cNvPr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1363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0.00222 0.47292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153" y="1391047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067353" y="2703780"/>
            <a:ext cx="589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0033CC"/>
                </a:solidFill>
                <a:latin typeface="Century Gothic" pitchFamily="34" charset="0"/>
                <a:cs typeface="Arial" panose="020B0604020202020204" pitchFamily="34" charset="0"/>
              </a:rPr>
              <a:t>b</a:t>
            </a:r>
            <a:endParaRPr lang="en-US" sz="9600" b="1" dirty="0">
              <a:solidFill>
                <a:srgbClr val="0033CC"/>
              </a:solidFill>
              <a:latin typeface="Century Gothic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70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2091248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759200" y="336550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 smtClean="0">
                <a:solidFill>
                  <a:srgbClr val="0033CC"/>
                </a:solidFill>
                <a:latin typeface="Century Gothic" pitchFamily="34" charset="0"/>
                <a:cs typeface="Arial" panose="020B0604020202020204" pitchFamily="34" charset="0"/>
              </a:rPr>
              <a:t>bê</a:t>
            </a:r>
            <a:endParaRPr lang="en-US" sz="9600" b="1" dirty="0">
              <a:solidFill>
                <a:srgbClr val="0033CC"/>
              </a:solidFill>
              <a:latin typeface="Century Gothic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53" y="61214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30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370" y="2240130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759200" y="2929137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0033CC"/>
                </a:solidFill>
                <a:latin typeface="Century Gothic" pitchFamily="34" charset="0"/>
                <a:cs typeface="Arial" panose="020B0604020202020204" pitchFamily="34" charset="0"/>
              </a:rPr>
              <a:t>b</a:t>
            </a:r>
            <a:r>
              <a:rPr lang="en-US" sz="9600" b="1" dirty="0" err="1" smtClean="0">
                <a:solidFill>
                  <a:srgbClr val="0033CC"/>
                </a:solidFill>
                <a:latin typeface="Century Gothic" pitchFamily="34" charset="0"/>
                <a:cs typeface="Arial" panose="020B0604020202020204" pitchFamily="34" charset="0"/>
              </a:rPr>
              <a:t>ễ</a:t>
            </a:r>
            <a:endParaRPr lang="en-US" sz="9600" b="1" dirty="0">
              <a:solidFill>
                <a:srgbClr val="0033CC"/>
              </a:solidFill>
              <a:latin typeface="Century Gothic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17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48" y="-354842"/>
            <a:ext cx="10096856" cy="840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284483" y="1369818"/>
            <a:ext cx="711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9054" t="19729" r="25631" b="16279"/>
          <a:stretch/>
        </p:blipFill>
        <p:spPr>
          <a:xfrm>
            <a:off x="2074460" y="736979"/>
            <a:ext cx="7970292" cy="5232021"/>
          </a:xfrm>
          <a:prstGeom prst="rect">
            <a:avLst/>
          </a:prstGeom>
        </p:spPr>
      </p:pic>
      <p:pic>
        <p:nvPicPr>
          <p:cNvPr id="9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79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966</TotalTime>
  <Words>162</Words>
  <Application>Microsoft Office PowerPoint</Application>
  <PresentationFormat>Custom</PresentationFormat>
  <Paragraphs>56</Paragraphs>
  <Slides>26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TT</cp:lastModifiedBy>
  <cp:revision>137</cp:revision>
  <dcterms:created xsi:type="dcterms:W3CDTF">2020-08-04T01:27:31Z</dcterms:created>
  <dcterms:modified xsi:type="dcterms:W3CDTF">2021-09-02T09:53:48Z</dcterms:modified>
</cp:coreProperties>
</file>