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3" r:id="rId4"/>
    <p:sldId id="281" r:id="rId5"/>
    <p:sldId id="260" r:id="rId6"/>
    <p:sldId id="282" r:id="rId7"/>
    <p:sldId id="287" r:id="rId8"/>
    <p:sldId id="284" r:id="rId9"/>
    <p:sldId id="286" r:id="rId10"/>
    <p:sldId id="267" r:id="rId11"/>
    <p:sldId id="296" r:id="rId12"/>
    <p:sldId id="297" r:id="rId13"/>
    <p:sldId id="280" r:id="rId14"/>
    <p:sldId id="275" r:id="rId15"/>
    <p:sldId id="298" r:id="rId16"/>
    <p:sldId id="295" r:id="rId17"/>
    <p:sldId id="289" r:id="rId18"/>
    <p:sldId id="299" r:id="rId19"/>
    <p:sldId id="300" r:id="rId20"/>
    <p:sldId id="291" r:id="rId21"/>
    <p:sldId id="285" r:id="rId22"/>
    <p:sldId id="292" r:id="rId23"/>
    <p:sldId id="293" r:id="rId24"/>
    <p:sldId id="301" r:id="rId25"/>
    <p:sldId id="294" r:id="rId26"/>
  </p:sldIdLst>
  <p:sldSz cx="12192000" cy="6858000"/>
  <p:notesSz cx="6858000" cy="9144000"/>
  <p:embeddedFontLst>
    <p:embeddedFont>
      <p:font typeface="Arial Unicode MS" panose="020B0604020202020204" charset="-128"/>
      <p:regular r:id="rId28"/>
    </p:embeddedFont>
    <p:embeddedFont>
      <p:font typeface="SimSun" panose="02010600030101010101" pitchFamily="2" charset="-122"/>
      <p:regular r:id="rId29"/>
    </p:embeddedFont>
    <p:embeddedFont>
      <p:font typeface="#9Slide04 SFU Belle" panose="000004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.VnAvant" panose="020B7200000000000000" pitchFamily="34" charset="0"/>
      <p:regular r:id="rId43"/>
      <p:bold r:id="rId44"/>
      <p:italic r:id="rId45"/>
      <p:boldItalic r:id="rId46"/>
    </p:embeddedFont>
    <p:embeddedFont>
      <p:font typeface="#9Slide03 Quicksand Medium" panose="00000600000000000000" pitchFamily="2" charset="0"/>
      <p:regular r:id="rId47"/>
    </p:embeddedFont>
    <p:embeddedFont>
      <p:font typeface="#9Slide03 Quicksand Bold" panose="00000800000000000000" pitchFamily="2" charset="0"/>
      <p:bold r:id="rId48"/>
    </p:embeddedFont>
    <p:embeddedFont>
      <p:font typeface="HP001 4 hàng" panose="020B060305030202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6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20A63-A0E8-4112-B000-2A405D78C34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D4FC-029F-487D-B998-BF09A3DAE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1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5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2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2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1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3F19-F573-4D3E-895F-C35BD105FF8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3BE93-08AE-4C39-9713-F389CC9D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 smtClean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950754" y="2010863"/>
            <a:ext cx="7907338" cy="1090613"/>
          </a:xfrm>
        </p:spPr>
        <p:txBody>
          <a:bodyPr lIns="75365" tIns="37682" rIns="75365" bIns="37682">
            <a:normAutofit fontScale="92500" lnSpcReduction="10000"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Chào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mừng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thầy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cô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giáo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về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dự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giờ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tiết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Học</a:t>
            </a:r>
            <a:r>
              <a:rPr lang="en-US" altLang="en-US" sz="4400" b="1" dirty="0" smtClean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UTM Avo" charset="0"/>
              </a:rPr>
              <a:t>vần</a:t>
            </a:r>
            <a:endParaRPr lang="en-US" altLang="en-US" sz="4400" b="1" dirty="0" smtClean="0">
              <a:solidFill>
                <a:srgbClr val="FF0000"/>
              </a:solidFill>
              <a:latin typeface="UTM Av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6720" y="3236913"/>
            <a:ext cx="5949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Lớp</a:t>
            </a:r>
            <a:r>
              <a:rPr lang="en-US" sz="4000" dirty="0" smtClean="0"/>
              <a:t> 1A7</a:t>
            </a:r>
          </a:p>
          <a:p>
            <a:pPr algn="ctr"/>
            <a:r>
              <a:rPr lang="en-US" sz="4000" i="1" dirty="0" smtClean="0"/>
              <a:t>GV </a:t>
            </a:r>
            <a:r>
              <a:rPr lang="en-US" sz="4000" i="1" dirty="0" err="1" smtClean="0"/>
              <a:t>giảng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dạy</a:t>
            </a:r>
            <a:r>
              <a:rPr lang="en-US" sz="4000" i="1" dirty="0" smtClean="0"/>
              <a:t>: </a:t>
            </a:r>
            <a:r>
              <a:rPr lang="en-US" sz="4000" i="1" dirty="0" err="1" smtClean="0"/>
              <a:t>Trần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Yến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Nhi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125870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77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-91441" y="1084215"/>
            <a:ext cx="796835" cy="757647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-130629" y="3683724"/>
            <a:ext cx="836023" cy="836023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73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6787" y="561702"/>
            <a:ext cx="470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to,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nhỏ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4592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đuổi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bắt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luýnh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quýnh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xin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tha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mạng</a:t>
            </a:r>
            <a:r>
              <a:rPr lang="en-US" sz="4800" dirty="0" smtClean="0">
                <a:latin typeface="#9Slide03 Quicksand Medium" panose="00000600000000000000" pitchFamily="2" charset="0"/>
              </a:rPr>
              <a:t>.</a:t>
            </a:r>
          </a:p>
          <a:p>
            <a:pPr algn="just"/>
            <a:r>
              <a:rPr lang="en-US" sz="48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ngoác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miệng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rộng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huếch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huênh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hoang</a:t>
            </a:r>
            <a:r>
              <a:rPr lang="en-US" sz="4800" dirty="0" smtClean="0">
                <a:latin typeface="#9Slide03 Quicksand Medium" panose="00000600000000000000" pitchFamily="2" charset="0"/>
              </a:rPr>
              <a:t>: “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yếu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phải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làm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thức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ăn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cho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mạnh</a:t>
            </a:r>
            <a:r>
              <a:rPr lang="en-US" sz="4800" dirty="0" smtClean="0">
                <a:latin typeface="#9Slide03 Quicksand Medium" panose="00000600000000000000" pitchFamily="2" charset="0"/>
              </a:rPr>
              <a:t>”.</a:t>
            </a:r>
            <a:endParaRPr lang="en-US" sz="4800" dirty="0">
              <a:latin typeface="#9Slide03 Quicksand Medium" panose="00000600000000000000" pitchFamily="2" charset="0"/>
            </a:endParaRPr>
          </a:p>
        </p:txBody>
      </p:sp>
      <p:pic>
        <p:nvPicPr>
          <p:cNvPr id="4" name="Picture 2" descr="Premium Vector | Pearls icons set, cartoon styl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" b="48403" l="55272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5" b="51886"/>
          <a:stretch/>
        </p:blipFill>
        <p:spPr bwMode="auto">
          <a:xfrm>
            <a:off x="10640290" y="5349872"/>
            <a:ext cx="1551709" cy="15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0097588" y="3290551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050564" y="4035424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4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4592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Xoạch</a:t>
            </a:r>
            <a:r>
              <a:rPr lang="en-US" sz="4800" dirty="0" smtClean="0">
                <a:latin typeface="#9Slide03 Quicksand Medium" panose="00000600000000000000" pitchFamily="2" charset="0"/>
              </a:rPr>
              <a:t>!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Một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chiếc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lưới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quăng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xuống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chụp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lấy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bọn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lọt</a:t>
            </a:r>
            <a:r>
              <a:rPr lang="en-US" sz="4800" dirty="0" smtClean="0">
                <a:latin typeface="#9Slide03 Quicksand Medium" panose="00000600000000000000" pitchFamily="2" charset="0"/>
              </a:rPr>
              <a:t> qua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mắt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lưới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thoát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hết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Chỉ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bị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mắc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lại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ngoảnh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đầu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bảo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to: “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Tiếc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là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còn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hơn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bác</a:t>
            </a:r>
            <a:r>
              <a:rPr lang="en-US" sz="4800" dirty="0" smtClean="0">
                <a:latin typeface="#9Slide03 Quicksand Medium" panose="00000600000000000000" pitchFamily="2" charset="0"/>
              </a:rPr>
              <a:t>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6787" y="561702"/>
            <a:ext cx="470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to,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nhỏ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2" descr="Premium Vector | Pearls icons set, cartoon styl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58" b="98882" l="4792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64" r="49711"/>
          <a:stretch/>
        </p:blipFill>
        <p:spPr bwMode="auto">
          <a:xfrm>
            <a:off x="10686649" y="5431572"/>
            <a:ext cx="1505352" cy="14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2015652" y="1843887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253839" y="3290551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966030" y="4013882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50423" y="4013882"/>
            <a:ext cx="117566" cy="496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30990" y="371351"/>
            <a:ext cx="11377749" cy="6257109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79373" y="1971346"/>
            <a:ext cx="8454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Quicksand Bold" panose="00000800000000000000" pitchFamily="2" charset="0"/>
              </a:rPr>
              <a:t>LUYỆN ĐỌC  TRONG NHÓM</a:t>
            </a:r>
            <a:endParaRPr lang="en-US" sz="4400" dirty="0">
              <a:latin typeface="#9Slide03 Quicksand Bold" panose="00000800000000000000" pitchFamily="2" charset="0"/>
            </a:endParaRPr>
          </a:p>
        </p:txBody>
      </p:sp>
      <p:pic>
        <p:nvPicPr>
          <p:cNvPr id="1028" name="Picture 4" descr="crab cartoon | Crab art, Crab cartoon, Crab pain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3" y="5139446"/>
            <a:ext cx="2137050" cy="14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parent Crab Clipart - Crab Animation, HD Png Download , Transparent  Png Image - PNGi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6" b="93628" l="5000" r="94070">
                        <a14:foregroundMark x1="36744" y1="21239" x2="36744" y2="21239"/>
                        <a14:foregroundMark x1="60233" y1="21062" x2="60233" y2="21062"/>
                        <a14:foregroundMark x1="50349" y1="60177" x2="50349" y2="60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54" y="5154057"/>
            <a:ext cx="2244223" cy="147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brary of cartoon crab picture free download png files ▻▻▻ Clipart Art 2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0" b="89920" l="462" r="96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82" y="5004710"/>
            <a:ext cx="1911146" cy="18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53" y="2877626"/>
            <a:ext cx="1298801" cy="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0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61913" y="213491"/>
            <a:ext cx="11377749" cy="6257109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64836" y="606373"/>
            <a:ext cx="5724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Quicksand Bold" panose="00000800000000000000" pitchFamily="2" charset="0"/>
              </a:rPr>
              <a:t>TIÊU CHÍ NHẬN XÉT </a:t>
            </a:r>
            <a:endParaRPr lang="en-US" sz="4400" dirty="0">
              <a:latin typeface="#9Slide03 Quicksand Bold" panose="000008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01687" y="2916527"/>
            <a:ext cx="531720" cy="477360"/>
            <a:chOff x="6060850" y="3896298"/>
            <a:chExt cx="531720" cy="477360"/>
          </a:xfrm>
          <a:solidFill>
            <a:srgbClr val="C00000"/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772490-6A48-A74E-8B5D-C055289ABC9E}"/>
                </a:ext>
              </a:extLst>
            </p:cNvPr>
            <p:cNvSpPr/>
            <p:nvPr/>
          </p:nvSpPr>
          <p:spPr>
            <a:xfrm>
              <a:off x="6479890" y="3896298"/>
              <a:ext cx="112680" cy="477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4" h="1327">
                  <a:moveTo>
                    <a:pt x="74" y="14"/>
                  </a:moveTo>
                  <a:cubicBezTo>
                    <a:pt x="57" y="-4"/>
                    <a:pt x="30" y="-4"/>
                    <a:pt x="13" y="12"/>
                  </a:cubicBezTo>
                  <a:cubicBezTo>
                    <a:pt x="-4" y="28"/>
                    <a:pt x="-5" y="55"/>
                    <a:pt x="11" y="73"/>
                  </a:cubicBezTo>
                  <a:cubicBezTo>
                    <a:pt x="149" y="219"/>
                    <a:pt x="228" y="436"/>
                    <a:pt x="228" y="667"/>
                  </a:cubicBezTo>
                  <a:cubicBezTo>
                    <a:pt x="228" y="894"/>
                    <a:pt x="151" y="1109"/>
                    <a:pt x="17" y="1255"/>
                  </a:cubicBezTo>
                  <a:cubicBezTo>
                    <a:pt x="1" y="1273"/>
                    <a:pt x="2" y="1300"/>
                    <a:pt x="20" y="1316"/>
                  </a:cubicBezTo>
                  <a:cubicBezTo>
                    <a:pt x="28" y="1323"/>
                    <a:pt x="38" y="1327"/>
                    <a:pt x="49" y="1327"/>
                  </a:cubicBezTo>
                  <a:cubicBezTo>
                    <a:pt x="61" y="1327"/>
                    <a:pt x="72" y="1322"/>
                    <a:pt x="81" y="1313"/>
                  </a:cubicBezTo>
                  <a:cubicBezTo>
                    <a:pt x="229" y="1151"/>
                    <a:pt x="314" y="916"/>
                    <a:pt x="314" y="667"/>
                  </a:cubicBezTo>
                  <a:cubicBezTo>
                    <a:pt x="314" y="414"/>
                    <a:pt x="227" y="176"/>
                    <a:pt x="74" y="1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43CC5E-F7CD-6648-A52A-42CADAC2D384}"/>
                </a:ext>
              </a:extLst>
            </p:cNvPr>
            <p:cNvSpPr/>
            <p:nvPr/>
          </p:nvSpPr>
          <p:spPr>
            <a:xfrm>
              <a:off x="6408250" y="3945618"/>
              <a:ext cx="94320" cy="37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3" h="1046">
                  <a:moveTo>
                    <a:pt x="74" y="13"/>
                  </a:moveTo>
                  <a:cubicBezTo>
                    <a:pt x="58" y="-4"/>
                    <a:pt x="30" y="-5"/>
                    <a:pt x="13" y="12"/>
                  </a:cubicBezTo>
                  <a:cubicBezTo>
                    <a:pt x="-4" y="28"/>
                    <a:pt x="-5" y="55"/>
                    <a:pt x="11" y="72"/>
                  </a:cubicBezTo>
                  <a:cubicBezTo>
                    <a:pt x="116" y="184"/>
                    <a:pt x="177" y="349"/>
                    <a:pt x="177" y="526"/>
                  </a:cubicBezTo>
                  <a:cubicBezTo>
                    <a:pt x="177" y="699"/>
                    <a:pt x="118" y="863"/>
                    <a:pt x="16" y="974"/>
                  </a:cubicBezTo>
                  <a:cubicBezTo>
                    <a:pt x="0" y="992"/>
                    <a:pt x="1" y="1019"/>
                    <a:pt x="18" y="1035"/>
                  </a:cubicBezTo>
                  <a:cubicBezTo>
                    <a:pt x="27" y="1043"/>
                    <a:pt x="37" y="1046"/>
                    <a:pt x="48" y="1046"/>
                  </a:cubicBezTo>
                  <a:cubicBezTo>
                    <a:pt x="59" y="1046"/>
                    <a:pt x="71" y="1042"/>
                    <a:pt x="79" y="1032"/>
                  </a:cubicBezTo>
                  <a:cubicBezTo>
                    <a:pt x="196" y="905"/>
                    <a:pt x="263" y="721"/>
                    <a:pt x="263" y="526"/>
                  </a:cubicBezTo>
                  <a:cubicBezTo>
                    <a:pt x="263" y="328"/>
                    <a:pt x="194" y="141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1164172-357D-094E-888D-33391663FFE1}"/>
                </a:ext>
              </a:extLst>
            </p:cNvPr>
            <p:cNvSpPr/>
            <p:nvPr/>
          </p:nvSpPr>
          <p:spPr>
            <a:xfrm>
              <a:off x="6337330" y="4003938"/>
              <a:ext cx="73080" cy="261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726">
                  <a:moveTo>
                    <a:pt x="74" y="13"/>
                  </a:moveTo>
                  <a:cubicBezTo>
                    <a:pt x="58" y="-4"/>
                    <a:pt x="31" y="-5"/>
                    <a:pt x="13" y="11"/>
                  </a:cubicBezTo>
                  <a:cubicBezTo>
                    <a:pt x="-4" y="27"/>
                    <a:pt x="-5" y="55"/>
                    <a:pt x="11" y="72"/>
                  </a:cubicBezTo>
                  <a:cubicBezTo>
                    <a:pt x="79" y="144"/>
                    <a:pt x="118" y="250"/>
                    <a:pt x="118" y="365"/>
                  </a:cubicBezTo>
                  <a:cubicBezTo>
                    <a:pt x="118" y="477"/>
                    <a:pt x="80" y="582"/>
                    <a:pt x="14" y="654"/>
                  </a:cubicBezTo>
                  <a:cubicBezTo>
                    <a:pt x="-2" y="672"/>
                    <a:pt x="0" y="699"/>
                    <a:pt x="17" y="715"/>
                  </a:cubicBezTo>
                  <a:cubicBezTo>
                    <a:pt x="25" y="722"/>
                    <a:pt x="36" y="726"/>
                    <a:pt x="46" y="726"/>
                  </a:cubicBezTo>
                  <a:cubicBezTo>
                    <a:pt x="58" y="726"/>
                    <a:pt x="69" y="722"/>
                    <a:pt x="78" y="712"/>
                  </a:cubicBezTo>
                  <a:cubicBezTo>
                    <a:pt x="158" y="625"/>
                    <a:pt x="204" y="498"/>
                    <a:pt x="204" y="365"/>
                  </a:cubicBezTo>
                  <a:cubicBezTo>
                    <a:pt x="204" y="229"/>
                    <a:pt x="157" y="100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17C405-6CB4-5544-89CD-BC1742D590F6}"/>
                </a:ext>
              </a:extLst>
            </p:cNvPr>
            <p:cNvSpPr/>
            <p:nvPr/>
          </p:nvSpPr>
          <p:spPr>
            <a:xfrm>
              <a:off x="6060850" y="3957858"/>
              <a:ext cx="230040" cy="3639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1012">
                  <a:moveTo>
                    <a:pt x="554" y="882"/>
                  </a:moveTo>
                  <a:lnTo>
                    <a:pt x="239" y="641"/>
                  </a:lnTo>
                  <a:lnTo>
                    <a:pt x="239" y="361"/>
                  </a:lnTo>
                  <a:lnTo>
                    <a:pt x="554" y="129"/>
                  </a:lnTo>
                  <a:close/>
                  <a:moveTo>
                    <a:pt x="153" y="619"/>
                  </a:moveTo>
                  <a:lnTo>
                    <a:pt x="86" y="619"/>
                  </a:lnTo>
                  <a:lnTo>
                    <a:pt x="86" y="382"/>
                  </a:lnTo>
                  <a:lnTo>
                    <a:pt x="153" y="382"/>
                  </a:lnTo>
                  <a:close/>
                  <a:moveTo>
                    <a:pt x="616" y="5"/>
                  </a:moveTo>
                  <a:cubicBezTo>
                    <a:pt x="602" y="-2"/>
                    <a:pt x="585" y="-1"/>
                    <a:pt x="572" y="9"/>
                  </a:cubicBezTo>
                  <a:lnTo>
                    <a:pt x="182" y="296"/>
                  </a:lnTo>
                  <a:lnTo>
                    <a:pt x="45" y="296"/>
                  </a:lnTo>
                  <a:cubicBezTo>
                    <a:pt x="29" y="296"/>
                    <a:pt x="14" y="305"/>
                    <a:pt x="7" y="320"/>
                  </a:cubicBezTo>
                  <a:lnTo>
                    <a:pt x="4" y="326"/>
                  </a:lnTo>
                  <a:cubicBezTo>
                    <a:pt x="1" y="331"/>
                    <a:pt x="0" y="338"/>
                    <a:pt x="0" y="344"/>
                  </a:cubicBezTo>
                  <a:lnTo>
                    <a:pt x="0" y="657"/>
                  </a:lnTo>
                  <a:cubicBezTo>
                    <a:pt x="0" y="663"/>
                    <a:pt x="1" y="669"/>
                    <a:pt x="4" y="675"/>
                  </a:cubicBezTo>
                  <a:lnTo>
                    <a:pt x="7" y="681"/>
                  </a:lnTo>
                  <a:cubicBezTo>
                    <a:pt x="14" y="695"/>
                    <a:pt x="29" y="705"/>
                    <a:pt x="45" y="705"/>
                  </a:cubicBezTo>
                  <a:lnTo>
                    <a:pt x="181" y="705"/>
                  </a:lnTo>
                  <a:lnTo>
                    <a:pt x="571" y="1003"/>
                  </a:lnTo>
                  <a:cubicBezTo>
                    <a:pt x="579" y="1009"/>
                    <a:pt x="588" y="1012"/>
                    <a:pt x="597" y="1012"/>
                  </a:cubicBezTo>
                  <a:cubicBezTo>
                    <a:pt x="604" y="1012"/>
                    <a:pt x="610" y="1011"/>
                    <a:pt x="616" y="1008"/>
                  </a:cubicBezTo>
                  <a:cubicBezTo>
                    <a:pt x="631" y="1001"/>
                    <a:pt x="640" y="986"/>
                    <a:pt x="640" y="969"/>
                  </a:cubicBezTo>
                  <a:lnTo>
                    <a:pt x="640" y="44"/>
                  </a:lnTo>
                  <a:cubicBezTo>
                    <a:pt x="640" y="27"/>
                    <a:pt x="631" y="12"/>
                    <a:pt x="616" y="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56767" y="1821200"/>
            <a:ext cx="476640" cy="476640"/>
            <a:chOff x="1208410" y="403218"/>
            <a:chExt cx="476640" cy="476640"/>
          </a:xfrm>
          <a:solidFill>
            <a:srgbClr val="00B050"/>
          </a:solidFill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592A6BF-6CAF-7940-892B-ED712F1F290C}"/>
                </a:ext>
              </a:extLst>
            </p:cNvPr>
            <p:cNvSpPr/>
            <p:nvPr/>
          </p:nvSpPr>
          <p:spPr>
            <a:xfrm>
              <a:off x="1208410" y="403218"/>
              <a:ext cx="476640" cy="47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5" h="1325">
                  <a:moveTo>
                    <a:pt x="662" y="86"/>
                  </a:moveTo>
                  <a:cubicBezTo>
                    <a:pt x="508" y="86"/>
                    <a:pt x="363" y="146"/>
                    <a:pt x="254" y="255"/>
                  </a:cubicBezTo>
                  <a:cubicBezTo>
                    <a:pt x="145" y="363"/>
                    <a:pt x="85" y="508"/>
                    <a:pt x="85" y="662"/>
                  </a:cubicBezTo>
                  <a:cubicBezTo>
                    <a:pt x="85" y="816"/>
                    <a:pt x="145" y="961"/>
                    <a:pt x="254" y="1070"/>
                  </a:cubicBezTo>
                  <a:cubicBezTo>
                    <a:pt x="363" y="1179"/>
                    <a:pt x="508" y="1239"/>
                    <a:pt x="662" y="1239"/>
                  </a:cubicBezTo>
                  <a:cubicBezTo>
                    <a:pt x="816" y="1239"/>
                    <a:pt x="961" y="1179"/>
                    <a:pt x="1070" y="1070"/>
                  </a:cubicBezTo>
                  <a:cubicBezTo>
                    <a:pt x="1179" y="961"/>
                    <a:pt x="1238" y="816"/>
                    <a:pt x="1238" y="662"/>
                  </a:cubicBezTo>
                  <a:cubicBezTo>
                    <a:pt x="1238" y="508"/>
                    <a:pt x="1179" y="363"/>
                    <a:pt x="1070" y="255"/>
                  </a:cubicBezTo>
                  <a:cubicBezTo>
                    <a:pt x="961" y="146"/>
                    <a:pt x="816" y="86"/>
                    <a:pt x="662" y="86"/>
                  </a:cubicBezTo>
                  <a:close/>
                  <a:moveTo>
                    <a:pt x="662" y="1325"/>
                  </a:moveTo>
                  <a:cubicBezTo>
                    <a:pt x="485" y="1325"/>
                    <a:pt x="319" y="1256"/>
                    <a:pt x="194" y="1131"/>
                  </a:cubicBezTo>
                  <a:cubicBezTo>
                    <a:pt x="68" y="1006"/>
                    <a:pt x="0" y="839"/>
                    <a:pt x="0" y="662"/>
                  </a:cubicBezTo>
                  <a:cubicBezTo>
                    <a:pt x="0" y="485"/>
                    <a:pt x="68" y="319"/>
                    <a:pt x="194" y="194"/>
                  </a:cubicBezTo>
                  <a:cubicBezTo>
                    <a:pt x="319" y="69"/>
                    <a:pt x="485" y="0"/>
                    <a:pt x="662" y="0"/>
                  </a:cubicBezTo>
                  <a:cubicBezTo>
                    <a:pt x="839" y="0"/>
                    <a:pt x="1005" y="69"/>
                    <a:pt x="1130" y="194"/>
                  </a:cubicBezTo>
                  <a:cubicBezTo>
                    <a:pt x="1256" y="319"/>
                    <a:pt x="1325" y="485"/>
                    <a:pt x="1325" y="662"/>
                  </a:cubicBezTo>
                  <a:cubicBezTo>
                    <a:pt x="1325" y="839"/>
                    <a:pt x="1256" y="1006"/>
                    <a:pt x="1130" y="1131"/>
                  </a:cubicBezTo>
                  <a:cubicBezTo>
                    <a:pt x="1005" y="1256"/>
                    <a:pt x="839" y="1325"/>
                    <a:pt x="662" y="132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DFE2261-920C-8742-AC91-51B96EDE25C6}"/>
                </a:ext>
              </a:extLst>
            </p:cNvPr>
            <p:cNvSpPr/>
            <p:nvPr/>
          </p:nvSpPr>
          <p:spPr>
            <a:xfrm>
              <a:off x="1298410" y="494658"/>
              <a:ext cx="291600" cy="24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1" h="688">
                  <a:moveTo>
                    <a:pt x="803" y="62"/>
                  </a:moveTo>
                  <a:lnTo>
                    <a:pt x="308" y="674"/>
                  </a:lnTo>
                  <a:cubicBezTo>
                    <a:pt x="307" y="676"/>
                    <a:pt x="305" y="677"/>
                    <a:pt x="304" y="679"/>
                  </a:cubicBezTo>
                  <a:cubicBezTo>
                    <a:pt x="303" y="679"/>
                    <a:pt x="303" y="679"/>
                    <a:pt x="302" y="680"/>
                  </a:cubicBezTo>
                  <a:cubicBezTo>
                    <a:pt x="302" y="680"/>
                    <a:pt x="301" y="680"/>
                    <a:pt x="301" y="681"/>
                  </a:cubicBezTo>
                  <a:cubicBezTo>
                    <a:pt x="301" y="681"/>
                    <a:pt x="300" y="681"/>
                    <a:pt x="300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297" y="683"/>
                    <a:pt x="296" y="684"/>
                    <a:pt x="295" y="684"/>
                  </a:cubicBezTo>
                  <a:cubicBezTo>
                    <a:pt x="293" y="685"/>
                    <a:pt x="292" y="686"/>
                    <a:pt x="291" y="686"/>
                  </a:cubicBezTo>
                  <a:cubicBezTo>
                    <a:pt x="290" y="686"/>
                    <a:pt x="289" y="687"/>
                    <a:pt x="289" y="687"/>
                  </a:cubicBezTo>
                  <a:cubicBezTo>
                    <a:pt x="288" y="687"/>
                    <a:pt x="287" y="687"/>
                    <a:pt x="287" y="687"/>
                  </a:cubicBezTo>
                  <a:cubicBezTo>
                    <a:pt x="286" y="687"/>
                    <a:pt x="286" y="687"/>
                    <a:pt x="285" y="688"/>
                  </a:cubicBezTo>
                  <a:lnTo>
                    <a:pt x="284" y="688"/>
                  </a:lnTo>
                  <a:cubicBezTo>
                    <a:pt x="283" y="688"/>
                    <a:pt x="283" y="688"/>
                    <a:pt x="282" y="688"/>
                  </a:cubicBezTo>
                  <a:lnTo>
                    <a:pt x="281" y="688"/>
                  </a:lnTo>
                  <a:cubicBezTo>
                    <a:pt x="280" y="688"/>
                    <a:pt x="279" y="688"/>
                    <a:pt x="279" y="688"/>
                  </a:cubicBezTo>
                  <a:cubicBezTo>
                    <a:pt x="278" y="688"/>
                    <a:pt x="278" y="688"/>
                    <a:pt x="277" y="688"/>
                  </a:cubicBezTo>
                  <a:lnTo>
                    <a:pt x="276" y="688"/>
                  </a:lnTo>
                  <a:cubicBezTo>
                    <a:pt x="275" y="688"/>
                    <a:pt x="274" y="688"/>
                    <a:pt x="273" y="688"/>
                  </a:cubicBezTo>
                  <a:cubicBezTo>
                    <a:pt x="273" y="688"/>
                    <a:pt x="272" y="688"/>
                    <a:pt x="272" y="687"/>
                  </a:cubicBezTo>
                  <a:cubicBezTo>
                    <a:pt x="269" y="687"/>
                    <a:pt x="267" y="686"/>
                    <a:pt x="265" y="686"/>
                  </a:cubicBezTo>
                  <a:cubicBezTo>
                    <a:pt x="265" y="685"/>
                    <a:pt x="264" y="685"/>
                    <a:pt x="264" y="685"/>
                  </a:cubicBezTo>
                  <a:lnTo>
                    <a:pt x="263" y="685"/>
                  </a:lnTo>
                  <a:cubicBezTo>
                    <a:pt x="262" y="684"/>
                    <a:pt x="262" y="684"/>
                    <a:pt x="261" y="684"/>
                  </a:cubicBezTo>
                  <a:cubicBezTo>
                    <a:pt x="261" y="683"/>
                    <a:pt x="260" y="683"/>
                    <a:pt x="260" y="683"/>
                  </a:cubicBezTo>
                  <a:cubicBezTo>
                    <a:pt x="258" y="682"/>
                    <a:pt x="257" y="681"/>
                    <a:pt x="255" y="680"/>
                  </a:cubicBezTo>
                  <a:cubicBezTo>
                    <a:pt x="254" y="679"/>
                    <a:pt x="254" y="679"/>
                    <a:pt x="253" y="678"/>
                  </a:cubicBezTo>
                  <a:lnTo>
                    <a:pt x="252" y="677"/>
                  </a:lnTo>
                  <a:lnTo>
                    <a:pt x="11" y="432"/>
                  </a:lnTo>
                  <a:cubicBezTo>
                    <a:pt x="-4" y="418"/>
                    <a:pt x="-3" y="394"/>
                    <a:pt x="11" y="379"/>
                  </a:cubicBezTo>
                  <a:cubicBezTo>
                    <a:pt x="26" y="365"/>
                    <a:pt x="50" y="365"/>
                    <a:pt x="65" y="380"/>
                  </a:cubicBezTo>
                  <a:lnTo>
                    <a:pt x="276" y="595"/>
                  </a:lnTo>
                  <a:lnTo>
                    <a:pt x="745" y="14"/>
                  </a:lnTo>
                  <a:cubicBezTo>
                    <a:pt x="758" y="-2"/>
                    <a:pt x="782" y="-4"/>
                    <a:pt x="798" y="9"/>
                  </a:cubicBezTo>
                  <a:cubicBezTo>
                    <a:pt x="814" y="22"/>
                    <a:pt x="816" y="45"/>
                    <a:pt x="803" y="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23407" y="1705577"/>
            <a:ext cx="638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Quicksand Medium" panose="00000600000000000000" pitchFamily="2" charset="0"/>
              </a:rPr>
              <a:t>Đọc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đúng</a:t>
            </a:r>
            <a:endParaRPr lang="en-US" sz="4000" dirty="0">
              <a:latin typeface="#9Slide03 Quicksand Medium" panose="000006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32407" y="2743226"/>
            <a:ext cx="638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Quicksand Medium" panose="00000600000000000000" pitchFamily="2" charset="0"/>
              </a:rPr>
              <a:t>Đọc</a:t>
            </a:r>
            <a:r>
              <a:rPr lang="en-US" sz="4000" dirty="0" smtClean="0">
                <a:latin typeface="#9Slide03 Quicksand Medium" panose="00000600000000000000" pitchFamily="2" charset="0"/>
              </a:rPr>
              <a:t> to,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rõ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ràng</a:t>
            </a:r>
            <a:endParaRPr lang="en-US" sz="4000" dirty="0">
              <a:latin typeface="#9Slide03 Quicksand Medium" panose="00000600000000000000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711262" y="3975039"/>
            <a:ext cx="733809" cy="524803"/>
            <a:chOff x="384840" y="2873717"/>
            <a:chExt cx="523079" cy="378359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5094ECD-4D5C-DD4D-AA6E-5B334CE24A22}"/>
                </a:ext>
              </a:extLst>
            </p:cNvPr>
            <p:cNvSpPr/>
            <p:nvPr/>
          </p:nvSpPr>
          <p:spPr>
            <a:xfrm>
              <a:off x="489600" y="2873717"/>
              <a:ext cx="961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268">
                  <a:moveTo>
                    <a:pt x="134" y="55"/>
                  </a:moveTo>
                  <a:cubicBezTo>
                    <a:pt x="178" y="55"/>
                    <a:pt x="212" y="90"/>
                    <a:pt x="212" y="134"/>
                  </a:cubicBezTo>
                  <a:cubicBezTo>
                    <a:pt x="212" y="155"/>
                    <a:pt x="204" y="175"/>
                    <a:pt x="190" y="190"/>
                  </a:cubicBezTo>
                  <a:cubicBezTo>
                    <a:pt x="175" y="205"/>
                    <a:pt x="155" y="213"/>
                    <a:pt x="134" y="213"/>
                  </a:cubicBezTo>
                  <a:cubicBezTo>
                    <a:pt x="112" y="213"/>
                    <a:pt x="93" y="205"/>
                    <a:pt x="78" y="190"/>
                  </a:cubicBezTo>
                  <a:cubicBezTo>
                    <a:pt x="63" y="175"/>
                    <a:pt x="55" y="155"/>
                    <a:pt x="55" y="134"/>
                  </a:cubicBezTo>
                  <a:cubicBezTo>
                    <a:pt x="55" y="90"/>
                    <a:pt x="90" y="55"/>
                    <a:pt x="134" y="55"/>
                  </a:cubicBezTo>
                  <a:close/>
                  <a:moveTo>
                    <a:pt x="134" y="268"/>
                  </a:moveTo>
                  <a:cubicBezTo>
                    <a:pt x="170" y="268"/>
                    <a:pt x="203" y="254"/>
                    <a:pt x="229" y="229"/>
                  </a:cubicBezTo>
                  <a:cubicBezTo>
                    <a:pt x="254" y="203"/>
                    <a:pt x="268" y="170"/>
                    <a:pt x="268" y="134"/>
                  </a:cubicBezTo>
                  <a:cubicBezTo>
                    <a:pt x="268" y="98"/>
                    <a:pt x="254" y="64"/>
                    <a:pt x="229" y="39"/>
                  </a:cubicBezTo>
                  <a:cubicBezTo>
                    <a:pt x="203" y="14"/>
                    <a:pt x="170" y="0"/>
                    <a:pt x="134" y="0"/>
                  </a:cubicBezTo>
                  <a:cubicBezTo>
                    <a:pt x="98" y="0"/>
                    <a:pt x="64" y="14"/>
                    <a:pt x="39" y="39"/>
                  </a:cubicBezTo>
                  <a:cubicBezTo>
                    <a:pt x="13" y="64"/>
                    <a:pt x="0" y="98"/>
                    <a:pt x="0" y="134"/>
                  </a:cubicBezTo>
                  <a:cubicBezTo>
                    <a:pt x="0" y="170"/>
                    <a:pt x="13" y="203"/>
                    <a:pt x="39" y="229"/>
                  </a:cubicBezTo>
                  <a:cubicBezTo>
                    <a:pt x="64" y="254"/>
                    <a:pt x="98" y="268"/>
                    <a:pt x="134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solidFill>
                  <a:srgbClr val="7030A0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9C7602C-D721-9547-A75D-C9FA51BAAE30}"/>
                </a:ext>
              </a:extLst>
            </p:cNvPr>
            <p:cNvSpPr/>
            <p:nvPr/>
          </p:nvSpPr>
          <p:spPr>
            <a:xfrm>
              <a:off x="706680" y="2879117"/>
              <a:ext cx="9648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268">
                  <a:moveTo>
                    <a:pt x="135" y="55"/>
                  </a:moveTo>
                  <a:cubicBezTo>
                    <a:pt x="179" y="55"/>
                    <a:pt x="213" y="90"/>
                    <a:pt x="213" y="134"/>
                  </a:cubicBezTo>
                  <a:cubicBezTo>
                    <a:pt x="213" y="155"/>
                    <a:pt x="205" y="175"/>
                    <a:pt x="191" y="190"/>
                  </a:cubicBezTo>
                  <a:cubicBezTo>
                    <a:pt x="176" y="205"/>
                    <a:pt x="156" y="213"/>
                    <a:pt x="135" y="213"/>
                  </a:cubicBezTo>
                  <a:cubicBezTo>
                    <a:pt x="113" y="213"/>
                    <a:pt x="93" y="205"/>
                    <a:pt x="79" y="190"/>
                  </a:cubicBezTo>
                  <a:cubicBezTo>
                    <a:pt x="64" y="175"/>
                    <a:pt x="56" y="155"/>
                    <a:pt x="56" y="134"/>
                  </a:cubicBezTo>
                  <a:cubicBezTo>
                    <a:pt x="56" y="90"/>
                    <a:pt x="90" y="55"/>
                    <a:pt x="135" y="55"/>
                  </a:cubicBezTo>
                  <a:close/>
                  <a:moveTo>
                    <a:pt x="135" y="268"/>
                  </a:moveTo>
                  <a:cubicBezTo>
                    <a:pt x="171" y="268"/>
                    <a:pt x="204" y="254"/>
                    <a:pt x="230" y="229"/>
                  </a:cubicBezTo>
                  <a:cubicBezTo>
                    <a:pt x="255" y="204"/>
                    <a:pt x="269" y="170"/>
                    <a:pt x="269" y="134"/>
                  </a:cubicBezTo>
                  <a:cubicBezTo>
                    <a:pt x="269" y="98"/>
                    <a:pt x="255" y="64"/>
                    <a:pt x="230" y="39"/>
                  </a:cubicBezTo>
                  <a:cubicBezTo>
                    <a:pt x="204" y="14"/>
                    <a:pt x="171" y="0"/>
                    <a:pt x="135" y="0"/>
                  </a:cubicBezTo>
                  <a:cubicBezTo>
                    <a:pt x="99" y="0"/>
                    <a:pt x="65" y="14"/>
                    <a:pt x="40" y="39"/>
                  </a:cubicBezTo>
                  <a:cubicBezTo>
                    <a:pt x="14" y="64"/>
                    <a:pt x="0" y="98"/>
                    <a:pt x="0" y="134"/>
                  </a:cubicBezTo>
                  <a:cubicBezTo>
                    <a:pt x="0" y="170"/>
                    <a:pt x="14" y="204"/>
                    <a:pt x="40" y="229"/>
                  </a:cubicBezTo>
                  <a:cubicBezTo>
                    <a:pt x="65" y="254"/>
                    <a:pt x="99" y="268"/>
                    <a:pt x="135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solidFill>
                  <a:srgbClr val="7030A0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76050D9-DE7F-A54F-BA9B-1E4613A43645}"/>
                </a:ext>
              </a:extLst>
            </p:cNvPr>
            <p:cNvSpPr/>
            <p:nvPr/>
          </p:nvSpPr>
          <p:spPr>
            <a:xfrm>
              <a:off x="384840" y="2884517"/>
              <a:ext cx="523079" cy="367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4" h="1022">
                  <a:moveTo>
                    <a:pt x="1398" y="100"/>
                  </a:moveTo>
                  <a:cubicBezTo>
                    <a:pt x="1354" y="193"/>
                    <a:pt x="1264" y="347"/>
                    <a:pt x="1218" y="384"/>
                  </a:cubicBezTo>
                  <a:cubicBezTo>
                    <a:pt x="1216" y="385"/>
                    <a:pt x="1213" y="387"/>
                    <a:pt x="1211" y="389"/>
                  </a:cubicBezTo>
                  <a:cubicBezTo>
                    <a:pt x="1117" y="473"/>
                    <a:pt x="1122" y="655"/>
                    <a:pt x="1123" y="678"/>
                  </a:cubicBezTo>
                  <a:cubicBezTo>
                    <a:pt x="1124" y="725"/>
                    <a:pt x="1124" y="774"/>
                    <a:pt x="1125" y="820"/>
                  </a:cubicBezTo>
                  <a:cubicBezTo>
                    <a:pt x="1125" y="868"/>
                    <a:pt x="1126" y="917"/>
                    <a:pt x="1126" y="965"/>
                  </a:cubicBezTo>
                  <a:cubicBezTo>
                    <a:pt x="1099" y="966"/>
                    <a:pt x="1071" y="967"/>
                    <a:pt x="1043" y="967"/>
                  </a:cubicBezTo>
                  <a:cubicBezTo>
                    <a:pt x="1034" y="967"/>
                    <a:pt x="1025" y="967"/>
                    <a:pt x="1016" y="967"/>
                  </a:cubicBezTo>
                  <a:cubicBezTo>
                    <a:pt x="1015" y="967"/>
                    <a:pt x="1015" y="967"/>
                    <a:pt x="1015" y="967"/>
                  </a:cubicBezTo>
                  <a:cubicBezTo>
                    <a:pt x="1008" y="967"/>
                    <a:pt x="1001" y="967"/>
                    <a:pt x="993" y="967"/>
                  </a:cubicBezTo>
                  <a:cubicBezTo>
                    <a:pt x="991" y="967"/>
                    <a:pt x="988" y="967"/>
                    <a:pt x="986" y="966"/>
                  </a:cubicBezTo>
                  <a:cubicBezTo>
                    <a:pt x="981" y="966"/>
                    <a:pt x="976" y="966"/>
                    <a:pt x="971" y="966"/>
                  </a:cubicBezTo>
                  <a:cubicBezTo>
                    <a:pt x="968" y="966"/>
                    <a:pt x="965" y="966"/>
                    <a:pt x="963" y="966"/>
                  </a:cubicBezTo>
                  <a:cubicBezTo>
                    <a:pt x="958" y="966"/>
                    <a:pt x="953" y="966"/>
                    <a:pt x="949" y="966"/>
                  </a:cubicBezTo>
                  <a:cubicBezTo>
                    <a:pt x="946" y="966"/>
                    <a:pt x="943" y="966"/>
                    <a:pt x="940" y="966"/>
                  </a:cubicBezTo>
                  <a:cubicBezTo>
                    <a:pt x="937" y="965"/>
                    <a:pt x="935" y="965"/>
                    <a:pt x="932" y="965"/>
                  </a:cubicBezTo>
                  <a:cubicBezTo>
                    <a:pt x="933" y="917"/>
                    <a:pt x="934" y="867"/>
                    <a:pt x="934" y="820"/>
                  </a:cubicBezTo>
                  <a:cubicBezTo>
                    <a:pt x="935" y="773"/>
                    <a:pt x="935" y="725"/>
                    <a:pt x="936" y="678"/>
                  </a:cubicBezTo>
                  <a:cubicBezTo>
                    <a:pt x="936" y="670"/>
                    <a:pt x="938" y="624"/>
                    <a:pt x="929" y="568"/>
                  </a:cubicBezTo>
                  <a:cubicBezTo>
                    <a:pt x="917" y="486"/>
                    <a:pt x="889" y="426"/>
                    <a:pt x="848" y="389"/>
                  </a:cubicBezTo>
                  <a:cubicBezTo>
                    <a:pt x="845" y="387"/>
                    <a:pt x="843" y="385"/>
                    <a:pt x="841" y="384"/>
                  </a:cubicBezTo>
                  <a:cubicBezTo>
                    <a:pt x="830" y="375"/>
                    <a:pt x="805" y="350"/>
                    <a:pt x="760" y="278"/>
                  </a:cubicBezTo>
                  <a:cubicBezTo>
                    <a:pt x="758" y="275"/>
                    <a:pt x="756" y="273"/>
                    <a:pt x="755" y="272"/>
                  </a:cubicBezTo>
                  <a:cubicBezTo>
                    <a:pt x="765" y="255"/>
                    <a:pt x="775" y="237"/>
                    <a:pt x="785" y="220"/>
                  </a:cubicBezTo>
                  <a:cubicBezTo>
                    <a:pt x="792" y="231"/>
                    <a:pt x="799" y="240"/>
                    <a:pt x="805" y="249"/>
                  </a:cubicBezTo>
                  <a:cubicBezTo>
                    <a:pt x="844" y="306"/>
                    <a:pt x="901" y="339"/>
                    <a:pt x="971" y="344"/>
                  </a:cubicBezTo>
                  <a:cubicBezTo>
                    <a:pt x="973" y="344"/>
                    <a:pt x="975" y="344"/>
                    <a:pt x="977" y="344"/>
                  </a:cubicBezTo>
                  <a:cubicBezTo>
                    <a:pt x="990" y="342"/>
                    <a:pt x="1003" y="342"/>
                    <a:pt x="1017" y="341"/>
                  </a:cubicBezTo>
                  <a:cubicBezTo>
                    <a:pt x="1020" y="341"/>
                    <a:pt x="1023" y="342"/>
                    <a:pt x="1027" y="342"/>
                  </a:cubicBezTo>
                  <a:cubicBezTo>
                    <a:pt x="1029" y="342"/>
                    <a:pt x="1030" y="342"/>
                    <a:pt x="1032" y="342"/>
                  </a:cubicBezTo>
                  <a:cubicBezTo>
                    <a:pt x="1036" y="342"/>
                    <a:pt x="1039" y="341"/>
                    <a:pt x="1042" y="341"/>
                  </a:cubicBezTo>
                  <a:cubicBezTo>
                    <a:pt x="1056" y="342"/>
                    <a:pt x="1069" y="342"/>
                    <a:pt x="1082" y="344"/>
                  </a:cubicBezTo>
                  <a:cubicBezTo>
                    <a:pt x="1084" y="344"/>
                    <a:pt x="1086" y="344"/>
                    <a:pt x="1087" y="344"/>
                  </a:cubicBezTo>
                  <a:cubicBezTo>
                    <a:pt x="1158" y="339"/>
                    <a:pt x="1215" y="306"/>
                    <a:pt x="1254" y="249"/>
                  </a:cubicBezTo>
                  <a:cubicBezTo>
                    <a:pt x="1278" y="218"/>
                    <a:pt x="1302" y="174"/>
                    <a:pt x="1324" y="136"/>
                  </a:cubicBezTo>
                  <a:cubicBezTo>
                    <a:pt x="1336" y="115"/>
                    <a:pt x="1347" y="96"/>
                    <a:pt x="1356" y="81"/>
                  </a:cubicBezTo>
                  <a:lnTo>
                    <a:pt x="1357" y="81"/>
                  </a:lnTo>
                  <a:cubicBezTo>
                    <a:pt x="1365" y="68"/>
                    <a:pt x="1378" y="70"/>
                    <a:pt x="1381" y="71"/>
                  </a:cubicBezTo>
                  <a:cubicBezTo>
                    <a:pt x="1385" y="72"/>
                    <a:pt x="1397" y="76"/>
                    <a:pt x="1399" y="91"/>
                  </a:cubicBezTo>
                  <a:cubicBezTo>
                    <a:pt x="1400" y="95"/>
                    <a:pt x="1399" y="97"/>
                    <a:pt x="1398" y="100"/>
                  </a:cubicBezTo>
                  <a:close/>
                  <a:moveTo>
                    <a:pt x="614" y="368"/>
                  </a:moveTo>
                  <a:cubicBezTo>
                    <a:pt x="612" y="370"/>
                    <a:pt x="610" y="372"/>
                    <a:pt x="607" y="374"/>
                  </a:cubicBezTo>
                  <a:cubicBezTo>
                    <a:pt x="513" y="457"/>
                    <a:pt x="518" y="640"/>
                    <a:pt x="519" y="662"/>
                  </a:cubicBezTo>
                  <a:cubicBezTo>
                    <a:pt x="520" y="710"/>
                    <a:pt x="520" y="758"/>
                    <a:pt x="521" y="805"/>
                  </a:cubicBezTo>
                  <a:cubicBezTo>
                    <a:pt x="521" y="853"/>
                    <a:pt x="522" y="901"/>
                    <a:pt x="523" y="950"/>
                  </a:cubicBezTo>
                  <a:cubicBezTo>
                    <a:pt x="495" y="951"/>
                    <a:pt x="467" y="951"/>
                    <a:pt x="439" y="951"/>
                  </a:cubicBezTo>
                  <a:cubicBezTo>
                    <a:pt x="430" y="951"/>
                    <a:pt x="421" y="951"/>
                    <a:pt x="412" y="951"/>
                  </a:cubicBezTo>
                  <a:lnTo>
                    <a:pt x="411" y="951"/>
                  </a:lnTo>
                  <a:cubicBezTo>
                    <a:pt x="404" y="951"/>
                    <a:pt x="397" y="951"/>
                    <a:pt x="389" y="951"/>
                  </a:cubicBezTo>
                  <a:cubicBezTo>
                    <a:pt x="387" y="951"/>
                    <a:pt x="385" y="951"/>
                    <a:pt x="383" y="951"/>
                  </a:cubicBezTo>
                  <a:cubicBezTo>
                    <a:pt x="377" y="951"/>
                    <a:pt x="372" y="951"/>
                    <a:pt x="367" y="951"/>
                  </a:cubicBezTo>
                  <a:cubicBezTo>
                    <a:pt x="364" y="951"/>
                    <a:pt x="361" y="951"/>
                    <a:pt x="359" y="951"/>
                  </a:cubicBezTo>
                  <a:cubicBezTo>
                    <a:pt x="354" y="951"/>
                    <a:pt x="349" y="951"/>
                    <a:pt x="345" y="950"/>
                  </a:cubicBezTo>
                  <a:cubicBezTo>
                    <a:pt x="342" y="950"/>
                    <a:pt x="339" y="950"/>
                    <a:pt x="336" y="950"/>
                  </a:cubicBezTo>
                  <a:cubicBezTo>
                    <a:pt x="333" y="950"/>
                    <a:pt x="331" y="950"/>
                    <a:pt x="329" y="950"/>
                  </a:cubicBezTo>
                  <a:cubicBezTo>
                    <a:pt x="329" y="901"/>
                    <a:pt x="330" y="852"/>
                    <a:pt x="330" y="804"/>
                  </a:cubicBezTo>
                  <a:cubicBezTo>
                    <a:pt x="331" y="758"/>
                    <a:pt x="331" y="710"/>
                    <a:pt x="332" y="662"/>
                  </a:cubicBezTo>
                  <a:cubicBezTo>
                    <a:pt x="332" y="655"/>
                    <a:pt x="334" y="609"/>
                    <a:pt x="325" y="552"/>
                  </a:cubicBezTo>
                  <a:cubicBezTo>
                    <a:pt x="313" y="471"/>
                    <a:pt x="286" y="411"/>
                    <a:pt x="244" y="374"/>
                  </a:cubicBezTo>
                  <a:cubicBezTo>
                    <a:pt x="242" y="372"/>
                    <a:pt x="239" y="370"/>
                    <a:pt x="237" y="368"/>
                  </a:cubicBezTo>
                  <a:cubicBezTo>
                    <a:pt x="191" y="332"/>
                    <a:pt x="101" y="177"/>
                    <a:pt x="57" y="84"/>
                  </a:cubicBezTo>
                  <a:cubicBezTo>
                    <a:pt x="56" y="84"/>
                    <a:pt x="55" y="81"/>
                    <a:pt x="56" y="76"/>
                  </a:cubicBezTo>
                  <a:cubicBezTo>
                    <a:pt x="58" y="60"/>
                    <a:pt x="70" y="56"/>
                    <a:pt x="74" y="55"/>
                  </a:cubicBezTo>
                  <a:cubicBezTo>
                    <a:pt x="77" y="55"/>
                    <a:pt x="90" y="53"/>
                    <a:pt x="98" y="65"/>
                  </a:cubicBezTo>
                  <a:lnTo>
                    <a:pt x="99" y="66"/>
                  </a:lnTo>
                  <a:cubicBezTo>
                    <a:pt x="108" y="80"/>
                    <a:pt x="119" y="100"/>
                    <a:pt x="131" y="121"/>
                  </a:cubicBezTo>
                  <a:cubicBezTo>
                    <a:pt x="153" y="159"/>
                    <a:pt x="177" y="202"/>
                    <a:pt x="201" y="233"/>
                  </a:cubicBezTo>
                  <a:cubicBezTo>
                    <a:pt x="240" y="291"/>
                    <a:pt x="297" y="324"/>
                    <a:pt x="368" y="329"/>
                  </a:cubicBezTo>
                  <a:cubicBezTo>
                    <a:pt x="369" y="329"/>
                    <a:pt x="371" y="329"/>
                    <a:pt x="373" y="329"/>
                  </a:cubicBezTo>
                  <a:cubicBezTo>
                    <a:pt x="386" y="327"/>
                    <a:pt x="399" y="326"/>
                    <a:pt x="413" y="326"/>
                  </a:cubicBezTo>
                  <a:cubicBezTo>
                    <a:pt x="416" y="326"/>
                    <a:pt x="419" y="326"/>
                    <a:pt x="423" y="327"/>
                  </a:cubicBezTo>
                  <a:cubicBezTo>
                    <a:pt x="425" y="327"/>
                    <a:pt x="426" y="327"/>
                    <a:pt x="428" y="327"/>
                  </a:cubicBezTo>
                  <a:cubicBezTo>
                    <a:pt x="432" y="326"/>
                    <a:pt x="435" y="326"/>
                    <a:pt x="438" y="326"/>
                  </a:cubicBezTo>
                  <a:cubicBezTo>
                    <a:pt x="452" y="326"/>
                    <a:pt x="465" y="327"/>
                    <a:pt x="478" y="329"/>
                  </a:cubicBezTo>
                  <a:cubicBezTo>
                    <a:pt x="480" y="329"/>
                    <a:pt x="482" y="329"/>
                    <a:pt x="483" y="329"/>
                  </a:cubicBezTo>
                  <a:cubicBezTo>
                    <a:pt x="554" y="324"/>
                    <a:pt x="611" y="291"/>
                    <a:pt x="650" y="233"/>
                  </a:cubicBezTo>
                  <a:cubicBezTo>
                    <a:pt x="674" y="202"/>
                    <a:pt x="698" y="159"/>
                    <a:pt x="720" y="121"/>
                  </a:cubicBezTo>
                  <a:cubicBezTo>
                    <a:pt x="732" y="100"/>
                    <a:pt x="743" y="80"/>
                    <a:pt x="752" y="66"/>
                  </a:cubicBezTo>
                  <a:lnTo>
                    <a:pt x="752" y="65"/>
                  </a:lnTo>
                  <a:lnTo>
                    <a:pt x="753" y="65"/>
                  </a:lnTo>
                  <a:cubicBezTo>
                    <a:pt x="761" y="53"/>
                    <a:pt x="774" y="55"/>
                    <a:pt x="777" y="55"/>
                  </a:cubicBezTo>
                  <a:cubicBezTo>
                    <a:pt x="781" y="56"/>
                    <a:pt x="793" y="60"/>
                    <a:pt x="795" y="76"/>
                  </a:cubicBezTo>
                  <a:cubicBezTo>
                    <a:pt x="796" y="79"/>
                    <a:pt x="795" y="82"/>
                    <a:pt x="794" y="84"/>
                  </a:cubicBezTo>
                  <a:cubicBezTo>
                    <a:pt x="750" y="177"/>
                    <a:pt x="660" y="332"/>
                    <a:pt x="614" y="368"/>
                  </a:cubicBezTo>
                  <a:lnTo>
                    <a:pt x="1454" y="85"/>
                  </a:lnTo>
                  <a:cubicBezTo>
                    <a:pt x="1450" y="52"/>
                    <a:pt x="1427" y="25"/>
                    <a:pt x="1394" y="17"/>
                  </a:cubicBezTo>
                  <a:cubicBezTo>
                    <a:pt x="1362" y="9"/>
                    <a:pt x="1329" y="22"/>
                    <a:pt x="1311" y="50"/>
                  </a:cubicBezTo>
                  <a:cubicBezTo>
                    <a:pt x="1310" y="50"/>
                    <a:pt x="1310" y="51"/>
                    <a:pt x="1310" y="51"/>
                  </a:cubicBezTo>
                  <a:lnTo>
                    <a:pt x="1310" y="52"/>
                  </a:lnTo>
                  <a:cubicBezTo>
                    <a:pt x="1300" y="67"/>
                    <a:pt x="1288" y="87"/>
                    <a:pt x="1276" y="109"/>
                  </a:cubicBezTo>
                  <a:cubicBezTo>
                    <a:pt x="1255" y="146"/>
                    <a:pt x="1231" y="188"/>
                    <a:pt x="1210" y="215"/>
                  </a:cubicBezTo>
                  <a:cubicBezTo>
                    <a:pt x="1209" y="216"/>
                    <a:pt x="1209" y="216"/>
                    <a:pt x="1208" y="217"/>
                  </a:cubicBezTo>
                  <a:cubicBezTo>
                    <a:pt x="1180" y="260"/>
                    <a:pt x="1138" y="284"/>
                    <a:pt x="1086" y="289"/>
                  </a:cubicBezTo>
                  <a:cubicBezTo>
                    <a:pt x="1072" y="287"/>
                    <a:pt x="1057" y="286"/>
                    <a:pt x="1042" y="286"/>
                  </a:cubicBezTo>
                  <a:cubicBezTo>
                    <a:pt x="1038" y="286"/>
                    <a:pt x="1034" y="286"/>
                    <a:pt x="1029" y="287"/>
                  </a:cubicBezTo>
                  <a:cubicBezTo>
                    <a:pt x="1025" y="286"/>
                    <a:pt x="1021" y="286"/>
                    <a:pt x="1017" y="286"/>
                  </a:cubicBezTo>
                  <a:cubicBezTo>
                    <a:pt x="1002" y="286"/>
                    <a:pt x="987" y="287"/>
                    <a:pt x="973" y="289"/>
                  </a:cubicBezTo>
                  <a:cubicBezTo>
                    <a:pt x="921" y="284"/>
                    <a:pt x="879" y="260"/>
                    <a:pt x="850" y="217"/>
                  </a:cubicBezTo>
                  <a:cubicBezTo>
                    <a:pt x="850" y="216"/>
                    <a:pt x="850" y="216"/>
                    <a:pt x="849" y="215"/>
                  </a:cubicBezTo>
                  <a:cubicBezTo>
                    <a:pt x="843" y="207"/>
                    <a:pt x="836" y="198"/>
                    <a:pt x="828" y="186"/>
                  </a:cubicBezTo>
                  <a:cubicBezTo>
                    <a:pt x="824" y="179"/>
                    <a:pt x="818" y="175"/>
                    <a:pt x="811" y="174"/>
                  </a:cubicBezTo>
                  <a:cubicBezTo>
                    <a:pt x="824" y="149"/>
                    <a:pt x="836" y="126"/>
                    <a:pt x="844" y="108"/>
                  </a:cubicBezTo>
                  <a:cubicBezTo>
                    <a:pt x="850" y="96"/>
                    <a:pt x="852" y="84"/>
                    <a:pt x="850" y="70"/>
                  </a:cubicBezTo>
                  <a:cubicBezTo>
                    <a:pt x="846" y="36"/>
                    <a:pt x="823" y="10"/>
                    <a:pt x="790" y="2"/>
                  </a:cubicBezTo>
                  <a:cubicBezTo>
                    <a:pt x="758" y="-6"/>
                    <a:pt x="725" y="7"/>
                    <a:pt x="707" y="34"/>
                  </a:cubicBezTo>
                  <a:cubicBezTo>
                    <a:pt x="707" y="35"/>
                    <a:pt x="706" y="35"/>
                    <a:pt x="706" y="36"/>
                  </a:cubicBezTo>
                  <a:cubicBezTo>
                    <a:pt x="696" y="52"/>
                    <a:pt x="684" y="72"/>
                    <a:pt x="672" y="94"/>
                  </a:cubicBezTo>
                  <a:cubicBezTo>
                    <a:pt x="651" y="130"/>
                    <a:pt x="627" y="172"/>
                    <a:pt x="606" y="200"/>
                  </a:cubicBezTo>
                  <a:cubicBezTo>
                    <a:pt x="605" y="200"/>
                    <a:pt x="605" y="201"/>
                    <a:pt x="604" y="202"/>
                  </a:cubicBezTo>
                  <a:cubicBezTo>
                    <a:pt x="576" y="244"/>
                    <a:pt x="534" y="269"/>
                    <a:pt x="482" y="273"/>
                  </a:cubicBezTo>
                  <a:cubicBezTo>
                    <a:pt x="468" y="272"/>
                    <a:pt x="453" y="271"/>
                    <a:pt x="438" y="271"/>
                  </a:cubicBezTo>
                  <a:cubicBezTo>
                    <a:pt x="434" y="271"/>
                    <a:pt x="430" y="271"/>
                    <a:pt x="426" y="271"/>
                  </a:cubicBezTo>
                  <a:cubicBezTo>
                    <a:pt x="421" y="271"/>
                    <a:pt x="417" y="271"/>
                    <a:pt x="413" y="271"/>
                  </a:cubicBezTo>
                  <a:cubicBezTo>
                    <a:pt x="398" y="271"/>
                    <a:pt x="383" y="272"/>
                    <a:pt x="369" y="273"/>
                  </a:cubicBezTo>
                  <a:cubicBezTo>
                    <a:pt x="317" y="269"/>
                    <a:pt x="275" y="244"/>
                    <a:pt x="247" y="202"/>
                  </a:cubicBezTo>
                  <a:cubicBezTo>
                    <a:pt x="246" y="201"/>
                    <a:pt x="246" y="200"/>
                    <a:pt x="245" y="200"/>
                  </a:cubicBezTo>
                  <a:cubicBezTo>
                    <a:pt x="224" y="172"/>
                    <a:pt x="200" y="130"/>
                    <a:pt x="179" y="94"/>
                  </a:cubicBezTo>
                  <a:cubicBezTo>
                    <a:pt x="167" y="72"/>
                    <a:pt x="156" y="52"/>
                    <a:pt x="145" y="36"/>
                  </a:cubicBezTo>
                  <a:lnTo>
                    <a:pt x="145" y="35"/>
                  </a:lnTo>
                  <a:cubicBezTo>
                    <a:pt x="144" y="35"/>
                    <a:pt x="144" y="35"/>
                    <a:pt x="144" y="34"/>
                  </a:cubicBezTo>
                  <a:cubicBezTo>
                    <a:pt x="126" y="7"/>
                    <a:pt x="93" y="-6"/>
                    <a:pt x="61" y="2"/>
                  </a:cubicBezTo>
                  <a:cubicBezTo>
                    <a:pt x="28" y="10"/>
                    <a:pt x="5" y="36"/>
                    <a:pt x="1" y="70"/>
                  </a:cubicBezTo>
                  <a:cubicBezTo>
                    <a:pt x="-1" y="84"/>
                    <a:pt x="1" y="97"/>
                    <a:pt x="7" y="108"/>
                  </a:cubicBezTo>
                  <a:cubicBezTo>
                    <a:pt x="44" y="186"/>
                    <a:pt x="141" y="363"/>
                    <a:pt x="203" y="412"/>
                  </a:cubicBezTo>
                  <a:cubicBezTo>
                    <a:pt x="204" y="413"/>
                    <a:pt x="206" y="414"/>
                    <a:pt x="207" y="415"/>
                  </a:cubicBezTo>
                  <a:cubicBezTo>
                    <a:pt x="285" y="484"/>
                    <a:pt x="277" y="658"/>
                    <a:pt x="277" y="660"/>
                  </a:cubicBezTo>
                  <a:lnTo>
                    <a:pt x="277" y="661"/>
                  </a:lnTo>
                  <a:cubicBezTo>
                    <a:pt x="276" y="709"/>
                    <a:pt x="275" y="757"/>
                    <a:pt x="275" y="804"/>
                  </a:cubicBezTo>
                  <a:cubicBezTo>
                    <a:pt x="275" y="857"/>
                    <a:pt x="274" y="912"/>
                    <a:pt x="273" y="967"/>
                  </a:cubicBezTo>
                  <a:cubicBezTo>
                    <a:pt x="273" y="971"/>
                    <a:pt x="273" y="975"/>
                    <a:pt x="275" y="979"/>
                  </a:cubicBezTo>
                  <a:lnTo>
                    <a:pt x="275" y="980"/>
                  </a:lnTo>
                  <a:lnTo>
                    <a:pt x="275" y="981"/>
                  </a:lnTo>
                  <a:cubicBezTo>
                    <a:pt x="275" y="981"/>
                    <a:pt x="275" y="982"/>
                    <a:pt x="276" y="982"/>
                  </a:cubicBezTo>
                  <a:lnTo>
                    <a:pt x="276" y="983"/>
                  </a:lnTo>
                  <a:cubicBezTo>
                    <a:pt x="279" y="990"/>
                    <a:pt x="287" y="1004"/>
                    <a:pt x="309" y="1005"/>
                  </a:cubicBezTo>
                  <a:cubicBezTo>
                    <a:pt x="343" y="1006"/>
                    <a:pt x="378" y="1007"/>
                    <a:pt x="412" y="1007"/>
                  </a:cubicBezTo>
                  <a:cubicBezTo>
                    <a:pt x="416" y="1007"/>
                    <a:pt x="421" y="1007"/>
                    <a:pt x="426" y="1007"/>
                  </a:cubicBezTo>
                  <a:cubicBezTo>
                    <a:pt x="430" y="1007"/>
                    <a:pt x="435" y="1007"/>
                    <a:pt x="439" y="1007"/>
                  </a:cubicBezTo>
                  <a:cubicBezTo>
                    <a:pt x="474" y="1007"/>
                    <a:pt x="509" y="1006"/>
                    <a:pt x="543" y="1004"/>
                  </a:cubicBezTo>
                  <a:cubicBezTo>
                    <a:pt x="556" y="1004"/>
                    <a:pt x="568" y="996"/>
                    <a:pt x="574" y="985"/>
                  </a:cubicBezTo>
                  <a:cubicBezTo>
                    <a:pt x="575" y="983"/>
                    <a:pt x="576" y="981"/>
                    <a:pt x="576" y="979"/>
                  </a:cubicBezTo>
                  <a:cubicBezTo>
                    <a:pt x="578" y="975"/>
                    <a:pt x="578" y="971"/>
                    <a:pt x="578" y="967"/>
                  </a:cubicBezTo>
                  <a:cubicBezTo>
                    <a:pt x="577" y="913"/>
                    <a:pt x="577" y="858"/>
                    <a:pt x="576" y="805"/>
                  </a:cubicBezTo>
                  <a:cubicBezTo>
                    <a:pt x="576" y="758"/>
                    <a:pt x="575" y="709"/>
                    <a:pt x="574" y="661"/>
                  </a:cubicBezTo>
                  <a:lnTo>
                    <a:pt x="574" y="660"/>
                  </a:lnTo>
                  <a:cubicBezTo>
                    <a:pt x="574" y="655"/>
                    <a:pt x="572" y="611"/>
                    <a:pt x="581" y="559"/>
                  </a:cubicBezTo>
                  <a:cubicBezTo>
                    <a:pt x="588" y="513"/>
                    <a:pt x="605" y="450"/>
                    <a:pt x="644" y="415"/>
                  </a:cubicBezTo>
                  <a:cubicBezTo>
                    <a:pt x="645" y="414"/>
                    <a:pt x="647" y="413"/>
                    <a:pt x="648" y="412"/>
                  </a:cubicBezTo>
                  <a:cubicBezTo>
                    <a:pt x="670" y="394"/>
                    <a:pt x="696" y="361"/>
                    <a:pt x="722" y="322"/>
                  </a:cubicBezTo>
                  <a:cubicBezTo>
                    <a:pt x="756" y="374"/>
                    <a:pt x="785" y="409"/>
                    <a:pt x="807" y="427"/>
                  </a:cubicBezTo>
                  <a:cubicBezTo>
                    <a:pt x="808" y="428"/>
                    <a:pt x="810" y="429"/>
                    <a:pt x="811" y="431"/>
                  </a:cubicBezTo>
                  <a:cubicBezTo>
                    <a:pt x="889" y="499"/>
                    <a:pt x="881" y="674"/>
                    <a:pt x="881" y="675"/>
                  </a:cubicBezTo>
                  <a:lnTo>
                    <a:pt x="881" y="676"/>
                  </a:lnTo>
                  <a:cubicBezTo>
                    <a:pt x="880" y="724"/>
                    <a:pt x="879" y="772"/>
                    <a:pt x="879" y="819"/>
                  </a:cubicBezTo>
                  <a:cubicBezTo>
                    <a:pt x="878" y="873"/>
                    <a:pt x="878" y="928"/>
                    <a:pt x="877" y="982"/>
                  </a:cubicBezTo>
                  <a:cubicBezTo>
                    <a:pt x="877" y="986"/>
                    <a:pt x="877" y="991"/>
                    <a:pt x="878" y="994"/>
                  </a:cubicBezTo>
                  <a:cubicBezTo>
                    <a:pt x="879" y="995"/>
                    <a:pt x="879" y="995"/>
                    <a:pt x="879" y="995"/>
                  </a:cubicBezTo>
                  <a:cubicBezTo>
                    <a:pt x="879" y="996"/>
                    <a:pt x="879" y="996"/>
                    <a:pt x="879" y="996"/>
                  </a:cubicBezTo>
                  <a:lnTo>
                    <a:pt x="879" y="997"/>
                  </a:lnTo>
                  <a:cubicBezTo>
                    <a:pt x="880" y="998"/>
                    <a:pt x="880" y="998"/>
                    <a:pt x="880" y="998"/>
                  </a:cubicBezTo>
                  <a:cubicBezTo>
                    <a:pt x="883" y="1005"/>
                    <a:pt x="891" y="1019"/>
                    <a:pt x="913" y="1020"/>
                  </a:cubicBezTo>
                  <a:cubicBezTo>
                    <a:pt x="947" y="1021"/>
                    <a:pt x="981" y="1022"/>
                    <a:pt x="1015" y="1022"/>
                  </a:cubicBezTo>
                  <a:lnTo>
                    <a:pt x="1016" y="1022"/>
                  </a:lnTo>
                  <a:cubicBezTo>
                    <a:pt x="1020" y="1022"/>
                    <a:pt x="1025" y="1022"/>
                    <a:pt x="1029" y="1022"/>
                  </a:cubicBezTo>
                  <a:cubicBezTo>
                    <a:pt x="1034" y="1022"/>
                    <a:pt x="1039" y="1022"/>
                    <a:pt x="1043" y="1022"/>
                  </a:cubicBezTo>
                  <a:cubicBezTo>
                    <a:pt x="1078" y="1022"/>
                    <a:pt x="1113" y="1021"/>
                    <a:pt x="1147" y="1020"/>
                  </a:cubicBezTo>
                  <a:cubicBezTo>
                    <a:pt x="1160" y="1019"/>
                    <a:pt x="1172" y="1012"/>
                    <a:pt x="1178" y="1000"/>
                  </a:cubicBezTo>
                  <a:cubicBezTo>
                    <a:pt x="1179" y="999"/>
                    <a:pt x="1180" y="997"/>
                    <a:pt x="1180" y="995"/>
                  </a:cubicBezTo>
                  <a:cubicBezTo>
                    <a:pt x="1181" y="991"/>
                    <a:pt x="1182" y="987"/>
                    <a:pt x="1182" y="982"/>
                  </a:cubicBezTo>
                  <a:cubicBezTo>
                    <a:pt x="1181" y="928"/>
                    <a:pt x="1180" y="873"/>
                    <a:pt x="1180" y="820"/>
                  </a:cubicBezTo>
                  <a:cubicBezTo>
                    <a:pt x="1179" y="773"/>
                    <a:pt x="1179" y="724"/>
                    <a:pt x="1178" y="676"/>
                  </a:cubicBezTo>
                  <a:lnTo>
                    <a:pt x="1178" y="675"/>
                  </a:lnTo>
                  <a:cubicBezTo>
                    <a:pt x="1178" y="670"/>
                    <a:pt x="1176" y="627"/>
                    <a:pt x="1184" y="575"/>
                  </a:cubicBezTo>
                  <a:cubicBezTo>
                    <a:pt x="1192" y="528"/>
                    <a:pt x="1209" y="466"/>
                    <a:pt x="1248" y="431"/>
                  </a:cubicBezTo>
                  <a:cubicBezTo>
                    <a:pt x="1249" y="429"/>
                    <a:pt x="1251" y="428"/>
                    <a:pt x="1252" y="427"/>
                  </a:cubicBezTo>
                  <a:cubicBezTo>
                    <a:pt x="1313" y="378"/>
                    <a:pt x="1411" y="201"/>
                    <a:pt x="1448" y="124"/>
                  </a:cubicBezTo>
                  <a:cubicBezTo>
                    <a:pt x="1454" y="112"/>
                    <a:pt x="1456" y="99"/>
                    <a:pt x="1454" y="8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solidFill>
                  <a:srgbClr val="7030A0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467799" y="3899027"/>
            <a:ext cx="638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#9Slide03 Quicksand Medium" panose="00000600000000000000" pitchFamily="2" charset="0"/>
              </a:rPr>
              <a:t>Biết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đọc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nối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tiếp</a:t>
            </a:r>
            <a:r>
              <a:rPr lang="en-US" sz="4000" dirty="0" smtClean="0">
                <a:latin typeface="#9Slide03 Quicksand Medium" panose="00000600000000000000" pitchFamily="2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</a:rPr>
              <a:t>đoạn</a:t>
            </a:r>
            <a:endParaRPr lang="en-US" sz="4000" dirty="0">
              <a:latin typeface="#9Slide03 Quicksand Medium" panose="00000600000000000000" pitchFamily="2" charset="0"/>
            </a:endParaRPr>
          </a:p>
        </p:txBody>
      </p:sp>
      <p:pic>
        <p:nvPicPr>
          <p:cNvPr id="19" name="Picture 8" descr="From Dory to Nemo in 3 Easy Strokes | Personajes de nemo, Buscando a nemo,  Dibujos animados de disn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4" b="94737" l="5431" r="92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1107">
            <a:off x="756496" y="5328823"/>
            <a:ext cx="1546379" cy="11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ển Thế Giới Màu Xanh Biển Psd Lớp Biểu Ngữ, Thế Giới Biển, Màu Xanh Da  Trời, Vẽ Ta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781299" y="1414744"/>
            <a:ext cx="8858991" cy="402850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/>
              </a:rPr>
              <a:t>NGHỈ GIẢI LAO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32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4125" y="444109"/>
            <a:ext cx="11521013" cy="6063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06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39" y="723078"/>
            <a:ext cx="675607" cy="646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1742" y="723078"/>
            <a:ext cx="554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/>
              <a:t>Tìm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hiểu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bài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115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6787" y="561702"/>
            <a:ext cx="470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to,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nhỏ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4592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đuổi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bắt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luýnh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quýnh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xin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tha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mạng</a:t>
            </a:r>
            <a:r>
              <a:rPr lang="en-US" sz="4800" dirty="0" smtClean="0">
                <a:latin typeface="#9Slide03 Quicksand Medium" panose="00000600000000000000" pitchFamily="2" charset="0"/>
              </a:rPr>
              <a:t>.</a:t>
            </a:r>
          </a:p>
          <a:p>
            <a:pPr algn="just"/>
            <a:r>
              <a:rPr lang="en-US" sz="48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ngoác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miệng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rộng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huếch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huênh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hoang</a:t>
            </a:r>
            <a:r>
              <a:rPr lang="en-US" sz="4800" dirty="0" smtClean="0">
                <a:latin typeface="#9Slide03 Quicksand Medium" panose="00000600000000000000" pitchFamily="2" charset="0"/>
              </a:rPr>
              <a:t>: “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yếu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phải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làm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thức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ăn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cho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mạnh</a:t>
            </a:r>
            <a:r>
              <a:rPr lang="en-US" sz="4800" dirty="0" smtClean="0">
                <a:latin typeface="#9Slide03 Quicksand Medium" panose="00000600000000000000" pitchFamily="2" charset="0"/>
              </a:rPr>
              <a:t>”.</a:t>
            </a:r>
            <a:endParaRPr lang="en-US" sz="4800" dirty="0">
              <a:latin typeface="#9Slide03 Quicksand Medium" panose="00000600000000000000" pitchFamily="2" charset="0"/>
            </a:endParaRPr>
          </a:p>
        </p:txBody>
      </p:sp>
      <p:pic>
        <p:nvPicPr>
          <p:cNvPr id="4" name="Picture 2" descr="Premium Vector | Pearls icons set, cartoon styl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" b="48403" l="55272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5" b="51886"/>
          <a:stretch/>
        </p:blipFill>
        <p:spPr bwMode="auto">
          <a:xfrm>
            <a:off x="10640290" y="5349872"/>
            <a:ext cx="1551709" cy="15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4592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Xoạch</a:t>
            </a:r>
            <a:r>
              <a:rPr lang="en-US" sz="4800" dirty="0" smtClean="0">
                <a:latin typeface="#9Slide03 Quicksand Medium" panose="00000600000000000000" pitchFamily="2" charset="0"/>
              </a:rPr>
              <a:t>!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Một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chiếc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lưới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quăng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xuống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chụp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lấy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bọn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lọt</a:t>
            </a:r>
            <a:r>
              <a:rPr lang="en-US" sz="4800" dirty="0" smtClean="0">
                <a:latin typeface="#9Slide03 Quicksand Medium" panose="00000600000000000000" pitchFamily="2" charset="0"/>
              </a:rPr>
              <a:t> qua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mắt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lưới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thoát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hết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Chỉ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bị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mắc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lại</a:t>
            </a:r>
            <a:r>
              <a:rPr lang="en-US" sz="4800" dirty="0" smtClean="0">
                <a:latin typeface="#9Slide03 Quicksand Medium" panose="00000600000000000000" pitchFamily="2" charset="0"/>
              </a:rPr>
              <a:t>.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Lũ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nhỏ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ngoảnh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đầu</a:t>
            </a:r>
            <a:r>
              <a:rPr lang="en-US" sz="4800" dirty="0" smtClean="0">
                <a:latin typeface="#9Slide03 Quicksand Medium" panose="00000600000000000000" pitchFamily="2" charset="0"/>
              </a:rPr>
              <a:t>,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bảo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cá</a:t>
            </a:r>
            <a:r>
              <a:rPr lang="en-US" sz="4800" dirty="0" smtClean="0">
                <a:latin typeface="#9Slide03 Quicksand Medium" panose="00000600000000000000" pitchFamily="2" charset="0"/>
              </a:rPr>
              <a:t> to: “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Tiếc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là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kẻ</a:t>
            </a:r>
            <a:r>
              <a:rPr lang="en-US" sz="4800" dirty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còn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mạnh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hơn</a:t>
            </a:r>
            <a:r>
              <a:rPr lang="en-US" sz="4800" dirty="0" smtClean="0">
                <a:latin typeface="#9Slide03 Quicksand Medium" panose="00000600000000000000" pitchFamily="2" charset="0"/>
              </a:rPr>
              <a:t> </a:t>
            </a:r>
            <a:r>
              <a:rPr lang="en-US" sz="4800" dirty="0" err="1" smtClean="0">
                <a:latin typeface="#9Slide03 Quicksand Medium" panose="00000600000000000000" pitchFamily="2" charset="0"/>
              </a:rPr>
              <a:t>bác</a:t>
            </a:r>
            <a:r>
              <a:rPr lang="en-US" sz="4800" dirty="0" smtClean="0">
                <a:latin typeface="#9Slide03 Quicksand Medium" panose="00000600000000000000" pitchFamily="2" charset="0"/>
              </a:rPr>
              <a:t>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6787" y="561702"/>
            <a:ext cx="470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to,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nhỏ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2" descr="Premium Vector | Pearls icons set, cartoon style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58" b="98882" l="4792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64" r="49711"/>
          <a:stretch/>
        </p:blipFill>
        <p:spPr bwMode="auto">
          <a:xfrm>
            <a:off x="10686649" y="5431572"/>
            <a:ext cx="1505352" cy="14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hape 233"/>
          <p:cNvSpPr>
            <a:spLocks noChangeArrowheads="1"/>
          </p:cNvSpPr>
          <p:nvPr/>
        </p:nvSpPr>
        <p:spPr bwMode="auto">
          <a:xfrm>
            <a:off x="5360988" y="2071688"/>
            <a:ext cx="5588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894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9363" y="521981"/>
            <a:ext cx="11521013" cy="6063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899352"/>
            <a:ext cx="9439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noProof="0" dirty="0" smtClean="0">
                <a:solidFill>
                  <a:prstClr val="black"/>
                </a:solidFill>
                <a:latin typeface="#9Slide03 Quicksand Medium" panose="00000600000000000000" pitchFamily="2" charset="0"/>
              </a:rPr>
              <a:t>Ý </a:t>
            </a:r>
            <a:r>
              <a:rPr lang="en-US" sz="4000" b="1" i="1" noProof="0" dirty="0" err="1" smtClean="0">
                <a:solidFill>
                  <a:prstClr val="black"/>
                </a:solidFill>
                <a:latin typeface="#9Slide03 Quicksand Medium" panose="00000600000000000000" pitchFamily="2" charset="0"/>
              </a:rPr>
              <a:t>nào</a:t>
            </a:r>
            <a:r>
              <a:rPr lang="en-US" sz="4000" b="1" i="1" noProof="0" dirty="0" smtClean="0">
                <a:solidFill>
                  <a:prstClr val="black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i="1" noProof="0" dirty="0" err="1" smtClean="0">
                <a:solidFill>
                  <a:prstClr val="black"/>
                </a:solidFill>
                <a:latin typeface="#9Slide03 Quicksand Medium" panose="00000600000000000000" pitchFamily="2" charset="0"/>
              </a:rPr>
              <a:t>đúng</a:t>
            </a:r>
            <a:r>
              <a:rPr lang="en-US" sz="4000" b="1" i="1" noProof="0" dirty="0" smtClean="0">
                <a:solidFill>
                  <a:prstClr val="black"/>
                </a:solidFill>
                <a:latin typeface="#9Slide03 Quicksand Medium" panose="00000600000000000000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Khi</a:t>
            </a:r>
            <a:r>
              <a:rPr kumimoji="0" lang="en-US" sz="40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lưới</a:t>
            </a:r>
            <a:r>
              <a:rPr kumimoji="0" lang="en-US" sz="40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được</a:t>
            </a:r>
            <a:r>
              <a:rPr kumimoji="0" lang="en-US" sz="40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kéo</a:t>
            </a:r>
            <a:r>
              <a:rPr kumimoji="0" lang="en-US" sz="40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000" b="1" i="1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lên</a:t>
            </a:r>
            <a:r>
              <a:rPr kumimoji="0" lang="en-US" sz="4000" b="1" i="1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80804" y="2366186"/>
            <a:ext cx="8408687" cy="970671"/>
            <a:chOff x="2124218" y="2505407"/>
            <a:chExt cx="8408687" cy="970671"/>
          </a:xfrm>
        </p:grpSpPr>
        <p:sp>
          <p:nvSpPr>
            <p:cNvPr id="7" name="Rounded Rectangle 6"/>
            <p:cNvSpPr/>
            <p:nvPr/>
          </p:nvSpPr>
          <p:spPr>
            <a:xfrm>
              <a:off x="2622550" y="2618953"/>
              <a:ext cx="7910355" cy="804572"/>
            </a:xfrm>
            <a:prstGeom prst="roundRect">
              <a:avLst/>
            </a:prstGeom>
            <a:solidFill>
              <a:srgbClr val="FFFF66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to,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nhỏ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đều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bị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mắc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noProof="0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lưới</a:t>
              </a:r>
              <a:r>
                <a:rPr lang="en-US" sz="4000" b="1" noProof="0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24218" y="2505407"/>
              <a:ext cx="928467" cy="970671"/>
              <a:chOff x="1589646" y="2436429"/>
              <a:chExt cx="928467" cy="970671"/>
            </a:xfrm>
          </p:grpSpPr>
          <p:pic>
            <p:nvPicPr>
              <p:cNvPr id="3074" name="Picture 2" descr="Sea Shell Png, Vector, PSD, and Clipart With Transparent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0" t="10076" r="19643" b="23916"/>
              <a:stretch/>
            </p:blipFill>
            <p:spPr bwMode="auto">
              <a:xfrm>
                <a:off x="1589646" y="2436429"/>
                <a:ext cx="928467" cy="970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842864" y="2588457"/>
                <a:ext cx="281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956293" y="4112989"/>
            <a:ext cx="9341970" cy="1566219"/>
            <a:chOff x="1960892" y="2428144"/>
            <a:chExt cx="9341970" cy="1566219"/>
          </a:xfrm>
        </p:grpSpPr>
        <p:sp>
          <p:nvSpPr>
            <p:cNvPr id="12" name="Rounded Rectangle 11"/>
            <p:cNvSpPr/>
            <p:nvPr/>
          </p:nvSpPr>
          <p:spPr>
            <a:xfrm>
              <a:off x="2377437" y="2588456"/>
              <a:ext cx="8925425" cy="1405907"/>
            </a:xfrm>
            <a:prstGeom prst="roundRect">
              <a:avLst/>
            </a:prstGeom>
            <a:solidFill>
              <a:srgbClr val="FFFF66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Lũ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nhỏ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lọt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qua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mắt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lưới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,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cá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to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bị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mắc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lại</a:t>
              </a:r>
              <a:r>
                <a:rPr lang="en-US" sz="4000" b="1" dirty="0" smtClean="0">
                  <a:solidFill>
                    <a:srgbClr val="FF0000"/>
                  </a:solidFill>
                  <a:latin typeface="#9Slide03 Quicksand Medium" panose="00000600000000000000" pitchFamily="2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60892" y="2428144"/>
              <a:ext cx="928467" cy="970671"/>
              <a:chOff x="1426320" y="2359166"/>
              <a:chExt cx="928467" cy="970671"/>
            </a:xfrm>
          </p:grpSpPr>
          <p:pic>
            <p:nvPicPr>
              <p:cNvPr id="14" name="Picture 2" descr="Sea Shell Png, Vector, PSD, and Clipart With Transparent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0" t="10076" r="19643" b="23916"/>
              <a:stretch/>
            </p:blipFill>
            <p:spPr bwMode="auto">
              <a:xfrm>
                <a:off x="1426320" y="2359166"/>
                <a:ext cx="928467" cy="970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703382" y="2588457"/>
                <a:ext cx="281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81" y="693130"/>
            <a:ext cx="706912" cy="6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iển Thế Giới Màu Xanh Biển Psd Lớp Biểu Ngữ, Thế Giới Biển, Màu Xanh Da  Trời, Vẽ Ta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o Báu-biểu Tượng-miễn Phí Biểu Tượng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13" l="9766" r="9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79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781299" y="1414744"/>
            <a:ext cx="8858991" cy="402850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064" y="2309974"/>
            <a:ext cx="802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   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Không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nên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kiêu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ngạo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,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huênh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hoang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.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Cần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phải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khiêm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tốn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và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đối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xử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tốt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với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mọi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người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6986" y="1414744"/>
            <a:ext cx="4227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Lời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khuyên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892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8" y="692176"/>
            <a:ext cx="10934700" cy="18573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4141" y="3053721"/>
            <a:ext cx="4512362" cy="3159401"/>
            <a:chOff x="4494141" y="3053721"/>
            <a:chExt cx="4512362" cy="3159401"/>
          </a:xfrm>
        </p:grpSpPr>
        <p:sp>
          <p:nvSpPr>
            <p:cNvPr id="3" name="Rounded Rectangle 2"/>
            <p:cNvSpPr/>
            <p:nvPr/>
          </p:nvSpPr>
          <p:spPr>
            <a:xfrm>
              <a:off x="4494141" y="3053721"/>
              <a:ext cx="2875721" cy="3092313"/>
            </a:xfrm>
            <a:prstGeom prst="roundRect">
              <a:avLst/>
            </a:prstGeom>
            <a:ln w="38100"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Vector cá ngựa con - Free.Vector6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8" r="28750"/>
            <a:stretch/>
          </p:blipFill>
          <p:spPr bwMode="auto">
            <a:xfrm>
              <a:off x="7455999" y="3931678"/>
              <a:ext cx="1550504" cy="2281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10540" y="3891556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</a:rPr>
                <a:t>k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433391" y="3891556"/>
              <a:ext cx="530086" cy="461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69494" y="3268730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i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433391" y="4449627"/>
              <a:ext cx="626165" cy="1502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86060" y="4122388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</a:rPr>
                <a:t>e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39066" y="5045718"/>
              <a:ext cx="39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</a:rPr>
                <a:t>ê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431733" y="4559286"/>
              <a:ext cx="500269" cy="10262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7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35" y="1826575"/>
            <a:ext cx="12098444" cy="2772721"/>
            <a:chOff x="2918594" y="3233664"/>
            <a:chExt cx="6372994" cy="1266267"/>
          </a:xfrm>
        </p:grpSpPr>
        <p:grpSp>
          <p:nvGrpSpPr>
            <p:cNvPr id="5" name="Group 4"/>
            <p:cNvGrpSpPr/>
            <p:nvPr/>
          </p:nvGrpSpPr>
          <p:grpSpPr>
            <a:xfrm rot="10800000">
              <a:off x="2918594" y="3233664"/>
              <a:ext cx="6372994" cy="1266266"/>
              <a:chOff x="2918594" y="3233664"/>
              <a:chExt cx="6372994" cy="1266266"/>
            </a:xfrm>
          </p:grpSpPr>
          <p:pic>
            <p:nvPicPr>
              <p:cNvPr id="7" name="Picture 6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19363" y="3233664"/>
                <a:ext cx="6372225" cy="41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18594" y="3659235"/>
                <a:ext cx="6372225" cy="41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18594" y="4080830"/>
                <a:ext cx="6372225" cy="41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" name="Straight Connector 5"/>
            <p:cNvCxnSpPr/>
            <p:nvPr/>
          </p:nvCxnSpPr>
          <p:spPr>
            <a:xfrm>
              <a:off x="2918594" y="4499931"/>
              <a:ext cx="63722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936220" y="2250519"/>
            <a:ext cx="115560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CΪ </a:t>
            </a: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Ǉo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kΗłu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wgạo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hΜłζ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hΞng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, </a:t>
            </a: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λŻ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jắc</a:t>
            </a:r>
            <a:r>
              <a:rPr lang="en-US" sz="4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endParaRPr 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31967" y="1372546"/>
            <a:ext cx="497541" cy="3684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060578" y="1826576"/>
            <a:ext cx="0" cy="2879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68637" y="3187061"/>
            <a:ext cx="17796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</a:t>
            </a:r>
            <a:r>
              <a:rPr 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ưƞ</a:t>
            </a:r>
            <a:r>
              <a:rPr 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. </a:t>
            </a:r>
            <a:endParaRPr 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2" name="Picture 2" descr="Premium Vector | Pearls icons set, cartoon styl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7" b="47604" l="2077" r="45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" t="3224" r="53147" b="51786"/>
          <a:stretch/>
        </p:blipFill>
        <p:spPr bwMode="auto">
          <a:xfrm>
            <a:off x="0" y="5348783"/>
            <a:ext cx="1498736" cy="15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657598" y="2893324"/>
            <a:ext cx="232361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84961" y="2947916"/>
            <a:ext cx="302752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81214" y="2504177"/>
            <a:ext cx="366525" cy="3665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1083" y="2504177"/>
            <a:ext cx="366525" cy="3665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656058" y="3456420"/>
            <a:ext cx="366525" cy="3665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4125" y="444109"/>
            <a:ext cx="11521013" cy="60631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397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06" l="1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39" y="723078"/>
            <a:ext cx="675607" cy="646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1742" y="723078"/>
            <a:ext cx="554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/>
              <a:t>Dặn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dò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1438" y="2023185"/>
            <a:ext cx="10336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err="1" smtClean="0"/>
              <a:t>Luyện</a:t>
            </a:r>
            <a:r>
              <a:rPr lang="en-US" sz="4800" dirty="0" smtClean="0"/>
              <a:t>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tất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r>
              <a:rPr lang="en-US" sz="4800" dirty="0" smtClean="0"/>
              <a:t> </a:t>
            </a:r>
            <a:r>
              <a:rPr lang="en-US" sz="4800" dirty="0" err="1" smtClean="0"/>
              <a:t>các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</a:t>
            </a:r>
            <a:r>
              <a:rPr lang="en-US" sz="4800" dirty="0" err="1" smtClean="0"/>
              <a:t>đã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r>
              <a:rPr lang="en-US" sz="4800" dirty="0" smtClean="0"/>
              <a:t> </a:t>
            </a:r>
            <a:r>
              <a:rPr lang="en-US" sz="4800" dirty="0" err="1" smtClean="0"/>
              <a:t>trong</a:t>
            </a:r>
            <a:r>
              <a:rPr lang="en-US" sz="4800" dirty="0" smtClean="0"/>
              <a:t> </a:t>
            </a:r>
            <a:r>
              <a:rPr lang="en-US" sz="4800" dirty="0" err="1" smtClean="0"/>
              <a:t>tuần</a:t>
            </a:r>
            <a:r>
              <a:rPr lang="en-US" sz="4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/>
              <a:t>Chuẩn</a:t>
            </a:r>
            <a:r>
              <a:rPr lang="en-US" sz="4800" dirty="0" smtClean="0"/>
              <a:t> </a:t>
            </a:r>
            <a:r>
              <a:rPr lang="en-US" sz="4800" dirty="0" err="1" smtClean="0"/>
              <a:t>bị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136: </a:t>
            </a:r>
            <a:r>
              <a:rPr lang="en-US" sz="4800" dirty="0" err="1" smtClean="0"/>
              <a:t>oai</a:t>
            </a:r>
            <a:r>
              <a:rPr lang="en-US" sz="4800" dirty="0" smtClean="0"/>
              <a:t> –</a:t>
            </a:r>
            <a:r>
              <a:rPr lang="en-US" sz="4800" dirty="0" err="1" smtClean="0"/>
              <a:t>oay</a:t>
            </a:r>
            <a:r>
              <a:rPr lang="en-US" sz="4800" dirty="0" smtClean="0"/>
              <a:t> –</a:t>
            </a:r>
            <a:r>
              <a:rPr lang="en-US" sz="4800" dirty="0" err="1" smtClean="0"/>
              <a:t>uây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589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0"/>
            <a:ext cx="7805530" cy="6858000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H="1">
            <a:off x="9104244" y="0"/>
            <a:ext cx="3087756" cy="6858000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2418" y="1868556"/>
            <a:ext cx="8865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#9Slide04 SFU Belle" panose="00000400000000000000" pitchFamily="2" charset="0"/>
              </a:rPr>
              <a:t>Cảm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ơn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các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thầy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cô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giáo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đã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lắng</a:t>
            </a:r>
            <a:r>
              <a:rPr lang="en-US" sz="8000" dirty="0" smtClean="0">
                <a:latin typeface="#9Slide04 SFU Belle" panose="00000400000000000000" pitchFamily="2" charset="0"/>
              </a:rPr>
              <a:t> </a:t>
            </a:r>
            <a:r>
              <a:rPr lang="en-US" sz="8000" dirty="0" err="1" smtClean="0">
                <a:latin typeface="#9Slide04 SFU Belle" panose="00000400000000000000" pitchFamily="2" charset="0"/>
              </a:rPr>
              <a:t>nghe</a:t>
            </a:r>
            <a:endParaRPr lang="en-US" sz="8000" dirty="0">
              <a:latin typeface="#9Slide04 SFU Bel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2513" y="261257"/>
            <a:ext cx="11377749" cy="6257109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7394"/>
            <a:ext cx="1672046" cy="1672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9" b="95086" l="6047" r="97791">
                        <a14:foregroundMark x1="15581" y1="56000" x2="15581" y2="56000"/>
                        <a14:foregroundMark x1="17326" y1="66514" x2="17326" y2="66514"/>
                        <a14:foregroundMark x1="6047" y1="55200" x2="6047" y2="55200"/>
                        <a14:foregroundMark x1="15349" y1="65714" x2="15349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8924" y="261257"/>
            <a:ext cx="1319347" cy="12918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996" y="1700068"/>
            <a:ext cx="453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 Bold" panose="00000800000000000000" pitchFamily="2" charset="0"/>
              </a:rPr>
              <a:t>h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uỳnh</a:t>
            </a:r>
            <a:r>
              <a:rPr lang="en-US" sz="5400" dirty="0" smtClean="0"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huỵch</a:t>
            </a:r>
            <a:endParaRPr lang="en-US" sz="5400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5427" y="2858234"/>
            <a:ext cx="3882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 Bold" panose="00000800000000000000" pitchFamily="2" charset="0"/>
              </a:rPr>
              <a:t>p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hụ</a:t>
            </a:r>
            <a:r>
              <a:rPr lang="en-US" sz="5400" dirty="0" smtClean="0"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huynh</a:t>
            </a:r>
            <a:endParaRPr lang="en-US" sz="5400" dirty="0">
              <a:latin typeface="#9Slide03 Quicksand Bold" panose="000008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6037" y="1597472"/>
            <a:ext cx="440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 Bold" panose="00000800000000000000" pitchFamily="2" charset="0"/>
              </a:rPr>
              <a:t>k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huỳnh</a:t>
            </a:r>
            <a:r>
              <a:rPr lang="en-US" sz="5400" dirty="0" smtClean="0"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tay</a:t>
            </a:r>
            <a:endParaRPr lang="en-US" sz="5400" dirty="0">
              <a:latin typeface="#9Slide03 Quicksand Bold" panose="000008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6066" y="4187549"/>
            <a:ext cx="458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 Bold" panose="00000800000000000000" pitchFamily="2" charset="0"/>
              </a:rPr>
              <a:t>l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uýnh</a:t>
            </a:r>
            <a:r>
              <a:rPr lang="en-US" sz="5400" dirty="0" smtClean="0"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quýnh</a:t>
            </a:r>
            <a:endParaRPr lang="en-US" sz="5400" dirty="0">
              <a:latin typeface="#9Slide03 Quicksand Bold" panose="000008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6037" y="2844639"/>
            <a:ext cx="3882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 Bold" panose="00000800000000000000" pitchFamily="2" charset="0"/>
              </a:rPr>
              <a:t>r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ơi</a:t>
            </a:r>
            <a:r>
              <a:rPr lang="en-US" sz="5400" dirty="0" smtClean="0"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latin typeface="#9Slide03 Quicksand Bold" panose="00000800000000000000" pitchFamily="2" charset="0"/>
              </a:rPr>
              <a:t>huỵch</a:t>
            </a:r>
            <a:endParaRPr lang="en-US" sz="54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445" cy="6858000"/>
          </a:xfrm>
          <a:prstGeom prst="rect">
            <a:avLst/>
          </a:prstGeom>
        </p:spPr>
      </p:pic>
      <p:sp>
        <p:nvSpPr>
          <p:cNvPr id="2" name="6-Point Star 1"/>
          <p:cNvSpPr/>
          <p:nvPr/>
        </p:nvSpPr>
        <p:spPr>
          <a:xfrm>
            <a:off x="39188" y="1110343"/>
            <a:ext cx="796835" cy="757647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0" y="2717073"/>
            <a:ext cx="836023" cy="836023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-1" y="4787536"/>
            <a:ext cx="836023" cy="836023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1"/>
            <a:ext cx="10972800" cy="6844938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1576252" y="1022148"/>
            <a:ext cx="9039496" cy="2595154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8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135</a:t>
            </a:r>
            <a:endParaRPr lang="en-US" sz="4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539488" y="2732951"/>
            <a:ext cx="5135358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 dirty="0" err="1" smtClean="0">
                <a:solidFill>
                  <a:srgbClr val="FFFF00"/>
                </a:solidFill>
                <a:latin typeface="#9Slide03 Quicksand Bold" panose="00000800000000000000" pitchFamily="2" charset="0"/>
              </a:rPr>
              <a:t>Ôn</a:t>
            </a:r>
            <a:r>
              <a:rPr lang="en-US" altLang="en-US" sz="9600" b="1" dirty="0" smtClean="0">
                <a:solidFill>
                  <a:srgbClr val="FFFF00"/>
                </a:solidFill>
                <a:latin typeface="#9Slide03 Quicksand Bold" panose="00000800000000000000" pitchFamily="2" charset="0"/>
              </a:rPr>
              <a:t> </a:t>
            </a:r>
            <a:r>
              <a:rPr lang="en-US" altLang="en-US" sz="9600" b="1" dirty="0" err="1" smtClean="0">
                <a:solidFill>
                  <a:srgbClr val="FFFF00"/>
                </a:solidFill>
                <a:latin typeface="#9Slide03 Quicksand Bold" panose="00000800000000000000" pitchFamily="2" charset="0"/>
              </a:rPr>
              <a:t>tập</a:t>
            </a:r>
            <a:endParaRPr lang="en-US" altLang="en-US" sz="13000" b="1" dirty="0">
              <a:solidFill>
                <a:srgbClr val="FFFF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96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55" b="99776" l="1043" r="100000">
                        <a14:foregroundMark x1="7678" y1="58969" x2="7678" y2="58969"/>
                        <a14:foregroundMark x1="11090" y1="62332" x2="11090" y2="62332"/>
                        <a14:foregroundMark x1="11469" y1="59417" x2="11469" y2="59417"/>
                        <a14:foregroundMark x1="9668" y1="58520" x2="9668" y2="58520"/>
                        <a14:foregroundMark x1="9573" y1="58520" x2="9573" y2="58520"/>
                        <a14:foregroundMark x1="6256" y1="55157" x2="6256" y2="55157"/>
                        <a14:foregroundMark x1="4739" y1="54036" x2="4739" y2="54036"/>
                        <a14:foregroundMark x1="3981" y1="52915" x2="3981" y2="52915"/>
                        <a14:foregroundMark x1="3033" y1="51570" x2="3033" y2="51570"/>
                        <a14:foregroundMark x1="1801" y1="50224" x2="1801" y2="50224"/>
                        <a14:foregroundMark x1="6066" y1="50673" x2="6066" y2="50673"/>
                        <a14:foregroundMark x1="10237" y1="52018" x2="10237" y2="52018"/>
                        <a14:foregroundMark x1="11280" y1="50000" x2="11280" y2="50000"/>
                        <a14:foregroundMark x1="12986" y1="50448" x2="12986" y2="50448"/>
                        <a14:foregroundMark x1="11185" y1="49552" x2="11185" y2="49552"/>
                        <a14:foregroundMark x1="8910" y1="49327" x2="8910" y2="49327"/>
                        <a14:foregroundMark x1="7488" y1="49327" x2="7488" y2="49327"/>
                        <a14:foregroundMark x1="3507" y1="49103" x2="3507" y2="49103"/>
                        <a14:foregroundMark x1="1611" y1="49103" x2="1611" y2="49103"/>
                        <a14:foregroundMark x1="27678" y1="50224" x2="27678" y2="50224"/>
                        <a14:foregroundMark x1="30711" y1="50224" x2="30711" y2="50224"/>
                        <a14:foregroundMark x1="32986" y1="50897" x2="32986" y2="50897"/>
                        <a14:foregroundMark x1="33175" y1="50897" x2="33175" y2="50897"/>
                        <a14:foregroundMark x1="36019" y1="52242" x2="36019" y2="52242"/>
                        <a14:foregroundMark x1="40758" y1="53587" x2="41043" y2="54484"/>
                        <a14:foregroundMark x1="43507" y1="57623" x2="43507" y2="57623"/>
                        <a14:foregroundMark x1="44739" y1="61211" x2="44739" y2="61211"/>
                        <a14:foregroundMark x1="44265" y1="64350" x2="44171" y2="64798"/>
                        <a14:foregroundMark x1="44076" y1="67489" x2="44076" y2="67489"/>
                        <a14:foregroundMark x1="44076" y1="69955" x2="44076" y2="69955"/>
                        <a14:foregroundMark x1="44076" y1="70628" x2="44076" y2="70628"/>
                        <a14:foregroundMark x1="58768" y1="58744" x2="59052" y2="58744"/>
                        <a14:foregroundMark x1="68152" y1="58520" x2="68152" y2="58520"/>
                        <a14:foregroundMark x1="73081" y1="60762" x2="73081" y2="60762"/>
                        <a14:foregroundMark x1="75924" y1="63453" x2="75924" y2="63453"/>
                        <a14:foregroundMark x1="76588" y1="66592" x2="76588" y2="66592"/>
                        <a14:foregroundMark x1="73744" y1="65919" x2="73744" y2="65919"/>
                        <a14:foregroundMark x1="62464" y1="64350" x2="62464" y2="64350"/>
                        <a14:foregroundMark x1="64171" y1="69058" x2="63981" y2="69283"/>
                        <a14:foregroundMark x1="62275" y1="70628" x2="61896" y2="71076"/>
                        <a14:foregroundMark x1="61043" y1="72197" x2="61043" y2="72197"/>
                        <a14:foregroundMark x1="58389" y1="67489" x2="58389" y2="67489"/>
                        <a14:foregroundMark x1="57251" y1="67040" x2="57251" y2="67040"/>
                        <a14:foregroundMark x1="55166" y1="65471" x2="55166" y2="65471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5022" x2="54976" y2="65022"/>
                        <a14:foregroundMark x1="54976" y1="64798" x2="55166" y2="63901"/>
                        <a14:foregroundMark x1="60284" y1="58072" x2="60284" y2="58072"/>
                        <a14:foregroundMark x1="60664" y1="61659" x2="60664" y2="62556"/>
                        <a14:foregroundMark x1="60664" y1="62556" x2="61137" y2="62332"/>
                        <a14:foregroundMark x1="64455" y1="58744" x2="63507" y2="58744"/>
                        <a14:foregroundMark x1="59431" y1="55605" x2="59431" y2="55605"/>
                        <a14:foregroundMark x1="57062" y1="55605" x2="57062" y2="55605"/>
                        <a14:foregroundMark x1="56303" y1="55830" x2="56303" y2="55830"/>
                        <a14:foregroundMark x1="56303" y1="55830" x2="56303" y2="55830"/>
                        <a14:foregroundMark x1="53744" y1="55157" x2="52512" y2="54933"/>
                        <a14:foregroundMark x1="51564" y1="54933" x2="51564" y2="54933"/>
                        <a14:foregroundMark x1="51280" y1="54933" x2="51280" y2="54933"/>
                        <a14:foregroundMark x1="50047" y1="59641" x2="49858" y2="60538"/>
                        <a14:foregroundMark x1="49384" y1="61435" x2="49384" y2="61435"/>
                        <a14:foregroundMark x1="47583" y1="51794" x2="47583" y2="51794"/>
                        <a14:foregroundMark x1="59716" y1="51794" x2="59716" y2="51794"/>
                        <a14:foregroundMark x1="63602" y1="51121" x2="63602" y2="51121"/>
                        <a14:foregroundMark x1="65972" y1="51121" x2="65972" y2="51121"/>
                        <a14:foregroundMark x1="67773" y1="50224" x2="67773" y2="50224"/>
                        <a14:foregroundMark x1="66540" y1="50000" x2="65782" y2="50000"/>
                        <a14:foregroundMark x1="63602" y1="50000" x2="62275" y2="50000"/>
                        <a14:foregroundMark x1="58863" y1="50000" x2="56872" y2="50000"/>
                        <a14:foregroundMark x1="56209" y1="50000" x2="56209" y2="50000"/>
                        <a14:foregroundMark x1="56114" y1="50000" x2="54976" y2="50224"/>
                        <a14:foregroundMark x1="54408" y1="50224" x2="53744" y2="50224"/>
                        <a14:foregroundMark x1="51564" y1="50224" x2="50806" y2="50224"/>
                        <a14:foregroundMark x1="49100" y1="50000" x2="49100" y2="50000"/>
                        <a14:foregroundMark x1="48626" y1="50000" x2="48246" y2="50000"/>
                        <a14:foregroundMark x1="47962" y1="50000" x2="47204" y2="50000"/>
                        <a14:foregroundMark x1="46351" y1="49776" x2="46351" y2="49776"/>
                        <a14:foregroundMark x1="44360" y1="49327" x2="44360" y2="49327"/>
                        <a14:foregroundMark x1="42654" y1="49552" x2="42654" y2="49552"/>
                        <a14:foregroundMark x1="40000" y1="50448" x2="38768" y2="51121"/>
                        <a14:foregroundMark x1="37820" y1="51570" x2="37820" y2="51570"/>
                        <a14:foregroundMark x1="37820" y1="51570" x2="37820" y2="51570"/>
                        <a14:foregroundMark x1="37062" y1="51570" x2="37062" y2="51570"/>
                        <a14:foregroundMark x1="35071" y1="51121" x2="35071" y2="51121"/>
                        <a14:foregroundMark x1="32038" y1="50897" x2="32038" y2="50897"/>
                        <a14:foregroundMark x1="31659" y1="50897" x2="31659" y2="50897"/>
                        <a14:foregroundMark x1="31185" y1="50448" x2="30711" y2="50448"/>
                        <a14:foregroundMark x1="28531" y1="50000" x2="28531" y2="50000"/>
                        <a14:foregroundMark x1="23886" y1="49552" x2="23886" y2="49552"/>
                        <a14:foregroundMark x1="29384" y1="49103" x2="29384" y2="49103"/>
                        <a14:foregroundMark x1="28626" y1="49103" x2="28626" y2="49103"/>
                        <a14:backgroundMark x1="52322" y1="59865" x2="52322" y2="59865"/>
                        <a14:backgroundMark x1="57820" y1="63004" x2="57820" y2="63004"/>
                        <a14:backgroundMark x1="61422" y1="67489" x2="61422" y2="67489"/>
                        <a14:backgroundMark x1="46825" y1="68610" x2="46825" y2="68610"/>
                        <a14:backgroundMark x1="10332" y1="59417" x2="10332" y2="59417"/>
                      </a14:backgroundRemoval>
                    </a14:imgEffect>
                  </a14:imgLayer>
                </a14:imgProps>
              </a:ext>
            </a:extLst>
          </a:blip>
          <a:srcRect l="868" t="48737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áy Biển Xanh Nền đẹp, Màu Xanh Da Trời, đáy Biển, 鱼群 Hình nền Vector để 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8" y="0"/>
            <a:ext cx="12289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9070" y="176702"/>
            <a:ext cx="434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206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1030" y="1390055"/>
            <a:ext cx="3728040" cy="94889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uýnh</a:t>
            </a:r>
            <a:r>
              <a:rPr lang="en-US" sz="32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quýnh</a:t>
            </a:r>
            <a:endParaRPr lang="en-US" sz="3200" b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7226" y="1260664"/>
            <a:ext cx="3313612" cy="1042325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ngoác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29749" y="3437032"/>
            <a:ext cx="3744915" cy="110132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goảnh</a:t>
            </a:r>
            <a:r>
              <a:rPr lang="en-US" sz="32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438606" y="1256737"/>
            <a:ext cx="3494681" cy="1075697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ộng</a:t>
            </a:r>
            <a:r>
              <a:rPr lang="en-US" sz="32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huếch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6068" y="3349352"/>
            <a:ext cx="3900417" cy="1101324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uênh</a:t>
            </a:r>
            <a:r>
              <a:rPr lang="en-US" sz="32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hoang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41823" y="3437032"/>
            <a:ext cx="2744418" cy="102754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oạch</a:t>
            </a:r>
            <a:endParaRPr lang="en-US" sz="3200" b="1" dirty="0">
              <a:solidFill>
                <a:srgbClr val="0000CC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94"/>
            <a:ext cx="12192000" cy="686347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2723" y="1228683"/>
            <a:ext cx="3706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64441" y="1220788"/>
            <a:ext cx="343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14" y="2454498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altLang="en-US" sz="2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178760" y="243948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14" y="3805993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38345" y="366044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altLang="en-US" sz="2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61711" y="4277012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417" y="429843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3803" y="4911266"/>
            <a:ext cx="359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smtClean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altLang="en-US" sz="2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48865" y="4911265"/>
            <a:ext cx="6841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alt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409</Words>
  <Application>Microsoft Office PowerPoint</Application>
  <PresentationFormat>Widescreen</PresentationFormat>
  <Paragraphs>69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 Unicode MS</vt:lpstr>
      <vt:lpstr>SimSun</vt:lpstr>
      <vt:lpstr>#9Slide04 SFU Belle</vt:lpstr>
      <vt:lpstr>Calibri</vt:lpstr>
      <vt:lpstr>UTM Avo</vt:lpstr>
      <vt:lpstr>Cambria</vt:lpstr>
      <vt:lpstr>Tahoma</vt:lpstr>
      <vt:lpstr>Lato Regular</vt:lpstr>
      <vt:lpstr>Calibri Light</vt:lpstr>
      <vt:lpstr>.VnAvant</vt:lpstr>
      <vt:lpstr>Times New Roman</vt:lpstr>
      <vt:lpstr>#9Slide03 Quicksand Medium</vt:lpstr>
      <vt:lpstr>仓耳玄三M W05</vt:lpstr>
      <vt:lpstr>#9Slide03 Quicksand Bold</vt:lpstr>
      <vt:lpstr>HP001 4 hàng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52</cp:revision>
  <dcterms:created xsi:type="dcterms:W3CDTF">2021-02-25T06:01:23Z</dcterms:created>
  <dcterms:modified xsi:type="dcterms:W3CDTF">2021-03-09T23:05:11Z</dcterms:modified>
</cp:coreProperties>
</file>