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20" r:id="rId2"/>
    <p:sldId id="278" r:id="rId3"/>
    <p:sldId id="274" r:id="rId4"/>
    <p:sldId id="415" r:id="rId5"/>
    <p:sldId id="417" r:id="rId6"/>
    <p:sldId id="418" r:id="rId7"/>
    <p:sldId id="419" r:id="rId8"/>
    <p:sldId id="30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hông có Kiểu, Không có Lướ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32" autoAdjust="0"/>
    <p:restoredTop sz="94660"/>
  </p:normalViewPr>
  <p:slideViewPr>
    <p:cSldViewPr snapToGrid="0">
      <p:cViewPr varScale="1">
        <p:scale>
          <a:sx n="74" d="100"/>
          <a:sy n="74" d="100"/>
        </p:scale>
        <p:origin x="-16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DCAAEE-6AD3-4B90-841D-7A515720B1A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526E4-954A-4CF0-AFEB-125E674D7B20}" type="slidenum">
              <a:rPr lang="en-US" smtClean="0"/>
              <a:t>‹#›</a:t>
            </a:fld>
            <a:endParaRPr lang="en-US"/>
          </a:p>
        </p:txBody>
      </p:sp>
    </p:spTree>
    <p:extLst>
      <p:ext uri="{BB962C8B-B14F-4D97-AF65-F5344CB8AC3E}">
        <p14:creationId xmlns:p14="http://schemas.microsoft.com/office/powerpoint/2010/main" val="86538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CAAEE-6AD3-4B90-841D-7A515720B1A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526E4-954A-4CF0-AFEB-125E674D7B20}" type="slidenum">
              <a:rPr lang="en-US" smtClean="0"/>
              <a:t>‹#›</a:t>
            </a:fld>
            <a:endParaRPr lang="en-US"/>
          </a:p>
        </p:txBody>
      </p:sp>
    </p:spTree>
    <p:extLst>
      <p:ext uri="{BB962C8B-B14F-4D97-AF65-F5344CB8AC3E}">
        <p14:creationId xmlns:p14="http://schemas.microsoft.com/office/powerpoint/2010/main" val="75739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CAAEE-6AD3-4B90-841D-7A515720B1A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526E4-954A-4CF0-AFEB-125E674D7B20}" type="slidenum">
              <a:rPr lang="en-US" smtClean="0"/>
              <a:t>‹#›</a:t>
            </a:fld>
            <a:endParaRPr lang="en-US"/>
          </a:p>
        </p:txBody>
      </p:sp>
    </p:spTree>
    <p:extLst>
      <p:ext uri="{BB962C8B-B14F-4D97-AF65-F5344CB8AC3E}">
        <p14:creationId xmlns:p14="http://schemas.microsoft.com/office/powerpoint/2010/main" val="75066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CAAEE-6AD3-4B90-841D-7A515720B1A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526E4-954A-4CF0-AFEB-125E674D7B20}" type="slidenum">
              <a:rPr lang="en-US" smtClean="0"/>
              <a:t>‹#›</a:t>
            </a:fld>
            <a:endParaRPr lang="en-US"/>
          </a:p>
        </p:txBody>
      </p:sp>
    </p:spTree>
    <p:extLst>
      <p:ext uri="{BB962C8B-B14F-4D97-AF65-F5344CB8AC3E}">
        <p14:creationId xmlns:p14="http://schemas.microsoft.com/office/powerpoint/2010/main" val="139648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DCAAEE-6AD3-4B90-841D-7A515720B1AD}"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526E4-954A-4CF0-AFEB-125E674D7B20}" type="slidenum">
              <a:rPr lang="en-US" smtClean="0"/>
              <a:t>‹#›</a:t>
            </a:fld>
            <a:endParaRPr lang="en-US"/>
          </a:p>
        </p:txBody>
      </p:sp>
    </p:spTree>
    <p:extLst>
      <p:ext uri="{BB962C8B-B14F-4D97-AF65-F5344CB8AC3E}">
        <p14:creationId xmlns:p14="http://schemas.microsoft.com/office/powerpoint/2010/main" val="369672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DCAAEE-6AD3-4B90-841D-7A515720B1AD}"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526E4-954A-4CF0-AFEB-125E674D7B20}" type="slidenum">
              <a:rPr lang="en-US" smtClean="0"/>
              <a:t>‹#›</a:t>
            </a:fld>
            <a:endParaRPr lang="en-US"/>
          </a:p>
        </p:txBody>
      </p:sp>
    </p:spTree>
    <p:extLst>
      <p:ext uri="{BB962C8B-B14F-4D97-AF65-F5344CB8AC3E}">
        <p14:creationId xmlns:p14="http://schemas.microsoft.com/office/powerpoint/2010/main" val="129496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DCAAEE-6AD3-4B90-841D-7A515720B1AD}"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526E4-954A-4CF0-AFEB-125E674D7B20}" type="slidenum">
              <a:rPr lang="en-US" smtClean="0"/>
              <a:t>‹#›</a:t>
            </a:fld>
            <a:endParaRPr lang="en-US"/>
          </a:p>
        </p:txBody>
      </p:sp>
    </p:spTree>
    <p:extLst>
      <p:ext uri="{BB962C8B-B14F-4D97-AF65-F5344CB8AC3E}">
        <p14:creationId xmlns:p14="http://schemas.microsoft.com/office/powerpoint/2010/main" val="12799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DCAAEE-6AD3-4B90-841D-7A515720B1AD}"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526E4-954A-4CF0-AFEB-125E674D7B20}" type="slidenum">
              <a:rPr lang="en-US" smtClean="0"/>
              <a:t>‹#›</a:t>
            </a:fld>
            <a:endParaRPr lang="en-US"/>
          </a:p>
        </p:txBody>
      </p:sp>
    </p:spTree>
    <p:extLst>
      <p:ext uri="{BB962C8B-B14F-4D97-AF65-F5344CB8AC3E}">
        <p14:creationId xmlns:p14="http://schemas.microsoft.com/office/powerpoint/2010/main" val="252020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CAAEE-6AD3-4B90-841D-7A515720B1AD}"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526E4-954A-4CF0-AFEB-125E674D7B20}" type="slidenum">
              <a:rPr lang="en-US" smtClean="0"/>
              <a:t>‹#›</a:t>
            </a:fld>
            <a:endParaRPr lang="en-US"/>
          </a:p>
        </p:txBody>
      </p:sp>
    </p:spTree>
    <p:extLst>
      <p:ext uri="{BB962C8B-B14F-4D97-AF65-F5344CB8AC3E}">
        <p14:creationId xmlns:p14="http://schemas.microsoft.com/office/powerpoint/2010/main" val="291119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DCAAEE-6AD3-4B90-841D-7A515720B1AD}"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526E4-954A-4CF0-AFEB-125E674D7B20}" type="slidenum">
              <a:rPr lang="en-US" smtClean="0"/>
              <a:t>‹#›</a:t>
            </a:fld>
            <a:endParaRPr lang="en-US"/>
          </a:p>
        </p:txBody>
      </p:sp>
    </p:spTree>
    <p:extLst>
      <p:ext uri="{BB962C8B-B14F-4D97-AF65-F5344CB8AC3E}">
        <p14:creationId xmlns:p14="http://schemas.microsoft.com/office/powerpoint/2010/main" val="124595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DCAAEE-6AD3-4B90-841D-7A515720B1AD}"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526E4-954A-4CF0-AFEB-125E674D7B20}" type="slidenum">
              <a:rPr lang="en-US" smtClean="0"/>
              <a:t>‹#›</a:t>
            </a:fld>
            <a:endParaRPr lang="en-US"/>
          </a:p>
        </p:txBody>
      </p:sp>
    </p:spTree>
    <p:extLst>
      <p:ext uri="{BB962C8B-B14F-4D97-AF65-F5344CB8AC3E}">
        <p14:creationId xmlns:p14="http://schemas.microsoft.com/office/powerpoint/2010/main" val="395277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CAAEE-6AD3-4B90-841D-7A515720B1AD}" type="datetimeFigureOut">
              <a:rPr lang="en-US" smtClean="0"/>
              <a:t>3/2/2021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526E4-954A-4CF0-AFEB-125E674D7B20}" type="slidenum">
              <a:rPr lang="en-US" smtClean="0"/>
              <a:t>‹#›</a:t>
            </a:fld>
            <a:endParaRPr lang="en-US"/>
          </a:p>
        </p:txBody>
      </p:sp>
    </p:spTree>
    <p:extLst>
      <p:ext uri="{BB962C8B-B14F-4D97-AF65-F5344CB8AC3E}">
        <p14:creationId xmlns:p14="http://schemas.microsoft.com/office/powerpoint/2010/main" val="2623399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xmlns="" id="{604C4950-5CC2-4948-B111-30DC8E07B2E8}"/>
              </a:ext>
            </a:extLst>
          </p:cNvPr>
          <p:cNvPicPr>
            <a:picLocks noChangeAspect="1"/>
          </p:cNvPicPr>
          <p:nvPr/>
        </p:nvPicPr>
        <p:blipFill>
          <a:blip r:embed="rId2">
            <a:extLst>
              <a:ext uri="{28A0092B-C50C-407E-A947-70E740481C1C}">
                <a14:useLocalDpi xmlns:a14="http://schemas.microsoft.com/office/drawing/2010/main" val="0"/>
              </a:ext>
            </a:extLst>
          </a:blip>
          <a:srcRect b="9402"/>
          <a:stretch>
            <a:fillRect/>
          </a:stretch>
        </p:blipFill>
        <p:spPr bwMode="auto">
          <a:xfrm>
            <a:off x="-19844" y="571500"/>
            <a:ext cx="916384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C0E37F34-B529-4404-9931-CBC0C31B77D1}"/>
              </a:ext>
            </a:extLst>
          </p:cNvPr>
          <p:cNvSpPr/>
          <p:nvPr/>
        </p:nvSpPr>
        <p:spPr>
          <a:xfrm>
            <a:off x="2092132" y="2177967"/>
            <a:ext cx="4940198" cy="3984328"/>
          </a:xfrm>
          <a:prstGeom prst="rect">
            <a:avLst/>
          </a:prstGeom>
          <a:noFill/>
        </p:spPr>
        <p:txBody>
          <a:bodyPr spcFirstLastPara="1" wrap="none">
            <a:prstTxWarp prst="textArchUp">
              <a:avLst/>
            </a:prstTxWarp>
            <a:spAutoFit/>
          </a:bodyPr>
          <a:lstStyle/>
          <a:p>
            <a:pPr algn="ctr">
              <a:defRPr/>
            </a:pPr>
            <a:r>
              <a:rPr lang="en-US" sz="4500" b="1" dirty="0">
                <a:ln w="22225">
                  <a:solidFill>
                    <a:schemeClr val="accent2"/>
                  </a:solidFill>
                  <a:prstDash val="solid"/>
                </a:ln>
                <a:solidFill>
                  <a:srgbClr val="EEB500"/>
                </a:solidFill>
              </a:rPr>
              <a:t>CHÀO MỪNG QUÝ PHỤ HUYNH VÀ </a:t>
            </a:r>
          </a:p>
          <a:p>
            <a:pPr algn="ctr">
              <a:defRPr/>
            </a:pPr>
            <a:r>
              <a:rPr lang="en-US" sz="4500" b="1" dirty="0">
                <a:ln w="22225">
                  <a:solidFill>
                    <a:schemeClr val="accent2"/>
                  </a:solidFill>
                  <a:prstDash val="solid"/>
                </a:ln>
                <a:solidFill>
                  <a:srgbClr val="EEB500"/>
                </a:solidFill>
              </a:rPr>
              <a:t>CÁC EM HỌC SINH </a:t>
            </a:r>
            <a:r>
              <a:rPr lang="en-US" sz="4500" b="1" dirty="0" smtClean="0">
                <a:ln w="22225">
                  <a:solidFill>
                    <a:schemeClr val="accent2"/>
                  </a:solidFill>
                  <a:prstDash val="solid"/>
                </a:ln>
                <a:solidFill>
                  <a:srgbClr val="EEB500"/>
                </a:solidFill>
              </a:rPr>
              <a:t>LỚP 4</a:t>
            </a:r>
            <a:endParaRPr lang="en-US" sz="4500" b="1" dirty="0">
              <a:ln w="22225">
                <a:solidFill>
                  <a:schemeClr val="accent2"/>
                </a:solidFill>
                <a:prstDash val="solid"/>
              </a:ln>
              <a:solidFill>
                <a:srgbClr val="EEB500"/>
              </a:solidFill>
            </a:endParaRPr>
          </a:p>
        </p:txBody>
      </p:sp>
      <p:sp>
        <p:nvSpPr>
          <p:cNvPr id="6" name="Rectangle 5">
            <a:extLst>
              <a:ext uri="{FF2B5EF4-FFF2-40B4-BE49-F238E27FC236}">
                <a16:creationId xmlns:a16="http://schemas.microsoft.com/office/drawing/2014/main" xmlns="" id="{A2216DDD-40BC-481B-9E9B-6AE9FDFE9BD2}"/>
              </a:ext>
            </a:extLst>
          </p:cNvPr>
          <p:cNvSpPr/>
          <p:nvPr/>
        </p:nvSpPr>
        <p:spPr>
          <a:xfrm>
            <a:off x="952500" y="3631522"/>
            <a:ext cx="7411981" cy="553998"/>
          </a:xfrm>
          <a:prstGeom prst="rect">
            <a:avLst/>
          </a:prstGeom>
          <a:noFill/>
        </p:spPr>
        <p:txBody>
          <a:bodyPr>
            <a:spAutoFit/>
          </a:bodyPr>
          <a:lstStyle/>
          <a:p>
            <a:pPr algn="ctr">
              <a:defRPr/>
            </a:pPr>
            <a:r>
              <a:rPr lang="en-US" sz="3000" b="1" dirty="0">
                <a:ln w="22225">
                  <a:solidFill>
                    <a:schemeClr val="accent2"/>
                  </a:solidFill>
                  <a:prstDash val="solid"/>
                </a:ln>
                <a:solidFill>
                  <a:srgbClr val="FF0066"/>
                </a:solidFill>
              </a:rPr>
              <a:t>ĐẾN VỚI GIỜ HỌC MÔN</a:t>
            </a:r>
            <a:r>
              <a:rPr lang="vi-VN" sz="3000" b="1" dirty="0">
                <a:ln w="22225">
                  <a:solidFill>
                    <a:schemeClr val="accent2"/>
                  </a:solidFill>
                  <a:prstDash val="solid"/>
                </a:ln>
                <a:solidFill>
                  <a:srgbClr val="FF0066"/>
                </a:solidFill>
              </a:rPr>
              <a:t> KHOA HỌC</a:t>
            </a:r>
            <a:endParaRPr lang="en-US" sz="3000" b="1" dirty="0">
              <a:ln w="22225">
                <a:solidFill>
                  <a:schemeClr val="accent2"/>
                </a:solidFill>
                <a:prstDash val="solid"/>
              </a:ln>
              <a:solidFill>
                <a:srgbClr val="FF0066"/>
              </a:solidFill>
            </a:endParaRPr>
          </a:p>
        </p:txBody>
      </p:sp>
      <p:sp>
        <p:nvSpPr>
          <p:cNvPr id="7" name="Rectangle 6">
            <a:extLst>
              <a:ext uri="{FF2B5EF4-FFF2-40B4-BE49-F238E27FC236}">
                <a16:creationId xmlns:a16="http://schemas.microsoft.com/office/drawing/2014/main" xmlns="" id="{A2216DDD-40BC-481B-9E9B-6AE9FDFE9BD2}"/>
              </a:ext>
            </a:extLst>
          </p:cNvPr>
          <p:cNvSpPr/>
          <p:nvPr/>
        </p:nvSpPr>
        <p:spPr>
          <a:xfrm>
            <a:off x="952500" y="705872"/>
            <a:ext cx="7411981" cy="553998"/>
          </a:xfrm>
          <a:prstGeom prst="rect">
            <a:avLst/>
          </a:prstGeom>
          <a:noFill/>
        </p:spPr>
        <p:txBody>
          <a:bodyPr>
            <a:spAutoFit/>
          </a:bodyPr>
          <a:lstStyle/>
          <a:p>
            <a:pPr algn="ctr">
              <a:defRPr/>
            </a:pPr>
            <a:r>
              <a:rPr lang="en-US" sz="3000" b="1" dirty="0" smtClean="0">
                <a:ln w="22225">
                  <a:solidFill>
                    <a:schemeClr val="accent2"/>
                  </a:solidFill>
                  <a:prstDash val="solid"/>
                </a:ln>
                <a:solidFill>
                  <a:srgbClr val="FF0066"/>
                </a:solidFill>
              </a:rPr>
              <a:t>TR</a:t>
            </a:r>
            <a:r>
              <a:rPr lang="vi-VN" sz="3000" b="1" dirty="0" smtClean="0">
                <a:ln w="22225">
                  <a:solidFill>
                    <a:schemeClr val="accent2"/>
                  </a:solidFill>
                  <a:prstDash val="solid"/>
                </a:ln>
                <a:solidFill>
                  <a:srgbClr val="FF0066"/>
                </a:solidFill>
              </a:rPr>
              <a:t>ƯỜNG</a:t>
            </a:r>
            <a:r>
              <a:rPr lang="en-US" sz="3000" b="1" dirty="0">
                <a:ln w="22225">
                  <a:solidFill>
                    <a:schemeClr val="accent2"/>
                  </a:solidFill>
                  <a:prstDash val="solid"/>
                </a:ln>
                <a:solidFill>
                  <a:srgbClr val="FF0066"/>
                </a:solidFill>
              </a:rPr>
              <a:t> TIỂU HỌC ĐOÀN KẾT</a:t>
            </a:r>
          </a:p>
        </p:txBody>
      </p:sp>
    </p:spTree>
    <p:extLst>
      <p:ext uri="{BB962C8B-B14F-4D97-AF65-F5344CB8AC3E}">
        <p14:creationId xmlns:p14="http://schemas.microsoft.com/office/powerpoint/2010/main" val="3269195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747" t="7293" r="17711" b="43819"/>
          <a:stretch/>
        </p:blipFill>
        <p:spPr>
          <a:xfrm>
            <a:off x="231354" y="220338"/>
            <a:ext cx="8714342" cy="6510968"/>
          </a:xfrm>
          <a:prstGeom prst="rect">
            <a:avLst/>
          </a:prstGeom>
        </p:spPr>
      </p:pic>
      <p:sp>
        <p:nvSpPr>
          <p:cNvPr id="6" name="TextBox 5"/>
          <p:cNvSpPr txBox="1"/>
          <p:nvPr/>
        </p:nvSpPr>
        <p:spPr>
          <a:xfrm>
            <a:off x="3305060" y="881349"/>
            <a:ext cx="7127914" cy="584775"/>
          </a:xfrm>
          <a:prstGeom prst="rect">
            <a:avLst/>
          </a:prstGeom>
          <a:noFill/>
        </p:spPr>
        <p:txBody>
          <a:bodyPr wrap="square" rtlCol="0">
            <a:spAutoFit/>
          </a:bodyPr>
          <a:lstStyle/>
          <a:p>
            <a:r>
              <a:rPr lang="vi-VN" sz="3200" b="1" dirty="0">
                <a:solidFill>
                  <a:srgbClr val="FFFF00"/>
                </a:solidFill>
                <a:latin typeface="+mj-lt"/>
              </a:rPr>
              <a:t>ÔN BÀI CŨ</a:t>
            </a:r>
            <a:endParaRPr lang="en-US" sz="3200" b="1" dirty="0">
              <a:solidFill>
                <a:srgbClr val="FFFF00"/>
              </a:solidFill>
              <a:latin typeface="+mj-lt"/>
            </a:endParaRPr>
          </a:p>
        </p:txBody>
      </p:sp>
      <p:sp>
        <p:nvSpPr>
          <p:cNvPr id="7" name="Rectangle 8">
            <a:extLst>
              <a:ext uri="{FF2B5EF4-FFF2-40B4-BE49-F238E27FC236}">
                <a16:creationId xmlns="" xmlns:a16="http://schemas.microsoft.com/office/drawing/2014/main" id="{A58F4A34-F48E-4CD2-9D20-32E3CA52A4F6}"/>
              </a:ext>
            </a:extLst>
          </p:cNvPr>
          <p:cNvSpPr>
            <a:spLocks noChangeArrowheads="1"/>
          </p:cNvSpPr>
          <p:nvPr/>
        </p:nvSpPr>
        <p:spPr bwMode="auto">
          <a:xfrm>
            <a:off x="719137" y="1759023"/>
            <a:ext cx="7705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2800" b="1" dirty="0">
                <a:solidFill>
                  <a:schemeClr val="bg1"/>
                </a:solidFill>
                <a:latin typeface="Times New Roman" panose="02020603050405020304" pitchFamily="18" charset="0"/>
                <a:cs typeface="Times New Roman" panose="02020603050405020304" pitchFamily="18" charset="0"/>
              </a:rPr>
              <a:t>1. </a:t>
            </a:r>
            <a:r>
              <a:rPr lang="en-US" altLang="en-US" sz="2800" b="1" dirty="0" err="1" smtClean="0">
                <a:solidFill>
                  <a:schemeClr val="bg1"/>
                </a:solidFill>
                <a:latin typeface="Times New Roman" panose="02020603050405020304" pitchFamily="18" charset="0"/>
                <a:cs typeface="Times New Roman" panose="02020603050405020304" pitchFamily="18" charset="0"/>
              </a:rPr>
              <a:t>Nêu</a:t>
            </a:r>
            <a:r>
              <a:rPr lang="en-US" altLang="en-US" sz="2800" b="1" dirty="0" smtClean="0">
                <a:solidFill>
                  <a:schemeClr val="bg1"/>
                </a:solidFill>
                <a:latin typeface="Times New Roman" panose="02020603050405020304" pitchFamily="18" charset="0"/>
                <a:cs typeface="Times New Roman" panose="02020603050405020304" pitchFamily="18" charset="0"/>
              </a:rPr>
              <a:t> </a:t>
            </a:r>
            <a:r>
              <a:rPr lang="en-US" altLang="en-US" sz="2800" b="1" dirty="0" err="1" smtClean="0">
                <a:solidFill>
                  <a:schemeClr val="bg1"/>
                </a:solidFill>
                <a:latin typeface="Times New Roman" panose="02020603050405020304" pitchFamily="18" charset="0"/>
                <a:cs typeface="Times New Roman" panose="02020603050405020304" pitchFamily="18" charset="0"/>
              </a:rPr>
              <a:t>vai</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smtClean="0">
                <a:solidFill>
                  <a:schemeClr val="bg1"/>
                </a:solidFill>
                <a:latin typeface="Times New Roman" panose="02020603050405020304" pitchFamily="18" charset="0"/>
                <a:cs typeface="Times New Roman" panose="02020603050405020304" pitchFamily="18" charset="0"/>
              </a:rPr>
              <a:t>trò</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smtClean="0">
                <a:solidFill>
                  <a:schemeClr val="bg1"/>
                </a:solidFill>
                <a:latin typeface="Times New Roman" panose="02020603050405020304" pitchFamily="18" charset="0"/>
                <a:cs typeface="Times New Roman" panose="02020603050405020304" pitchFamily="18" charset="0"/>
              </a:rPr>
              <a:t>của</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smtClean="0">
                <a:solidFill>
                  <a:schemeClr val="bg1"/>
                </a:solidFill>
                <a:latin typeface="Times New Roman" panose="02020603050405020304" pitchFamily="18" charset="0"/>
                <a:cs typeface="Times New Roman" panose="02020603050405020304" pitchFamily="18" charset="0"/>
              </a:rPr>
              <a:t>ánh</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smtClean="0">
                <a:solidFill>
                  <a:schemeClr val="bg1"/>
                </a:solidFill>
                <a:latin typeface="Times New Roman" panose="02020603050405020304" pitchFamily="18" charset="0"/>
                <a:cs typeface="Times New Roman" panose="02020603050405020304" pitchFamily="18" charset="0"/>
              </a:rPr>
              <a:t>sáng</a:t>
            </a:r>
            <a:r>
              <a:rPr lang="en-US" altLang="en-US" sz="2800" b="1" dirty="0" smtClean="0">
                <a:solidFill>
                  <a:schemeClr val="bg1"/>
                </a:solidFill>
                <a:latin typeface="Times New Roman" panose="02020603050405020304" pitchFamily="18" charset="0"/>
                <a:cs typeface="Times New Roman" panose="02020603050405020304" pitchFamily="18" charset="0"/>
              </a:rPr>
              <a:t> </a:t>
            </a:r>
            <a:r>
              <a:rPr lang="vi-VN" altLang="en-US" sz="2800" b="1" dirty="0" smtClean="0">
                <a:solidFill>
                  <a:schemeClr val="bg1"/>
                </a:solidFill>
                <a:latin typeface="Times New Roman" panose="02020603050405020304" pitchFamily="18" charset="0"/>
                <a:cs typeface="Times New Roman" panose="02020603050405020304" pitchFamily="18" charset="0"/>
              </a:rPr>
              <a:t>đối</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smtClean="0">
                <a:solidFill>
                  <a:schemeClr val="bg1"/>
                </a:solidFill>
                <a:latin typeface="Times New Roman" panose="02020603050405020304" pitchFamily="18" charset="0"/>
                <a:cs typeface="Times New Roman" panose="02020603050405020304" pitchFamily="18" charset="0"/>
              </a:rPr>
              <a:t>với</a:t>
            </a:r>
            <a:r>
              <a:rPr lang="en-US" altLang="en-US" sz="2800" b="1" dirty="0" smtClean="0">
                <a:solidFill>
                  <a:schemeClr val="bg1"/>
                </a:solidFill>
                <a:latin typeface="Times New Roman" panose="02020603050405020304" pitchFamily="18" charset="0"/>
                <a:cs typeface="Times New Roman" panose="02020603050405020304" pitchFamily="18" charset="0"/>
              </a:rPr>
              <a:t> con </a:t>
            </a:r>
            <a:r>
              <a:rPr lang="en-US" altLang="en-US" sz="2800" b="1" dirty="0" err="1" smtClean="0">
                <a:solidFill>
                  <a:schemeClr val="bg1"/>
                </a:solidFill>
                <a:latin typeface="Times New Roman" panose="02020603050405020304" pitchFamily="18" charset="0"/>
                <a:cs typeface="Times New Roman" panose="02020603050405020304" pitchFamily="18" charset="0"/>
              </a:rPr>
              <a:t>ng</a:t>
            </a:r>
            <a:r>
              <a:rPr lang="vi-VN" altLang="en-US" sz="2800" b="1" dirty="0" smtClean="0">
                <a:solidFill>
                  <a:schemeClr val="bg1"/>
                </a:solidFill>
                <a:latin typeface="Times New Roman" panose="02020603050405020304" pitchFamily="18" charset="0"/>
                <a:cs typeface="Times New Roman" panose="02020603050405020304" pitchFamily="18" charset="0"/>
              </a:rPr>
              <a:t>ười</a:t>
            </a:r>
            <a:r>
              <a:rPr lang="en-US" altLang="en-US" sz="2800" b="1" dirty="0" smtClean="0">
                <a:solidFill>
                  <a:schemeClr val="bg1"/>
                </a:solidFill>
                <a:latin typeface="Times New Roman" panose="02020603050405020304" pitchFamily="18" charset="0"/>
                <a:cs typeface="Times New Roman" panose="02020603050405020304" pitchFamily="18" charset="0"/>
              </a:rPr>
              <a:t>, </a:t>
            </a:r>
            <a:r>
              <a:rPr lang="vi-VN" altLang="en-US" sz="2800" b="1" dirty="0" smtClean="0">
                <a:solidFill>
                  <a:schemeClr val="bg1"/>
                </a:solidFill>
                <a:latin typeface="Times New Roman" panose="02020603050405020304" pitchFamily="18" charset="0"/>
                <a:cs typeface="Times New Roman" panose="02020603050405020304" pitchFamily="18" charset="0"/>
              </a:rPr>
              <a:t>động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vật</a:t>
            </a:r>
            <a:r>
              <a:rPr lang="en-US" altLang="en-US" sz="2800" b="1" dirty="0">
                <a:solidFill>
                  <a:schemeClr val="bg1"/>
                </a:solidFill>
                <a:latin typeface="Times New Roman" panose="02020603050405020304" pitchFamily="18" charset="0"/>
                <a:cs typeface="Times New Roman" panose="02020603050405020304" pitchFamily="18" charset="0"/>
              </a:rPr>
              <a:t>?</a:t>
            </a:r>
          </a:p>
        </p:txBody>
      </p:sp>
      <p:sp>
        <p:nvSpPr>
          <p:cNvPr id="8" name="Text Box 5">
            <a:extLst>
              <a:ext uri="{FF2B5EF4-FFF2-40B4-BE49-F238E27FC236}">
                <a16:creationId xmlns="" xmlns:a16="http://schemas.microsoft.com/office/drawing/2014/main" id="{C0FD433E-C377-4EE3-89EA-9814937462E7}"/>
              </a:ext>
            </a:extLst>
          </p:cNvPr>
          <p:cNvSpPr txBox="1">
            <a:spLocks noChangeArrowheads="1"/>
          </p:cNvSpPr>
          <p:nvPr/>
        </p:nvSpPr>
        <p:spPr>
          <a:xfrm>
            <a:off x="719136" y="3063271"/>
            <a:ext cx="8193509" cy="1441450"/>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buFontTx/>
              <a:buNone/>
            </a:pPr>
            <a:r>
              <a:rPr lang="en-US" altLang="en-US" b="1" dirty="0">
                <a:solidFill>
                  <a:schemeClr val="bg1"/>
                </a:solidFill>
                <a:latin typeface="Times New Roman" panose="02020603050405020304" pitchFamily="18" charset="0"/>
                <a:cs typeface="Times New Roman" panose="02020603050405020304" pitchFamily="18" charset="0"/>
              </a:rPr>
              <a:t>2. </a:t>
            </a:r>
            <a:r>
              <a:rPr lang="vi-VN" b="1" dirty="0">
                <a:solidFill>
                  <a:schemeClr val="bg1"/>
                </a:solidFill>
                <a:latin typeface="Times New Roman" panose="02020603050405020304" pitchFamily="18" charset="0"/>
                <a:cs typeface="Times New Roman" panose="02020603050405020304" pitchFamily="18" charset="0"/>
              </a:rPr>
              <a:t>Trong thực tế người ta còn áp dụng nhu cầu về ánh sáng đối với động vật như thế nào để có được những biện pháp kỹ thuật đem lại hiệu quả kinh tế cao</a:t>
            </a:r>
            <a:r>
              <a:rPr lang="vi-VN" altLang="en-US" b="1" dirty="0">
                <a:solidFill>
                  <a:schemeClr val="bg1"/>
                </a:solidFill>
                <a:latin typeface="Times New Roman" panose="02020603050405020304" pitchFamily="18" charset="0"/>
                <a:cs typeface="Times New Roman" panose="02020603050405020304" pitchFamily="18" charset="0"/>
              </a:rPr>
              <a:t>?</a:t>
            </a:r>
            <a:endParaRPr lang="en-US" alt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24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iterate type="lt">
                                    <p:tmPct val="0"/>
                                  </p:iterate>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917"/>
          <a:stretch/>
        </p:blipFill>
        <p:spPr>
          <a:xfrm>
            <a:off x="0" y="26504"/>
            <a:ext cx="9144000" cy="6857999"/>
          </a:xfrm>
          <a:prstGeom prst="rect">
            <a:avLst/>
          </a:prstGeom>
        </p:spPr>
      </p:pic>
      <p:sp>
        <p:nvSpPr>
          <p:cNvPr id="5" name="TextBox 4"/>
          <p:cNvSpPr txBox="1"/>
          <p:nvPr/>
        </p:nvSpPr>
        <p:spPr>
          <a:xfrm>
            <a:off x="622453" y="1870550"/>
            <a:ext cx="7899094" cy="2400657"/>
          </a:xfrm>
          <a:prstGeom prst="rect">
            <a:avLst/>
          </a:prstGeom>
          <a:noFill/>
        </p:spPr>
        <p:txBody>
          <a:bodyPr wrap="square" rtlCol="0">
            <a:spAutoFit/>
          </a:bodyPr>
          <a:lstStyle/>
          <a:p>
            <a:pPr algn="ctr">
              <a:lnSpc>
                <a:spcPct val="150000"/>
              </a:lnSpc>
            </a:pPr>
            <a:r>
              <a:rPr lang="en-US" sz="3200" b="1" i="1" u="sng" dirty="0">
                <a:solidFill>
                  <a:schemeClr val="bg1"/>
                </a:solidFill>
                <a:latin typeface="Arial" panose="020B0604020202020204" pitchFamily="34" charset="0"/>
                <a:cs typeface="Arial" panose="020B0604020202020204" pitchFamily="34" charset="0"/>
              </a:rPr>
              <a:t>Khoa </a:t>
            </a:r>
            <a:r>
              <a:rPr lang="en-US" sz="3200" b="1" i="1" u="sng" dirty="0" err="1">
                <a:solidFill>
                  <a:schemeClr val="bg1"/>
                </a:solidFill>
                <a:latin typeface="Arial" panose="020B0604020202020204" pitchFamily="34" charset="0"/>
                <a:cs typeface="Arial" panose="020B0604020202020204" pitchFamily="34" charset="0"/>
              </a:rPr>
              <a:t>học</a:t>
            </a:r>
            <a:endParaRPr lang="vi-VN" sz="3200" b="1" i="1" u="sng" dirty="0">
              <a:solidFill>
                <a:schemeClr val="bg1"/>
              </a:solidFill>
              <a:latin typeface="Arial" panose="020B0604020202020204" pitchFamily="34" charset="0"/>
              <a:cs typeface="Arial" panose="020B0604020202020204" pitchFamily="34" charset="0"/>
            </a:endParaRPr>
          </a:p>
          <a:p>
            <a:pPr algn="ctr">
              <a:lnSpc>
                <a:spcPct val="150000"/>
              </a:lnSpc>
            </a:pPr>
            <a:r>
              <a:rPr lang="vi-VN" sz="3200" b="1" i="1" dirty="0" smtClean="0">
                <a:solidFill>
                  <a:schemeClr val="bg1"/>
                </a:solidFill>
                <a:latin typeface="Arial" panose="020B0604020202020204" pitchFamily="34" charset="0"/>
                <a:cs typeface="Arial" panose="020B0604020202020204" pitchFamily="34" charset="0"/>
              </a:rPr>
              <a:t>B</a:t>
            </a:r>
            <a:r>
              <a:rPr lang="en-US" sz="3200" b="1" i="1" dirty="0" err="1" smtClean="0">
                <a:solidFill>
                  <a:schemeClr val="bg1"/>
                </a:solidFill>
                <a:latin typeface="Arial" panose="020B0604020202020204" pitchFamily="34" charset="0"/>
                <a:cs typeface="Arial" panose="020B0604020202020204" pitchFamily="34" charset="0"/>
              </a:rPr>
              <a:t>ài</a:t>
            </a:r>
            <a:r>
              <a:rPr lang="vi-VN" sz="3200" b="1" i="1" dirty="0" smtClean="0">
                <a:solidFill>
                  <a:schemeClr val="bg1"/>
                </a:solidFill>
                <a:latin typeface="Arial" panose="020B0604020202020204" pitchFamily="34" charset="0"/>
                <a:cs typeface="Arial" panose="020B0604020202020204" pitchFamily="34" charset="0"/>
              </a:rPr>
              <a:t> 49</a:t>
            </a:r>
            <a:r>
              <a:rPr lang="en-US" sz="3200" b="1" i="1" dirty="0">
                <a:solidFill>
                  <a:schemeClr val="bg1"/>
                </a:solidFill>
                <a:latin typeface="Arial" panose="020B0604020202020204" pitchFamily="34" charset="0"/>
                <a:cs typeface="Arial" panose="020B0604020202020204" pitchFamily="34" charset="0"/>
              </a:rPr>
              <a:t>:</a:t>
            </a:r>
          </a:p>
          <a:p>
            <a:pPr algn="ctr">
              <a:lnSpc>
                <a:spcPct val="150000"/>
              </a:lnSpc>
            </a:pPr>
            <a:r>
              <a:rPr lang="vi-VN" sz="3600" b="1" dirty="0">
                <a:solidFill>
                  <a:srgbClr val="FFFF00"/>
                </a:solidFill>
                <a:latin typeface="Arial" panose="020B0604020202020204" pitchFamily="34" charset="0"/>
                <a:cs typeface="Arial" panose="020B0604020202020204" pitchFamily="34" charset="0"/>
              </a:rPr>
              <a:t>Ánh sáng </a:t>
            </a:r>
            <a:r>
              <a:rPr lang="en-US" sz="3600" b="1" dirty="0" err="1" smtClean="0">
                <a:solidFill>
                  <a:srgbClr val="FFFF00"/>
                </a:solidFill>
                <a:latin typeface="Arial" panose="020B0604020202020204" pitchFamily="34" charset="0"/>
                <a:cs typeface="Arial" panose="020B0604020202020204" pitchFamily="34" charset="0"/>
              </a:rPr>
              <a:t>và</a:t>
            </a:r>
            <a:r>
              <a:rPr lang="en-US" sz="3600" b="1" dirty="0">
                <a:solidFill>
                  <a:srgbClr val="FFFF00"/>
                </a:solidFill>
                <a:latin typeface="Arial" panose="020B0604020202020204" pitchFamily="34" charset="0"/>
                <a:cs typeface="Arial" panose="020B0604020202020204" pitchFamily="34" charset="0"/>
              </a:rPr>
              <a:t> </a:t>
            </a:r>
            <a:r>
              <a:rPr lang="en-US" sz="3600" b="1" dirty="0" err="1" smtClean="0">
                <a:solidFill>
                  <a:srgbClr val="FFFF00"/>
                </a:solidFill>
                <a:latin typeface="Arial" panose="020B0604020202020204" pitchFamily="34" charset="0"/>
                <a:cs typeface="Arial" panose="020B0604020202020204" pitchFamily="34" charset="0"/>
              </a:rPr>
              <a:t>việc</a:t>
            </a:r>
            <a:r>
              <a:rPr lang="en-US" sz="3600" b="1" dirty="0">
                <a:solidFill>
                  <a:srgbClr val="FFFF00"/>
                </a:solidFill>
                <a:latin typeface="Arial" panose="020B0604020202020204" pitchFamily="34" charset="0"/>
                <a:cs typeface="Arial" panose="020B0604020202020204" pitchFamily="34" charset="0"/>
              </a:rPr>
              <a:t> </a:t>
            </a:r>
            <a:r>
              <a:rPr lang="en-US" sz="3600" b="1" dirty="0" err="1" smtClean="0">
                <a:solidFill>
                  <a:srgbClr val="FFFF00"/>
                </a:solidFill>
                <a:latin typeface="Arial" panose="020B0604020202020204" pitchFamily="34" charset="0"/>
                <a:cs typeface="Arial" panose="020B0604020202020204" pitchFamily="34" charset="0"/>
              </a:rPr>
              <a:t>bảo</a:t>
            </a:r>
            <a:r>
              <a:rPr lang="en-US" sz="3600" b="1" dirty="0">
                <a:solidFill>
                  <a:srgbClr val="FFFF00"/>
                </a:solidFill>
                <a:latin typeface="Arial" panose="020B0604020202020204" pitchFamily="34" charset="0"/>
                <a:cs typeface="Arial" panose="020B0604020202020204" pitchFamily="34" charset="0"/>
              </a:rPr>
              <a:t> </a:t>
            </a:r>
            <a:r>
              <a:rPr lang="en-US" sz="3600" b="1" dirty="0" err="1" smtClean="0">
                <a:solidFill>
                  <a:srgbClr val="FFFF00"/>
                </a:solidFill>
                <a:latin typeface="Arial" panose="020B0604020202020204" pitchFamily="34" charset="0"/>
                <a:cs typeface="Arial" panose="020B0604020202020204" pitchFamily="34" charset="0"/>
              </a:rPr>
              <a:t>vệ</a:t>
            </a:r>
            <a:r>
              <a:rPr lang="en-US" sz="3600" b="1" dirty="0" smtClean="0">
                <a:solidFill>
                  <a:srgbClr val="FFFF00"/>
                </a:solidFill>
                <a:latin typeface="Arial" panose="020B0604020202020204" pitchFamily="34" charset="0"/>
                <a:cs typeface="Arial" panose="020B0604020202020204" pitchFamily="34" charset="0"/>
              </a:rPr>
              <a:t> </a:t>
            </a:r>
            <a:r>
              <a:rPr lang="vi-VN" sz="3600" b="1" dirty="0" smtClean="0">
                <a:solidFill>
                  <a:srgbClr val="FFFF00"/>
                </a:solidFill>
                <a:latin typeface="Arial" panose="020B0604020202020204" pitchFamily="34" charset="0"/>
                <a:cs typeface="Arial" panose="020B0604020202020204" pitchFamily="34" charset="0"/>
              </a:rPr>
              <a:t>đô</a:t>
            </a:r>
            <a:r>
              <a:rPr lang="en-US" sz="3600" b="1" dirty="0" smtClean="0">
                <a:solidFill>
                  <a:srgbClr val="FFFF00"/>
                </a:solidFill>
                <a:latin typeface="Arial" panose="020B0604020202020204" pitchFamily="34" charset="0"/>
                <a:cs typeface="Arial" panose="020B0604020202020204" pitchFamily="34" charset="0"/>
              </a:rPr>
              <a:t>i m</a:t>
            </a:r>
            <a:r>
              <a:rPr lang="vi-VN" sz="3600" b="1" dirty="0" smtClean="0">
                <a:solidFill>
                  <a:srgbClr val="FFFF00"/>
                </a:solidFill>
                <a:latin typeface="Arial" panose="020B0604020202020204" pitchFamily="34" charset="0"/>
                <a:cs typeface="Arial" panose="020B0604020202020204" pitchFamily="34" charset="0"/>
              </a:rPr>
              <a:t>ă</a:t>
            </a:r>
            <a:r>
              <a:rPr lang="en-US" sz="3600" b="1" dirty="0" smtClean="0">
                <a:solidFill>
                  <a:srgbClr val="FFFF00"/>
                </a:solidFill>
                <a:latin typeface="Arial" panose="020B0604020202020204" pitchFamily="34" charset="0"/>
                <a:cs typeface="Arial" panose="020B0604020202020204" pitchFamily="34" charset="0"/>
              </a:rPr>
              <a:t>t</a:t>
            </a:r>
            <a:endParaRPr lang="en-U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87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00B65EA1-DC4C-4DB1-A4E3-F0DEFC12DDE6}"/>
              </a:ext>
            </a:extLst>
          </p:cNvPr>
          <p:cNvPicPr>
            <a:picLocks noChangeAspect="1"/>
          </p:cNvPicPr>
          <p:nvPr/>
        </p:nvPicPr>
        <p:blipFill rotWithShape="1">
          <a:blip r:embed="rId2">
            <a:extLst>
              <a:ext uri="{28A0092B-C50C-407E-A947-70E740481C1C}">
                <a14:useLocalDpi xmlns:a14="http://schemas.microsoft.com/office/drawing/2010/main" val="0"/>
              </a:ext>
            </a:extLst>
          </a:blip>
          <a:srcRect l="16747" t="7293" r="17711" b="43819"/>
          <a:stretch/>
        </p:blipFill>
        <p:spPr>
          <a:xfrm>
            <a:off x="77117" y="88135"/>
            <a:ext cx="8956713" cy="6643171"/>
          </a:xfrm>
          <a:prstGeom prst="rect">
            <a:avLst/>
          </a:prstGeom>
        </p:spPr>
      </p:pic>
      <p:sp>
        <p:nvSpPr>
          <p:cNvPr id="5" name="Text Box 22">
            <a:extLst>
              <a:ext uri="{FF2B5EF4-FFF2-40B4-BE49-F238E27FC236}">
                <a16:creationId xmlns="" xmlns:a16="http://schemas.microsoft.com/office/drawing/2014/main" id="{DFC12D48-B756-45D8-A652-C081898F5193}"/>
              </a:ext>
            </a:extLst>
          </p:cNvPr>
          <p:cNvSpPr txBox="1">
            <a:spLocks noChangeArrowheads="1"/>
          </p:cNvSpPr>
          <p:nvPr/>
        </p:nvSpPr>
        <p:spPr bwMode="auto">
          <a:xfrm>
            <a:off x="431794" y="716539"/>
            <a:ext cx="855318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2800" b="1" dirty="0">
                <a:solidFill>
                  <a:srgbClr val="FFFF00"/>
                </a:solidFill>
                <a:latin typeface="Times New Roman" panose="02020603050405020304" pitchFamily="18" charset="0"/>
                <a:cs typeface="Times New Roman" panose="02020603050405020304" pitchFamily="18" charset="0"/>
              </a:rPr>
              <a:t>1</a:t>
            </a:r>
            <a:r>
              <a:rPr lang="en-US" altLang="en-US" sz="2800" b="1" dirty="0" smtClean="0">
                <a:solidFill>
                  <a:srgbClr val="FFFF00"/>
                </a:solidFill>
                <a:latin typeface="Times New Roman" panose="02020603050405020304" pitchFamily="18" charset="0"/>
                <a:cs typeface="Times New Roman" panose="02020603050405020304" pitchFamily="18" charset="0"/>
              </a:rPr>
              <a:t>. </a:t>
            </a:r>
            <a:r>
              <a:rPr lang="vi-VN" altLang="en-US" sz="2800" b="1" dirty="0" err="1">
                <a:solidFill>
                  <a:srgbClr val="FFFF00"/>
                </a:solidFill>
                <a:latin typeface="Times New Roman" panose="02020603050405020304" pitchFamily="18" charset="0"/>
                <a:cs typeface="Times New Roman" panose="02020603050405020304" pitchFamily="18" charset="0"/>
              </a:rPr>
              <a:t>Ánh</a:t>
            </a:r>
            <a:r>
              <a:rPr lang="vi-VN"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b="1" dirty="0" err="1">
                <a:solidFill>
                  <a:srgbClr val="FFFF00"/>
                </a:solidFill>
                <a:latin typeface="Times New Roman" panose="02020603050405020304" pitchFamily="18" charset="0"/>
                <a:cs typeface="Times New Roman" panose="02020603050405020304" pitchFamily="18" charset="0"/>
              </a:rPr>
              <a:t>sáng</a:t>
            </a:r>
            <a:r>
              <a:rPr lang="vi-VN"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b="1" dirty="0" err="1">
                <a:solidFill>
                  <a:srgbClr val="FFFF00"/>
                </a:solidFill>
                <a:latin typeface="Times New Roman" panose="02020603050405020304" pitchFamily="18" charset="0"/>
                <a:cs typeface="Times New Roman" panose="02020603050405020304" pitchFamily="18" charset="0"/>
              </a:rPr>
              <a:t>và</a:t>
            </a:r>
            <a:r>
              <a:rPr lang="vi-VN"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b="1" dirty="0" err="1">
                <a:solidFill>
                  <a:srgbClr val="FFFF00"/>
                </a:solidFill>
                <a:latin typeface="Times New Roman" panose="02020603050405020304" pitchFamily="18" charset="0"/>
                <a:cs typeface="Times New Roman" panose="02020603050405020304" pitchFamily="18" charset="0"/>
              </a:rPr>
              <a:t>việc</a:t>
            </a:r>
            <a:r>
              <a:rPr lang="vi-VN"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b="1" dirty="0" err="1">
                <a:solidFill>
                  <a:srgbClr val="FFFF00"/>
                </a:solidFill>
                <a:latin typeface="Times New Roman" panose="02020603050405020304" pitchFamily="18" charset="0"/>
                <a:cs typeface="Times New Roman" panose="02020603050405020304" pitchFamily="18" charset="0"/>
              </a:rPr>
              <a:t>bảo</a:t>
            </a:r>
            <a:r>
              <a:rPr lang="vi-VN"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b="1" dirty="0" err="1">
                <a:solidFill>
                  <a:srgbClr val="FFFF00"/>
                </a:solidFill>
                <a:latin typeface="Times New Roman" panose="02020603050405020304" pitchFamily="18" charset="0"/>
                <a:cs typeface="Times New Roman" panose="02020603050405020304" pitchFamily="18" charset="0"/>
              </a:rPr>
              <a:t>vệ</a:t>
            </a:r>
            <a:r>
              <a:rPr lang="vi-VN" altLang="en-US" sz="2800" b="1" dirty="0">
                <a:solidFill>
                  <a:srgbClr val="FFFF00"/>
                </a:solidFill>
                <a:latin typeface="Times New Roman" panose="02020603050405020304" pitchFamily="18" charset="0"/>
                <a:cs typeface="Times New Roman" panose="02020603050405020304" pitchFamily="18" charset="0"/>
              </a:rPr>
              <a:t> đôi </a:t>
            </a:r>
            <a:r>
              <a:rPr lang="vi-VN" altLang="en-US" sz="2800" b="1" dirty="0" err="1">
                <a:solidFill>
                  <a:srgbClr val="FFFF00"/>
                </a:solidFill>
                <a:latin typeface="Times New Roman" panose="02020603050405020304" pitchFamily="18" charset="0"/>
                <a:cs typeface="Times New Roman" panose="02020603050405020304" pitchFamily="18" charset="0"/>
              </a:rPr>
              <a:t>mắt</a:t>
            </a:r>
            <a:r>
              <a:rPr lang="vi-VN" altLang="en-US" sz="2800" b="1" dirty="0">
                <a:solidFill>
                  <a:srgbClr val="FFFF00"/>
                </a:solidFill>
                <a:latin typeface="Times New Roman" panose="02020603050405020304" pitchFamily="18" charset="0"/>
                <a:cs typeface="Times New Roman" panose="02020603050405020304" pitchFamily="18" charset="0"/>
              </a:rPr>
              <a:t>.</a:t>
            </a:r>
            <a:endParaRPr lang="en-US" altLang="en-US" sz="2800" b="1" dirty="0">
              <a:solidFill>
                <a:srgbClr val="FFFF00"/>
              </a:solidFill>
              <a:latin typeface="Times New Roman" panose="02020603050405020304" pitchFamily="18" charset="0"/>
              <a:cs typeface="Times New Roman" panose="02020603050405020304" pitchFamily="18" charset="0"/>
            </a:endParaRPr>
          </a:p>
          <a:p>
            <a:pPr>
              <a:spcBef>
                <a:spcPct val="0"/>
              </a:spcBef>
              <a:buNone/>
            </a:pPr>
            <a:endParaRPr lang="en-US" altLang="en-US" sz="2800" dirty="0">
              <a:solidFill>
                <a:srgbClr val="FFFF00"/>
              </a:solidFill>
              <a:latin typeface="Times New Roman" panose="02020603050405020304" pitchFamily="18" charset="0"/>
              <a:cs typeface="Times New Roman" panose="02020603050405020304" pitchFamily="18" charset="0"/>
            </a:endParaRPr>
          </a:p>
        </p:txBody>
      </p:sp>
      <p:sp>
        <p:nvSpPr>
          <p:cNvPr id="11" name="Hình chữ nhật 10">
            <a:extLst>
              <a:ext uri="{FF2B5EF4-FFF2-40B4-BE49-F238E27FC236}">
                <a16:creationId xmlns="" xmlns:a16="http://schemas.microsoft.com/office/drawing/2014/main" id="{06247E78-8BE4-4B69-9FD6-D292FDBEE4F1}"/>
              </a:ext>
            </a:extLst>
          </p:cNvPr>
          <p:cNvSpPr/>
          <p:nvPr/>
        </p:nvSpPr>
        <p:spPr>
          <a:xfrm>
            <a:off x="600647" y="1413793"/>
            <a:ext cx="8215473" cy="1068049"/>
          </a:xfrm>
          <a:prstGeom prst="rect">
            <a:avLst/>
          </a:prstGeom>
        </p:spPr>
        <p:txBody>
          <a:bodyPr wrap="square">
            <a:spAutoFit/>
          </a:bodyPr>
          <a:lstStyle/>
          <a:p>
            <a:pPr>
              <a:defRPr/>
            </a:pPr>
            <a:r>
              <a:rPr lang="vi-VN" sz="2000" b="1" dirty="0">
                <a:solidFill>
                  <a:schemeClr val="bg1"/>
                </a:solidFill>
                <a:latin typeface="Times New Roman" panose="02020603050405020304" pitchFamily="18" charset="0"/>
                <a:cs typeface="Times New Roman" panose="02020603050405020304" pitchFamily="18" charset="0"/>
              </a:rPr>
              <a:t>Quan </a:t>
            </a:r>
            <a:r>
              <a:rPr lang="vi-VN" sz="2000" b="1" dirty="0" err="1">
                <a:solidFill>
                  <a:schemeClr val="bg1"/>
                </a:solidFill>
                <a:latin typeface="Times New Roman" panose="02020603050405020304" pitchFamily="18" charset="0"/>
                <a:cs typeface="Times New Roman" panose="02020603050405020304" pitchFamily="18" charset="0"/>
              </a:rPr>
              <a:t>sát</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các</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hình</a:t>
            </a:r>
            <a:r>
              <a:rPr lang="vi-VN" sz="2000" b="1" dirty="0">
                <a:solidFill>
                  <a:schemeClr val="bg1"/>
                </a:solidFill>
                <a:latin typeface="Times New Roman" panose="02020603050405020304" pitchFamily="18" charset="0"/>
                <a:cs typeface="Times New Roman" panose="02020603050405020304" pitchFamily="18" charset="0"/>
              </a:rPr>
              <a:t> sau </a:t>
            </a:r>
            <a:r>
              <a:rPr lang="vi-VN" sz="2000" b="1" dirty="0" err="1">
                <a:solidFill>
                  <a:schemeClr val="bg1"/>
                </a:solidFill>
                <a:latin typeface="Times New Roman" panose="02020603050405020304" pitchFamily="18" charset="0"/>
                <a:cs typeface="Times New Roman" panose="02020603050405020304" pitchFamily="18" charset="0"/>
              </a:rPr>
              <a:t>và</a:t>
            </a:r>
            <a:r>
              <a:rPr lang="vi-VN" sz="2000" b="1" dirty="0">
                <a:solidFill>
                  <a:schemeClr val="bg1"/>
                </a:solidFill>
                <a:latin typeface="Times New Roman" panose="02020603050405020304" pitchFamily="18" charset="0"/>
                <a:cs typeface="Times New Roman" panose="02020603050405020304" pitchFamily="18" charset="0"/>
              </a:rPr>
              <a:t> cho </a:t>
            </a:r>
            <a:r>
              <a:rPr lang="vi-VN" sz="2000" b="1" dirty="0" err="1">
                <a:solidFill>
                  <a:schemeClr val="bg1"/>
                </a:solidFill>
                <a:latin typeface="Times New Roman" panose="02020603050405020304" pitchFamily="18" charset="0"/>
                <a:cs typeface="Times New Roman" panose="02020603050405020304" pitchFamily="18" charset="0"/>
              </a:rPr>
              <a:t>biết</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trường</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hợp</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nào</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nhìn</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vào</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nguồn</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ánh</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sáng</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sẽ</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có</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hại</a:t>
            </a:r>
            <a:r>
              <a:rPr lang="vi-VN" sz="2000" b="1" dirty="0">
                <a:solidFill>
                  <a:schemeClr val="bg1"/>
                </a:solidFill>
                <a:latin typeface="Times New Roman" panose="02020603050405020304" pitchFamily="18" charset="0"/>
                <a:cs typeface="Times New Roman" panose="02020603050405020304" pitchFamily="18" charset="0"/>
              </a:rPr>
              <a:t> cho </a:t>
            </a:r>
            <a:r>
              <a:rPr lang="vi-VN" sz="2000" b="1" dirty="0" err="1">
                <a:solidFill>
                  <a:schemeClr val="bg1"/>
                </a:solidFill>
                <a:latin typeface="Times New Roman" panose="02020603050405020304" pitchFamily="18" charset="0"/>
                <a:cs typeface="Times New Roman" panose="02020603050405020304" pitchFamily="18" charset="0"/>
              </a:rPr>
              <a:t>mắt</a:t>
            </a:r>
            <a:r>
              <a:rPr lang="vi-VN" sz="2000" b="1" dirty="0">
                <a:solidFill>
                  <a:schemeClr val="bg1"/>
                </a:solidFill>
                <a:latin typeface="Times New Roman" panose="02020603050405020304" pitchFamily="18" charset="0"/>
                <a:cs typeface="Times New Roman" panose="02020603050405020304" pitchFamily="18" charset="0"/>
              </a:rPr>
              <a:t>? </a:t>
            </a:r>
            <a:r>
              <a:rPr lang="vi-VN" sz="2000" b="1" dirty="0" err="1">
                <a:solidFill>
                  <a:schemeClr val="bg1"/>
                </a:solidFill>
                <a:latin typeface="Times New Roman" panose="02020603050405020304" pitchFamily="18" charset="0"/>
                <a:cs typeface="Times New Roman" panose="02020603050405020304" pitchFamily="18" charset="0"/>
              </a:rPr>
              <a:t>Tại</a:t>
            </a:r>
            <a:r>
              <a:rPr lang="vi-VN" sz="2000" b="1" dirty="0">
                <a:solidFill>
                  <a:schemeClr val="bg1"/>
                </a:solidFill>
                <a:latin typeface="Times New Roman" panose="02020603050405020304" pitchFamily="18" charset="0"/>
                <a:cs typeface="Times New Roman" panose="02020603050405020304" pitchFamily="18" charset="0"/>
              </a:rPr>
              <a:t> sao?</a:t>
            </a:r>
            <a:endParaRPr lang="en-US" sz="2000" b="1" dirty="0">
              <a:solidFill>
                <a:schemeClr val="bg1"/>
              </a:solidFill>
              <a:latin typeface="Times New Roman" panose="02020603050405020304" pitchFamily="18" charset="0"/>
              <a:cs typeface="Times New Roman" panose="02020603050405020304" pitchFamily="18" charset="0"/>
            </a:endParaRPr>
          </a:p>
          <a:p>
            <a:pPr>
              <a:lnSpc>
                <a:spcPct val="130000"/>
              </a:lnSpc>
              <a:defRPr/>
            </a:pP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15" name="Hình ảnh 14" descr="Ảnh có chứa pháo hoa&#10;&#10;Mô tả được tạo tự động">
            <a:extLst>
              <a:ext uri="{FF2B5EF4-FFF2-40B4-BE49-F238E27FC236}">
                <a16:creationId xmlns="" xmlns:a16="http://schemas.microsoft.com/office/drawing/2014/main" id="{F45E7736-65B1-401E-8190-7D624C077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269" y="2647078"/>
            <a:ext cx="1743075" cy="1846291"/>
          </a:xfrm>
          <a:prstGeom prst="rect">
            <a:avLst/>
          </a:prstGeom>
        </p:spPr>
      </p:pic>
      <p:pic>
        <p:nvPicPr>
          <p:cNvPr id="17" name="Hình ảnh 16" descr="Ảnh có chứa vũ khí, ngoài trời, lửa, khói&#10;&#10;Mô tả được tạo tự động">
            <a:extLst>
              <a:ext uri="{FF2B5EF4-FFF2-40B4-BE49-F238E27FC236}">
                <a16:creationId xmlns="" xmlns:a16="http://schemas.microsoft.com/office/drawing/2014/main" id="{7C73188C-C0FA-4699-810D-F3220498C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321" y="2647078"/>
            <a:ext cx="1964531" cy="1846291"/>
          </a:xfrm>
          <a:prstGeom prst="rect">
            <a:avLst/>
          </a:prstGeom>
        </p:spPr>
      </p:pic>
      <p:pic>
        <p:nvPicPr>
          <p:cNvPr id="21" name="Chỗ dành sẵn cho Nội dung 20">
            <a:extLst>
              <a:ext uri="{FF2B5EF4-FFF2-40B4-BE49-F238E27FC236}">
                <a16:creationId xmlns="" xmlns:a16="http://schemas.microsoft.com/office/drawing/2014/main" id="{DA5EA13D-0EA2-49DC-9E7F-5320791A937D}"/>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00252" y="2647078"/>
            <a:ext cx="2954065" cy="1846291"/>
          </a:xfrm>
        </p:spPr>
      </p:pic>
      <p:sp>
        <p:nvSpPr>
          <p:cNvPr id="22" name="Hộp Văn bản 21">
            <a:extLst>
              <a:ext uri="{FF2B5EF4-FFF2-40B4-BE49-F238E27FC236}">
                <a16:creationId xmlns="" xmlns:a16="http://schemas.microsoft.com/office/drawing/2014/main" id="{E5E275E5-508C-4A9F-9FB5-FB9A01D4AEB3}"/>
              </a:ext>
            </a:extLst>
          </p:cNvPr>
          <p:cNvSpPr txBox="1"/>
          <p:nvPr/>
        </p:nvSpPr>
        <p:spPr>
          <a:xfrm>
            <a:off x="838148" y="4678017"/>
            <a:ext cx="2304144" cy="369332"/>
          </a:xfrm>
          <a:prstGeom prst="rect">
            <a:avLst/>
          </a:prstGeom>
          <a:solidFill>
            <a:schemeClr val="bg1"/>
          </a:solidFill>
        </p:spPr>
        <p:txBody>
          <a:bodyPr wrap="square" rtlCol="0">
            <a:spAutoFit/>
          </a:bodyPr>
          <a:lstStyle/>
          <a:p>
            <a:pPr algn="ctr"/>
            <a:r>
              <a:rPr lang="vi-VN" b="1" dirty="0" err="1"/>
              <a:t>Ánh</a:t>
            </a:r>
            <a:r>
              <a:rPr lang="vi-VN" b="1" dirty="0"/>
              <a:t> </a:t>
            </a:r>
            <a:r>
              <a:rPr lang="vi-VN" b="1" dirty="0" err="1"/>
              <a:t>mặt</a:t>
            </a:r>
            <a:r>
              <a:rPr lang="vi-VN" b="1" dirty="0"/>
              <a:t> </a:t>
            </a:r>
            <a:r>
              <a:rPr lang="vi-VN" b="1" dirty="0" err="1"/>
              <a:t>trời</a:t>
            </a:r>
            <a:endParaRPr lang="en-US" b="1" dirty="0"/>
          </a:p>
        </p:txBody>
      </p:sp>
      <p:sp>
        <p:nvSpPr>
          <p:cNvPr id="23" name="Hộp Văn bản 22">
            <a:extLst>
              <a:ext uri="{FF2B5EF4-FFF2-40B4-BE49-F238E27FC236}">
                <a16:creationId xmlns="" xmlns:a16="http://schemas.microsoft.com/office/drawing/2014/main" id="{D6CDFADC-6B65-4C4C-B0E6-F3D63D8C7F1C}"/>
              </a:ext>
            </a:extLst>
          </p:cNvPr>
          <p:cNvSpPr txBox="1"/>
          <p:nvPr/>
        </p:nvSpPr>
        <p:spPr>
          <a:xfrm>
            <a:off x="3556311" y="4678017"/>
            <a:ext cx="2304144" cy="369332"/>
          </a:xfrm>
          <a:prstGeom prst="rect">
            <a:avLst/>
          </a:prstGeom>
          <a:solidFill>
            <a:schemeClr val="bg1"/>
          </a:solidFill>
        </p:spPr>
        <p:txBody>
          <a:bodyPr wrap="square" rtlCol="0">
            <a:spAutoFit/>
          </a:bodyPr>
          <a:lstStyle/>
          <a:p>
            <a:pPr algn="ctr"/>
            <a:r>
              <a:rPr lang="vi-VN" b="1" dirty="0" err="1"/>
              <a:t>Ánh</a:t>
            </a:r>
            <a:r>
              <a:rPr lang="vi-VN" b="1" dirty="0"/>
              <a:t> </a:t>
            </a:r>
            <a:r>
              <a:rPr lang="vi-VN" b="1" dirty="0" err="1"/>
              <a:t>lửa</a:t>
            </a:r>
            <a:r>
              <a:rPr lang="vi-VN" b="1" dirty="0"/>
              <a:t> </a:t>
            </a:r>
            <a:r>
              <a:rPr lang="vi-VN" b="1" dirty="0" err="1"/>
              <a:t>hàn</a:t>
            </a:r>
            <a:endParaRPr lang="en-US" b="1" dirty="0"/>
          </a:p>
        </p:txBody>
      </p:sp>
      <p:sp>
        <p:nvSpPr>
          <p:cNvPr id="24" name="Hộp Văn bản 23">
            <a:extLst>
              <a:ext uri="{FF2B5EF4-FFF2-40B4-BE49-F238E27FC236}">
                <a16:creationId xmlns="" xmlns:a16="http://schemas.microsoft.com/office/drawing/2014/main" id="{6DEF7142-DEB1-4222-A217-156BE1089583}"/>
              </a:ext>
            </a:extLst>
          </p:cNvPr>
          <p:cNvSpPr txBox="1"/>
          <p:nvPr/>
        </p:nvSpPr>
        <p:spPr>
          <a:xfrm>
            <a:off x="6171514" y="4678017"/>
            <a:ext cx="2304144" cy="369332"/>
          </a:xfrm>
          <a:prstGeom prst="rect">
            <a:avLst/>
          </a:prstGeom>
          <a:solidFill>
            <a:schemeClr val="bg1"/>
          </a:solidFill>
        </p:spPr>
        <p:txBody>
          <a:bodyPr wrap="square" rtlCol="0">
            <a:spAutoFit/>
          </a:bodyPr>
          <a:lstStyle/>
          <a:p>
            <a:pPr algn="ctr"/>
            <a:r>
              <a:rPr lang="vi-VN" b="1" dirty="0" err="1"/>
              <a:t>Ánh</a:t>
            </a:r>
            <a:r>
              <a:rPr lang="vi-VN" b="1" dirty="0"/>
              <a:t> </a:t>
            </a:r>
            <a:r>
              <a:rPr lang="vi-VN" b="1" dirty="0" err="1"/>
              <a:t>lửa</a:t>
            </a:r>
            <a:r>
              <a:rPr lang="vi-VN" b="1" dirty="0"/>
              <a:t> </a:t>
            </a:r>
            <a:r>
              <a:rPr lang="vi-VN" b="1" dirty="0" err="1"/>
              <a:t>trại</a:t>
            </a:r>
            <a:endParaRPr lang="en-US" b="1" dirty="0"/>
          </a:p>
        </p:txBody>
      </p:sp>
      <p:grpSp>
        <p:nvGrpSpPr>
          <p:cNvPr id="27" name="Nhóm 26">
            <a:extLst>
              <a:ext uri="{FF2B5EF4-FFF2-40B4-BE49-F238E27FC236}">
                <a16:creationId xmlns="" xmlns:a16="http://schemas.microsoft.com/office/drawing/2014/main" id="{BFD2D55F-2A39-419B-A443-B7AB60EBF29A}"/>
              </a:ext>
            </a:extLst>
          </p:cNvPr>
          <p:cNvGrpSpPr/>
          <p:nvPr/>
        </p:nvGrpSpPr>
        <p:grpSpPr>
          <a:xfrm>
            <a:off x="500252" y="5425679"/>
            <a:ext cx="7975407" cy="452496"/>
            <a:chOff x="500252" y="5425679"/>
            <a:chExt cx="7975407" cy="452496"/>
          </a:xfrm>
        </p:grpSpPr>
        <p:sp>
          <p:nvSpPr>
            <p:cNvPr id="25" name="Mũi tên: Phải 24">
              <a:extLst>
                <a:ext uri="{FF2B5EF4-FFF2-40B4-BE49-F238E27FC236}">
                  <a16:creationId xmlns="" xmlns:a16="http://schemas.microsoft.com/office/drawing/2014/main" id="{415A5FDD-3948-44D0-BC9F-3FFC43DCBAF6}"/>
                </a:ext>
              </a:extLst>
            </p:cNvPr>
            <p:cNvSpPr/>
            <p:nvPr/>
          </p:nvSpPr>
          <p:spPr>
            <a:xfrm>
              <a:off x="500252" y="5510897"/>
              <a:ext cx="493661" cy="367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ình chữ nhật 25">
              <a:extLst>
                <a:ext uri="{FF2B5EF4-FFF2-40B4-BE49-F238E27FC236}">
                  <a16:creationId xmlns="" xmlns:a16="http://schemas.microsoft.com/office/drawing/2014/main" id="{AEA612F2-7ED9-4BDC-9F2E-9A0408EC4370}"/>
                </a:ext>
              </a:extLst>
            </p:cNvPr>
            <p:cNvSpPr/>
            <p:nvPr/>
          </p:nvSpPr>
          <p:spPr>
            <a:xfrm>
              <a:off x="1193579" y="5425679"/>
              <a:ext cx="7282080" cy="452496"/>
            </a:xfrm>
            <a:prstGeom prst="rect">
              <a:avLst/>
            </a:prstGeom>
            <a:solidFill>
              <a:srgbClr val="FFFF00"/>
            </a:solidFill>
          </p:spPr>
          <p:txBody>
            <a:bodyPr wrap="square">
              <a:spAutoFit/>
            </a:bodyPr>
            <a:lstStyle/>
            <a:p>
              <a:pPr>
                <a:lnSpc>
                  <a:spcPct val="130000"/>
                </a:lnSpc>
                <a:defRPr/>
              </a:pPr>
              <a:r>
                <a:rPr lang="vi-VN" sz="2000" b="1" dirty="0">
                  <a:latin typeface="Times New Roman" panose="02020603050405020304" pitchFamily="18" charset="0"/>
                  <a:cs typeface="Times New Roman" panose="02020603050405020304" pitchFamily="18" charset="0"/>
                </a:rPr>
                <a:t>Á</a:t>
              </a:r>
              <a:r>
                <a:rPr lang="en-US" sz="2000" b="1" dirty="0" err="1">
                  <a:latin typeface="Times New Roman" panose="02020603050405020304" pitchFamily="18" charset="0"/>
                  <a:cs typeface="Times New Roman" panose="02020603050405020304" pitchFamily="18" charset="0"/>
                </a:rPr>
                <a:t>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chiếu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tiếp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mắt</a:t>
              </a:r>
              <a:r>
                <a:rPr lang="en-US" sz="2000" b="1"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88429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886"/>
            <a:ext cx="9144000" cy="6858000"/>
          </a:xfrm>
          <a:prstGeom prst="rect">
            <a:avLst/>
          </a:prstGeom>
        </p:spPr>
      </p:pic>
      <p:sp>
        <p:nvSpPr>
          <p:cNvPr id="4" name="TextBox 3"/>
          <p:cNvSpPr txBox="1"/>
          <p:nvPr/>
        </p:nvSpPr>
        <p:spPr>
          <a:xfrm>
            <a:off x="2285036" y="643598"/>
            <a:ext cx="6037329" cy="830997"/>
          </a:xfrm>
          <a:prstGeom prst="rect">
            <a:avLst/>
          </a:prstGeom>
          <a:solidFill>
            <a:schemeClr val="bg1"/>
          </a:solidFill>
        </p:spPr>
        <p:txBody>
          <a:bodyPr wrap="square" rtlCol="0">
            <a:spAutoFit/>
          </a:bodyPr>
          <a:lstStyle/>
          <a:p>
            <a:pPr algn="just">
              <a:defRPr/>
            </a:pPr>
            <a:r>
              <a:rPr lang="en-US" sz="2400" b="1" dirty="0" err="1">
                <a:latin typeface="Times New Roman" panose="02020603050405020304" pitchFamily="18" charset="0"/>
                <a:cs typeface="Times New Roman" panose="02020603050405020304" pitchFamily="18" charset="0"/>
              </a:rPr>
              <a:t>Chúng</a:t>
            </a:r>
            <a:r>
              <a:rPr lang="en-US" sz="2400" b="1" dirty="0">
                <a:latin typeface="Times New Roman" panose="02020603050405020304" pitchFamily="18" charset="0"/>
                <a:cs typeface="Times New Roman" panose="02020603050405020304" pitchFamily="18" charset="0"/>
              </a:rPr>
              <a:t> ta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 </a:t>
            </a:r>
            <a:endParaRPr lang="en-US" sz="3200" b="1" kern="10" dirty="0">
              <a:ln w="9525">
                <a:solidFill>
                  <a:schemeClr val="tx1"/>
                </a:solidFill>
                <a:round/>
                <a:headEnd/>
                <a:tailEnd/>
              </a:ln>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 name="Hình chữ nhật 1">
            <a:extLst>
              <a:ext uri="{FF2B5EF4-FFF2-40B4-BE49-F238E27FC236}">
                <a16:creationId xmlns="" xmlns:a16="http://schemas.microsoft.com/office/drawing/2014/main" id="{8E5A5296-647B-4098-BC21-9E9631558B3D}"/>
              </a:ext>
            </a:extLst>
          </p:cNvPr>
          <p:cNvSpPr/>
          <p:nvPr/>
        </p:nvSpPr>
        <p:spPr>
          <a:xfrm>
            <a:off x="3074504" y="613641"/>
            <a:ext cx="4757530" cy="1200329"/>
          </a:xfrm>
          <a:prstGeom prst="rect">
            <a:avLst/>
          </a:prstGeom>
          <a:solidFill>
            <a:srgbClr val="FFFF00"/>
          </a:solidFill>
        </p:spPr>
        <p:txBody>
          <a:bodyPr wrap="square">
            <a:spAutoFit/>
          </a:bodyPr>
          <a:lstStyle/>
          <a:p>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bào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vệ</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400" b="1" dirty="0">
                <a:latin typeface="Times New Roman" panose="02020603050405020304" pitchFamily="18" charset="0"/>
                <a:ea typeface="Calibri" panose="020F0502020204030204" pitchFamily="34" charset="0"/>
                <a:cs typeface="Times New Roman" panose="02020603050405020304" pitchFamily="18" charset="0"/>
              </a:rPr>
              <a:t> ta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đeo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latin typeface="Times New Roman" panose="02020603050405020304" pitchFamily="18" charset="0"/>
                <a:ea typeface="Calibri" panose="020F0502020204030204" pitchFamily="34" charset="0"/>
                <a:cs typeface="Times New Roman" panose="02020603050405020304" pitchFamily="18" charset="0"/>
              </a:rPr>
              <a:t>râm </a:t>
            </a:r>
            <a:r>
              <a:rPr lang="vi-VN" sz="2400" b="1" dirty="0" err="1">
                <a:latin typeface="Times New Roman" panose="02020603050405020304" pitchFamily="18" charset="0"/>
                <a:ea typeface="Calibri" panose="020F0502020204030204" pitchFamily="34" charset="0"/>
                <a:cs typeface="Times New Roman" panose="02020603050405020304" pitchFamily="18" charset="0"/>
              </a:rPr>
              <a:t>hoặc</a:t>
            </a:r>
            <a:r>
              <a:rPr lang="vi-VN" sz="2400" b="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err="1">
                <a:latin typeface="Times New Roman" panose="02020603050405020304" pitchFamily="18" charset="0"/>
                <a:ea typeface="Calibri" panose="020F0502020204030204" pitchFamily="34" charset="0"/>
                <a:cs typeface="Times New Roman" panose="02020603050405020304" pitchFamily="18" charset="0"/>
              </a:rPr>
              <a:t>kính</a:t>
            </a:r>
            <a:r>
              <a:rPr lang="vi-VN" sz="2400" b="1" dirty="0">
                <a:latin typeface="Times New Roman" panose="02020603050405020304" pitchFamily="18" charset="0"/>
                <a:ea typeface="Calibri" panose="020F0502020204030204" pitchFamily="34" charset="0"/>
                <a:cs typeface="Times New Roman" panose="02020603050405020304" pitchFamily="18" charset="0"/>
              </a:rPr>
              <a:t> chuyên </a:t>
            </a:r>
            <a:r>
              <a:rPr lang="vi-VN" sz="2400" b="1" dirty="0" err="1">
                <a:latin typeface="Times New Roman" panose="02020603050405020304" pitchFamily="18" charset="0"/>
                <a:ea typeface="Calibri" panose="020F0502020204030204" pitchFamily="34" charset="0"/>
                <a:cs typeface="Times New Roman" panose="02020603050405020304" pitchFamily="18" charset="0"/>
              </a:rPr>
              <a:t>dụng</a:t>
            </a:r>
            <a:r>
              <a:rPr lang="vi-VN"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mũ</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che</a:t>
            </a:r>
            <a:r>
              <a:rPr lang="en-US" sz="2400" b="1" dirty="0">
                <a:latin typeface="Times New Roman" panose="02020603050405020304" pitchFamily="18" charset="0"/>
                <a:ea typeface="Calibri" panose="020F0502020204030204" pitchFamily="34" charset="0"/>
                <a:cs typeface="Times New Roman" panose="02020603050405020304" pitchFamily="18" charset="0"/>
              </a:rPr>
              <a:t> ô …</a:t>
            </a:r>
            <a:endParaRPr lang="en-US" sz="2400" b="1" dirty="0">
              <a:latin typeface="Times New Roman" panose="02020603050405020304" pitchFamily="18" charset="0"/>
              <a:cs typeface="Times New Roman" panose="02020603050405020304" pitchFamily="18" charset="0"/>
            </a:endParaRPr>
          </a:p>
        </p:txBody>
      </p:sp>
      <p:pic>
        <p:nvPicPr>
          <p:cNvPr id="7" name="Hình ảnh 6" descr="Ảnh có chứa người đàn ông, đang ngồi, pháo hoa, điện thoại&#10;&#10;Mô tả được tạo tự động">
            <a:extLst>
              <a:ext uri="{FF2B5EF4-FFF2-40B4-BE49-F238E27FC236}">
                <a16:creationId xmlns="" xmlns:a16="http://schemas.microsoft.com/office/drawing/2014/main" id="{A7A016A1-38A9-4D7B-8781-7C5A63DD1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653" y="2145281"/>
            <a:ext cx="3676650" cy="2472471"/>
          </a:xfrm>
          <a:prstGeom prst="rect">
            <a:avLst/>
          </a:prstGeom>
        </p:spPr>
      </p:pic>
      <p:pic>
        <p:nvPicPr>
          <p:cNvPr id="9" name="Hình ảnh 8" descr="Ảnh có chứa ngoài trời, người, bãi biển, đang ngồi&#10;&#10;Mô tả được tạo tự động">
            <a:extLst>
              <a:ext uri="{FF2B5EF4-FFF2-40B4-BE49-F238E27FC236}">
                <a16:creationId xmlns="" xmlns:a16="http://schemas.microsoft.com/office/drawing/2014/main" id="{03044763-B3DC-41D7-9D17-29222A001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653" y="2155931"/>
            <a:ext cx="3679889" cy="2461821"/>
          </a:xfrm>
          <a:prstGeom prst="rect">
            <a:avLst/>
          </a:prstGeom>
        </p:spPr>
      </p:pic>
      <p:pic>
        <p:nvPicPr>
          <p:cNvPr id="5" name="Hình ảnh 4" descr="Ảnh có chứa ngoài trời, người, đang ngồi, bãi biển&#10;&#10;Mô tả được tạo tự động">
            <a:extLst>
              <a:ext uri="{FF2B5EF4-FFF2-40B4-BE49-F238E27FC236}">
                <a16:creationId xmlns="" xmlns:a16="http://schemas.microsoft.com/office/drawing/2014/main" id="{E467BCFB-6809-4BD5-B212-311D9F2C2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653" y="2145281"/>
            <a:ext cx="3696067" cy="2461821"/>
          </a:xfrm>
          <a:prstGeom prst="rect">
            <a:avLst/>
          </a:prstGeom>
        </p:spPr>
      </p:pic>
    </p:spTree>
    <p:extLst>
      <p:ext uri="{BB962C8B-B14F-4D97-AF65-F5344CB8AC3E}">
        <p14:creationId xmlns:p14="http://schemas.microsoft.com/office/powerpoint/2010/main" val="306376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9" presetClass="exit" presetSubtype="0" fill="hold" grpId="1" nodeType="with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par>
                          <p:cTn id="23" fill="hold">
                            <p:stCondLst>
                              <p:cond delay="4000"/>
                            </p:stCondLst>
                            <p:childTnLst>
                              <p:par>
                                <p:cTn id="24" presetID="21" presetClass="entr" presetSubtype="1"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 xmlns:a16="http://schemas.microsoft.com/office/drawing/2014/main" id="{011A0E3E-E42D-491F-B3CA-371B2DB5D60C}"/>
              </a:ext>
            </a:extLst>
          </p:cNvPr>
          <p:cNvSpPr txBox="1">
            <a:spLocks noChangeArrowheads="1"/>
          </p:cNvSpPr>
          <p:nvPr/>
        </p:nvSpPr>
        <p:spPr bwMode="auto">
          <a:xfrm>
            <a:off x="487017" y="222193"/>
            <a:ext cx="78819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200" b="1" i="1" dirty="0">
                <a:solidFill>
                  <a:srgbClr val="FF0000"/>
                </a:solidFill>
                <a:sym typeface="Wingdings 2" panose="05020102010507070707" pitchFamily="18" charset="2"/>
              </a:rPr>
              <a:t> </a:t>
            </a:r>
            <a:r>
              <a:rPr lang="en-US" altLang="en-US" sz="3200" b="1" i="1" dirty="0">
                <a:solidFill>
                  <a:srgbClr val="FF0000"/>
                </a:solidFill>
              </a:rPr>
              <a:t>Quan </a:t>
            </a:r>
            <a:r>
              <a:rPr lang="en-US" altLang="en-US" sz="3200" b="1" i="1" dirty="0" err="1">
                <a:solidFill>
                  <a:srgbClr val="FF0000"/>
                </a:solidFill>
              </a:rPr>
              <a:t>sát</a:t>
            </a:r>
            <a:r>
              <a:rPr lang="en-US" altLang="en-US" sz="3200" b="1" i="1" dirty="0">
                <a:solidFill>
                  <a:srgbClr val="FF0000"/>
                </a:solidFill>
              </a:rPr>
              <a:t> </a:t>
            </a:r>
            <a:r>
              <a:rPr lang="en-US" altLang="en-US" sz="3200" b="1" i="1" dirty="0" err="1">
                <a:solidFill>
                  <a:srgbClr val="FF0000"/>
                </a:solidFill>
              </a:rPr>
              <a:t>tranh</a:t>
            </a:r>
            <a:r>
              <a:rPr lang="en-US" altLang="en-US" sz="3200" b="1" i="1" dirty="0">
                <a:solidFill>
                  <a:srgbClr val="FF0000"/>
                </a:solidFill>
              </a:rPr>
              <a:t> </a:t>
            </a:r>
            <a:r>
              <a:rPr lang="en-US" altLang="en-US" sz="3200" b="1" i="1" dirty="0" err="1">
                <a:solidFill>
                  <a:srgbClr val="FF0000"/>
                </a:solidFill>
              </a:rPr>
              <a:t>dưới</a:t>
            </a:r>
            <a:r>
              <a:rPr lang="en-US" altLang="en-US" sz="3200" b="1" i="1" dirty="0">
                <a:solidFill>
                  <a:srgbClr val="FF0000"/>
                </a:solidFill>
              </a:rPr>
              <a:t> </a:t>
            </a:r>
            <a:r>
              <a:rPr lang="en-US" altLang="en-US" sz="3200" b="1" i="1" dirty="0" err="1">
                <a:solidFill>
                  <a:srgbClr val="FF0000"/>
                </a:solidFill>
              </a:rPr>
              <a:t>đây</a:t>
            </a:r>
            <a:r>
              <a:rPr lang="en-US" altLang="en-US" sz="3200" b="1" i="1" dirty="0">
                <a:solidFill>
                  <a:srgbClr val="FF0000"/>
                </a:solidFill>
              </a:rPr>
              <a:t> </a:t>
            </a:r>
            <a:r>
              <a:rPr lang="en-US" altLang="en-US" sz="3200" b="1" i="1" dirty="0" err="1">
                <a:solidFill>
                  <a:srgbClr val="FF0000"/>
                </a:solidFill>
              </a:rPr>
              <a:t>và</a:t>
            </a:r>
            <a:r>
              <a:rPr lang="en-US" altLang="en-US" sz="3200" b="1" i="1" dirty="0">
                <a:solidFill>
                  <a:srgbClr val="FF0000"/>
                </a:solidFill>
              </a:rPr>
              <a:t> </a:t>
            </a:r>
            <a:r>
              <a:rPr lang="en-US" altLang="en-US" sz="3200" b="1" i="1" dirty="0" err="1">
                <a:solidFill>
                  <a:srgbClr val="FF0000"/>
                </a:solidFill>
              </a:rPr>
              <a:t>trả</a:t>
            </a:r>
            <a:r>
              <a:rPr lang="en-US" altLang="en-US" sz="3200" b="1" i="1" dirty="0">
                <a:solidFill>
                  <a:srgbClr val="FF0000"/>
                </a:solidFill>
              </a:rPr>
              <a:t> </a:t>
            </a:r>
            <a:r>
              <a:rPr lang="en-US" altLang="en-US" sz="3200" b="1" i="1" dirty="0" err="1">
                <a:solidFill>
                  <a:srgbClr val="FF0000"/>
                </a:solidFill>
              </a:rPr>
              <a:t>lời</a:t>
            </a:r>
            <a:r>
              <a:rPr lang="en-US" altLang="en-US" sz="3200" b="1" i="1" dirty="0">
                <a:solidFill>
                  <a:srgbClr val="FF0000"/>
                </a:solidFill>
              </a:rPr>
              <a:t> </a:t>
            </a:r>
            <a:r>
              <a:rPr lang="en-US" altLang="en-US" sz="3200" b="1" i="1" dirty="0" err="1">
                <a:solidFill>
                  <a:srgbClr val="FF0000"/>
                </a:solidFill>
              </a:rPr>
              <a:t>câu</a:t>
            </a:r>
            <a:r>
              <a:rPr lang="en-US" altLang="en-US" sz="3200" b="1" i="1" dirty="0">
                <a:solidFill>
                  <a:srgbClr val="FF0000"/>
                </a:solidFill>
              </a:rPr>
              <a:t> </a:t>
            </a:r>
            <a:r>
              <a:rPr lang="en-US" altLang="en-US" sz="3200" b="1" i="1" dirty="0" err="1">
                <a:solidFill>
                  <a:srgbClr val="FF0000"/>
                </a:solidFill>
              </a:rPr>
              <a:t>hỏi</a:t>
            </a:r>
            <a:r>
              <a:rPr lang="en-US" altLang="en-US" sz="3200" b="1" i="1" dirty="0">
                <a:solidFill>
                  <a:srgbClr val="FF0000"/>
                </a:solidFill>
              </a:rPr>
              <a:t>:</a:t>
            </a:r>
          </a:p>
        </p:txBody>
      </p:sp>
      <p:sp>
        <p:nvSpPr>
          <p:cNvPr id="5" name="Text Box 11">
            <a:extLst>
              <a:ext uri="{FF2B5EF4-FFF2-40B4-BE49-F238E27FC236}">
                <a16:creationId xmlns="" xmlns:a16="http://schemas.microsoft.com/office/drawing/2014/main" id="{A8A2B98C-2964-4ED6-A1AD-DAC653EC6077}"/>
              </a:ext>
            </a:extLst>
          </p:cNvPr>
          <p:cNvSpPr txBox="1">
            <a:spLocks noChangeArrowheads="1"/>
          </p:cNvSpPr>
          <p:nvPr/>
        </p:nvSpPr>
        <p:spPr bwMode="auto">
          <a:xfrm>
            <a:off x="775045" y="870705"/>
            <a:ext cx="81295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dirty="0" err="1"/>
              <a:t>Những</a:t>
            </a:r>
            <a:r>
              <a:rPr lang="en-US" altLang="en-US" sz="3200" dirty="0"/>
              <a:t> </a:t>
            </a:r>
            <a:r>
              <a:rPr lang="en-US" altLang="en-US" sz="3200" dirty="0" err="1"/>
              <a:t>trường</a:t>
            </a:r>
            <a:r>
              <a:rPr lang="en-US" altLang="en-US" sz="3200" dirty="0"/>
              <a:t> </a:t>
            </a:r>
            <a:r>
              <a:rPr lang="en-US" altLang="en-US" sz="3200" dirty="0" err="1"/>
              <a:t>hợp</a:t>
            </a:r>
            <a:r>
              <a:rPr lang="en-US" altLang="en-US" sz="3200" dirty="0"/>
              <a:t> </a:t>
            </a:r>
            <a:r>
              <a:rPr lang="en-US" altLang="en-US" sz="3200" dirty="0" err="1"/>
              <a:t>nào</a:t>
            </a:r>
            <a:r>
              <a:rPr lang="en-US" altLang="en-US" sz="3200" dirty="0"/>
              <a:t> </a:t>
            </a:r>
            <a:r>
              <a:rPr lang="en-US" altLang="en-US" sz="3200" dirty="0" err="1"/>
              <a:t>nên</a:t>
            </a:r>
            <a:r>
              <a:rPr lang="en-US" altLang="en-US" sz="3200" dirty="0"/>
              <a:t> </a:t>
            </a:r>
            <a:r>
              <a:rPr lang="en-US" altLang="en-US" sz="3200" dirty="0" err="1"/>
              <a:t>làm</a:t>
            </a:r>
            <a:r>
              <a:rPr lang="en-US" altLang="en-US" sz="3200" dirty="0"/>
              <a:t> </a:t>
            </a:r>
            <a:r>
              <a:rPr lang="en-US" altLang="en-US" sz="3200" dirty="0" err="1"/>
              <a:t>và</a:t>
            </a:r>
            <a:r>
              <a:rPr lang="en-US" altLang="en-US" sz="3200" dirty="0"/>
              <a:t> </a:t>
            </a:r>
            <a:r>
              <a:rPr lang="en-US" altLang="en-US" sz="3200" dirty="0" err="1"/>
              <a:t>cần</a:t>
            </a:r>
            <a:r>
              <a:rPr lang="en-US" altLang="en-US" sz="3200" dirty="0"/>
              <a:t> </a:t>
            </a:r>
            <a:r>
              <a:rPr lang="en-US" altLang="en-US" sz="3200" dirty="0" err="1"/>
              <a:t>tránh</a:t>
            </a:r>
            <a:r>
              <a:rPr lang="en-US" altLang="en-US" sz="3200" dirty="0"/>
              <a:t> </a:t>
            </a:r>
            <a:r>
              <a:rPr lang="en-US" altLang="en-US" sz="3200" dirty="0" err="1"/>
              <a:t>để</a:t>
            </a:r>
            <a:endParaRPr lang="en-US" altLang="en-US" sz="3200" dirty="0"/>
          </a:p>
          <a:p>
            <a:pPr algn="just" eaLnBrk="1" hangingPunct="1"/>
            <a:r>
              <a:rPr lang="en-US" altLang="en-US" sz="3200" dirty="0" err="1"/>
              <a:t>đảm</a:t>
            </a:r>
            <a:r>
              <a:rPr lang="en-US" altLang="en-US" sz="3200" dirty="0"/>
              <a:t> </a:t>
            </a:r>
            <a:r>
              <a:rPr lang="en-US" altLang="en-US" sz="3200" dirty="0" err="1"/>
              <a:t>bảo</a:t>
            </a:r>
            <a:r>
              <a:rPr lang="en-US" altLang="en-US" sz="3200" dirty="0"/>
              <a:t> </a:t>
            </a:r>
            <a:r>
              <a:rPr lang="en-US" altLang="en-US" sz="3200" dirty="0" err="1"/>
              <a:t>đủ</a:t>
            </a:r>
            <a:r>
              <a:rPr lang="en-US" altLang="en-US" sz="3200" dirty="0"/>
              <a:t> </a:t>
            </a:r>
            <a:r>
              <a:rPr lang="en-US" altLang="en-US" sz="3200" dirty="0" err="1"/>
              <a:t>ánh</a:t>
            </a:r>
            <a:r>
              <a:rPr lang="en-US" altLang="en-US" sz="3200" dirty="0"/>
              <a:t> </a:t>
            </a:r>
            <a:r>
              <a:rPr lang="en-US" altLang="en-US" sz="3200" dirty="0" err="1"/>
              <a:t>sáng</a:t>
            </a:r>
            <a:r>
              <a:rPr lang="en-US" altLang="en-US" sz="3200" dirty="0"/>
              <a:t>. </a:t>
            </a:r>
            <a:r>
              <a:rPr lang="en-US" altLang="en-US" sz="3200" dirty="0" err="1"/>
              <a:t>Khi</a:t>
            </a:r>
            <a:r>
              <a:rPr lang="en-US" altLang="en-US" sz="3200" dirty="0"/>
              <a:t> </a:t>
            </a:r>
            <a:r>
              <a:rPr lang="en-US" altLang="en-US" sz="3200" dirty="0" err="1"/>
              <a:t>đọc</a:t>
            </a:r>
            <a:r>
              <a:rPr lang="en-US" altLang="en-US" sz="3200" dirty="0"/>
              <a:t>, </a:t>
            </a:r>
            <a:r>
              <a:rPr lang="en-US" altLang="en-US" sz="3200" dirty="0" err="1"/>
              <a:t>viết</a:t>
            </a:r>
            <a:r>
              <a:rPr lang="en-US" altLang="en-US" sz="3200" dirty="0"/>
              <a:t> ? </a:t>
            </a:r>
            <a:r>
              <a:rPr lang="en-US" altLang="en-US" sz="3200" dirty="0" err="1"/>
              <a:t>Tại</a:t>
            </a:r>
            <a:r>
              <a:rPr lang="en-US" altLang="en-US" sz="3200" dirty="0"/>
              <a:t> </a:t>
            </a:r>
            <a:r>
              <a:rPr lang="en-US" altLang="en-US" sz="3200" dirty="0" err="1"/>
              <a:t>sao</a:t>
            </a:r>
            <a:r>
              <a:rPr lang="en-US" altLang="en-US" sz="3200" dirty="0"/>
              <a:t> ?</a:t>
            </a:r>
          </a:p>
        </p:txBody>
      </p:sp>
      <p:grpSp>
        <p:nvGrpSpPr>
          <p:cNvPr id="19" name="Nhóm 18">
            <a:extLst>
              <a:ext uri="{FF2B5EF4-FFF2-40B4-BE49-F238E27FC236}">
                <a16:creationId xmlns="" xmlns:a16="http://schemas.microsoft.com/office/drawing/2014/main" id="{4885FBBA-0E9D-4E3B-ACB7-15EE27CB3B70}"/>
              </a:ext>
            </a:extLst>
          </p:cNvPr>
          <p:cNvGrpSpPr/>
          <p:nvPr/>
        </p:nvGrpSpPr>
        <p:grpSpPr>
          <a:xfrm>
            <a:off x="5015371" y="4611757"/>
            <a:ext cx="1998820" cy="2184401"/>
            <a:chOff x="5312360" y="4645025"/>
            <a:chExt cx="2233612" cy="2187575"/>
          </a:xfrm>
        </p:grpSpPr>
        <p:pic>
          <p:nvPicPr>
            <p:cNvPr id="6" name="Picture 13">
              <a:extLst>
                <a:ext uri="{FF2B5EF4-FFF2-40B4-BE49-F238E27FC236}">
                  <a16:creationId xmlns="" xmlns:a16="http://schemas.microsoft.com/office/drawing/2014/main" id="{131CE6F1-4E53-48C3-B5F7-6483D040C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360" y="4645025"/>
              <a:ext cx="2233612"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 xmlns:a16="http://schemas.microsoft.com/office/drawing/2014/main" id="{B8A4F660-4849-4F62-9FC3-221BE20BF1CF}"/>
                </a:ext>
              </a:extLst>
            </p:cNvPr>
            <p:cNvSpPr>
              <a:spLocks noChangeArrowheads="1"/>
            </p:cNvSpPr>
            <p:nvPr/>
          </p:nvSpPr>
          <p:spPr bwMode="auto">
            <a:xfrm>
              <a:off x="5312360" y="4648200"/>
              <a:ext cx="533400" cy="45720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b="1" dirty="0"/>
                <a:t>8</a:t>
              </a:r>
            </a:p>
          </p:txBody>
        </p:sp>
      </p:grpSp>
      <p:grpSp>
        <p:nvGrpSpPr>
          <p:cNvPr id="18" name="Nhóm 17">
            <a:extLst>
              <a:ext uri="{FF2B5EF4-FFF2-40B4-BE49-F238E27FC236}">
                <a16:creationId xmlns="" xmlns:a16="http://schemas.microsoft.com/office/drawing/2014/main" id="{3117AD49-6F6E-42F4-BD65-61A103BCDAEE}"/>
              </a:ext>
            </a:extLst>
          </p:cNvPr>
          <p:cNvGrpSpPr/>
          <p:nvPr/>
        </p:nvGrpSpPr>
        <p:grpSpPr>
          <a:xfrm>
            <a:off x="1752600" y="2006580"/>
            <a:ext cx="1997764" cy="2271712"/>
            <a:chOff x="1741487" y="2056605"/>
            <a:chExt cx="2220913" cy="2271712"/>
          </a:xfrm>
        </p:grpSpPr>
        <p:pic>
          <p:nvPicPr>
            <p:cNvPr id="7" name="Picture 5">
              <a:extLst>
                <a:ext uri="{FF2B5EF4-FFF2-40B4-BE49-F238E27FC236}">
                  <a16:creationId xmlns="" xmlns:a16="http://schemas.microsoft.com/office/drawing/2014/main" id="{C7190AEC-A15B-49C9-8067-A5DF1DC9F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487" y="2075655"/>
              <a:ext cx="2220913"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a:extLst>
                <a:ext uri="{FF2B5EF4-FFF2-40B4-BE49-F238E27FC236}">
                  <a16:creationId xmlns="" xmlns:a16="http://schemas.microsoft.com/office/drawing/2014/main" id="{3E1BEB24-F607-4480-A0A8-97B054767766}"/>
                </a:ext>
              </a:extLst>
            </p:cNvPr>
            <p:cNvSpPr>
              <a:spLocks noChangeArrowheads="1"/>
            </p:cNvSpPr>
            <p:nvPr/>
          </p:nvSpPr>
          <p:spPr bwMode="auto">
            <a:xfrm>
              <a:off x="1752600" y="2056605"/>
              <a:ext cx="533400" cy="45720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b="1"/>
                <a:t>5</a:t>
              </a:r>
            </a:p>
          </p:txBody>
        </p:sp>
      </p:grpSp>
      <p:grpSp>
        <p:nvGrpSpPr>
          <p:cNvPr id="21" name="Nhóm 20">
            <a:extLst>
              <a:ext uri="{FF2B5EF4-FFF2-40B4-BE49-F238E27FC236}">
                <a16:creationId xmlns="" xmlns:a16="http://schemas.microsoft.com/office/drawing/2014/main" id="{156A78B2-1CA4-4328-8192-1BAD63E20336}"/>
              </a:ext>
            </a:extLst>
          </p:cNvPr>
          <p:cNvGrpSpPr/>
          <p:nvPr/>
        </p:nvGrpSpPr>
        <p:grpSpPr>
          <a:xfrm>
            <a:off x="5074955" y="2075655"/>
            <a:ext cx="1879652" cy="2202637"/>
            <a:chOff x="5305425" y="2075655"/>
            <a:chExt cx="2238375" cy="2252662"/>
          </a:xfrm>
        </p:grpSpPr>
        <p:pic>
          <p:nvPicPr>
            <p:cNvPr id="10" name="Picture 10">
              <a:extLst>
                <a:ext uri="{FF2B5EF4-FFF2-40B4-BE49-F238E27FC236}">
                  <a16:creationId xmlns="" xmlns:a16="http://schemas.microsoft.com/office/drawing/2014/main" id="{44A0D44F-8A55-4302-890E-FCC0F6237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425" y="2075655"/>
              <a:ext cx="2238375"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a:extLst>
                <a:ext uri="{FF2B5EF4-FFF2-40B4-BE49-F238E27FC236}">
                  <a16:creationId xmlns="" xmlns:a16="http://schemas.microsoft.com/office/drawing/2014/main" id="{DC5D24B4-D1CE-4085-9659-E45FBA735FB7}"/>
                </a:ext>
              </a:extLst>
            </p:cNvPr>
            <p:cNvSpPr>
              <a:spLocks noChangeArrowheads="1"/>
            </p:cNvSpPr>
            <p:nvPr/>
          </p:nvSpPr>
          <p:spPr bwMode="auto">
            <a:xfrm>
              <a:off x="5305425" y="2097446"/>
              <a:ext cx="533400" cy="45720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b="1" dirty="0"/>
                <a:t>6</a:t>
              </a:r>
            </a:p>
          </p:txBody>
        </p:sp>
      </p:grpSp>
      <p:grpSp>
        <p:nvGrpSpPr>
          <p:cNvPr id="20" name="Nhóm 19">
            <a:extLst>
              <a:ext uri="{FF2B5EF4-FFF2-40B4-BE49-F238E27FC236}">
                <a16:creationId xmlns="" xmlns:a16="http://schemas.microsoft.com/office/drawing/2014/main" id="{3EF3C2AD-5903-49C3-B0BE-99E7B80EAFFF}"/>
              </a:ext>
            </a:extLst>
          </p:cNvPr>
          <p:cNvGrpSpPr/>
          <p:nvPr/>
        </p:nvGrpSpPr>
        <p:grpSpPr>
          <a:xfrm>
            <a:off x="1741488" y="4648200"/>
            <a:ext cx="2008876" cy="2184400"/>
            <a:chOff x="1741487" y="4648200"/>
            <a:chExt cx="2220913" cy="2184400"/>
          </a:xfrm>
        </p:grpSpPr>
        <p:pic>
          <p:nvPicPr>
            <p:cNvPr id="12" name="Picture 12">
              <a:extLst>
                <a:ext uri="{FF2B5EF4-FFF2-40B4-BE49-F238E27FC236}">
                  <a16:creationId xmlns="" xmlns:a16="http://schemas.microsoft.com/office/drawing/2014/main" id="{7257D69B-39FE-4D48-8D5F-F6E5A3FA2C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648200"/>
              <a:ext cx="22098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a:extLst>
                <a:ext uri="{FF2B5EF4-FFF2-40B4-BE49-F238E27FC236}">
                  <a16:creationId xmlns="" xmlns:a16="http://schemas.microsoft.com/office/drawing/2014/main" id="{1EF67D0A-FCB6-454E-9904-E1392B0B701D}"/>
                </a:ext>
              </a:extLst>
            </p:cNvPr>
            <p:cNvSpPr>
              <a:spLocks noChangeArrowheads="1"/>
            </p:cNvSpPr>
            <p:nvPr/>
          </p:nvSpPr>
          <p:spPr bwMode="auto">
            <a:xfrm>
              <a:off x="1741487" y="4648200"/>
              <a:ext cx="533400" cy="45720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b="1"/>
                <a:t>7</a:t>
              </a:r>
            </a:p>
          </p:txBody>
        </p:sp>
      </p:grpSp>
      <p:sp>
        <p:nvSpPr>
          <p:cNvPr id="14" name="Hộp Văn bản 13">
            <a:extLst>
              <a:ext uri="{FF2B5EF4-FFF2-40B4-BE49-F238E27FC236}">
                <a16:creationId xmlns="" xmlns:a16="http://schemas.microsoft.com/office/drawing/2014/main" id="{0CAA488E-9C7C-4217-9DEA-47730D5F7F37}"/>
              </a:ext>
            </a:extLst>
          </p:cNvPr>
          <p:cNvSpPr txBox="1"/>
          <p:nvPr/>
        </p:nvSpPr>
        <p:spPr>
          <a:xfrm>
            <a:off x="1431234" y="870705"/>
            <a:ext cx="2239617" cy="523220"/>
          </a:xfrm>
          <a:prstGeom prst="rect">
            <a:avLst/>
          </a:prstGeom>
          <a:solidFill>
            <a:srgbClr val="FFC000"/>
          </a:solidFill>
        </p:spPr>
        <p:txBody>
          <a:bodyPr wrap="square" rtlCol="0">
            <a:spAutoFit/>
          </a:bodyPr>
          <a:lstStyle/>
          <a:p>
            <a:pPr algn="ctr"/>
            <a:r>
              <a:rPr lang="vi-VN" sz="2800" b="1" dirty="0">
                <a:latin typeface="+mj-lt"/>
              </a:rPr>
              <a:t>Nên </a:t>
            </a:r>
            <a:r>
              <a:rPr lang="vi-VN" sz="2800" b="1" dirty="0" err="1">
                <a:latin typeface="+mj-lt"/>
              </a:rPr>
              <a:t>làm</a:t>
            </a:r>
            <a:endParaRPr lang="en-US" sz="2800" b="1" dirty="0">
              <a:latin typeface="+mj-lt"/>
            </a:endParaRPr>
          </a:p>
        </p:txBody>
      </p:sp>
      <p:sp>
        <p:nvSpPr>
          <p:cNvPr id="15" name="Hộp Văn bản 14">
            <a:extLst>
              <a:ext uri="{FF2B5EF4-FFF2-40B4-BE49-F238E27FC236}">
                <a16:creationId xmlns="" xmlns:a16="http://schemas.microsoft.com/office/drawing/2014/main" id="{C0E77468-38B1-4A33-A93B-990159D284D5}"/>
              </a:ext>
            </a:extLst>
          </p:cNvPr>
          <p:cNvSpPr txBox="1"/>
          <p:nvPr/>
        </p:nvSpPr>
        <p:spPr>
          <a:xfrm>
            <a:off x="5838825" y="889428"/>
            <a:ext cx="2239617" cy="523220"/>
          </a:xfrm>
          <a:prstGeom prst="rect">
            <a:avLst/>
          </a:prstGeom>
          <a:solidFill>
            <a:srgbClr val="FFC000"/>
          </a:solidFill>
        </p:spPr>
        <p:txBody>
          <a:bodyPr wrap="square" rtlCol="0">
            <a:spAutoFit/>
          </a:bodyPr>
          <a:lstStyle/>
          <a:p>
            <a:pPr algn="ctr"/>
            <a:r>
              <a:rPr lang="vi-VN" sz="2800" b="1" dirty="0" err="1">
                <a:latin typeface="+mj-lt"/>
              </a:rPr>
              <a:t>Cần</a:t>
            </a:r>
            <a:r>
              <a:rPr lang="vi-VN" sz="2800" b="1" dirty="0">
                <a:latin typeface="+mj-lt"/>
              </a:rPr>
              <a:t> </a:t>
            </a:r>
            <a:r>
              <a:rPr lang="vi-VN" sz="2800" b="1" dirty="0" err="1">
                <a:latin typeface="+mj-lt"/>
              </a:rPr>
              <a:t>tránh</a:t>
            </a:r>
            <a:endParaRPr lang="en-US" sz="2800" b="1" dirty="0">
              <a:latin typeface="+mj-lt"/>
            </a:endParaRPr>
          </a:p>
        </p:txBody>
      </p:sp>
      <p:cxnSp>
        <p:nvCxnSpPr>
          <p:cNvPr id="17" name="Đường nối Thẳng 16">
            <a:extLst>
              <a:ext uri="{FF2B5EF4-FFF2-40B4-BE49-F238E27FC236}">
                <a16:creationId xmlns="" xmlns:a16="http://schemas.microsoft.com/office/drawing/2014/main" id="{B59832E7-CC6E-4E70-9984-1CCE5AA4D46D}"/>
              </a:ext>
            </a:extLst>
          </p:cNvPr>
          <p:cNvCxnSpPr/>
          <p:nvPr/>
        </p:nvCxnSpPr>
        <p:spPr>
          <a:xfrm>
            <a:off x="4598504" y="870705"/>
            <a:ext cx="0" cy="51165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Hộp Văn bản 21">
            <a:extLst>
              <a:ext uri="{FF2B5EF4-FFF2-40B4-BE49-F238E27FC236}">
                <a16:creationId xmlns="" xmlns:a16="http://schemas.microsoft.com/office/drawing/2014/main" id="{14848F76-8928-43DB-87A2-C02165F0D0E9}"/>
              </a:ext>
            </a:extLst>
          </p:cNvPr>
          <p:cNvSpPr txBox="1"/>
          <p:nvPr/>
        </p:nvSpPr>
        <p:spPr>
          <a:xfrm>
            <a:off x="2428782" y="2721114"/>
            <a:ext cx="2102260" cy="707886"/>
          </a:xfrm>
          <a:prstGeom prst="rect">
            <a:avLst/>
          </a:prstGeom>
          <a:solidFill>
            <a:schemeClr val="bg1"/>
          </a:solidFill>
        </p:spPr>
        <p:txBody>
          <a:bodyPr wrap="square" rtlCol="0">
            <a:spAutoFit/>
          </a:bodyPr>
          <a:lstStyle/>
          <a:p>
            <a:pPr algn="ctr"/>
            <a:r>
              <a:rPr lang="vi-VN" sz="2000" b="1" dirty="0" err="1">
                <a:latin typeface="+mj-lt"/>
              </a:rPr>
              <a:t>Ngồi</a:t>
            </a:r>
            <a:r>
              <a:rPr lang="vi-VN" sz="2000" b="1" dirty="0">
                <a:latin typeface="+mj-lt"/>
              </a:rPr>
              <a:t> </a:t>
            </a:r>
            <a:r>
              <a:rPr lang="vi-VN" sz="2000" b="1" dirty="0" err="1">
                <a:latin typeface="+mj-lt"/>
              </a:rPr>
              <a:t>học</a:t>
            </a:r>
            <a:r>
              <a:rPr lang="vi-VN" sz="2000" b="1" dirty="0">
                <a:latin typeface="+mj-lt"/>
              </a:rPr>
              <a:t> nơi </a:t>
            </a:r>
            <a:r>
              <a:rPr lang="vi-VN" sz="2000" b="1" dirty="0" err="1">
                <a:latin typeface="+mj-lt"/>
              </a:rPr>
              <a:t>có</a:t>
            </a:r>
            <a:r>
              <a:rPr lang="vi-VN" sz="2000" b="1" dirty="0">
                <a:latin typeface="+mj-lt"/>
              </a:rPr>
              <a:t> </a:t>
            </a:r>
            <a:r>
              <a:rPr lang="vi-VN" sz="2000" b="1" dirty="0" err="1">
                <a:latin typeface="+mj-lt"/>
              </a:rPr>
              <a:t>ánh</a:t>
            </a:r>
            <a:r>
              <a:rPr lang="vi-VN" sz="2000" b="1" dirty="0">
                <a:latin typeface="+mj-lt"/>
              </a:rPr>
              <a:t> </a:t>
            </a:r>
            <a:r>
              <a:rPr lang="vi-VN" sz="2000" b="1" dirty="0" err="1">
                <a:latin typeface="+mj-lt"/>
              </a:rPr>
              <a:t>sáng</a:t>
            </a:r>
            <a:r>
              <a:rPr lang="vi-VN" sz="2000" b="1" dirty="0">
                <a:latin typeface="+mj-lt"/>
              </a:rPr>
              <a:t> </a:t>
            </a:r>
            <a:r>
              <a:rPr lang="vi-VN" sz="2000" b="1" dirty="0" err="1">
                <a:latin typeface="+mj-lt"/>
              </a:rPr>
              <a:t>vừa</a:t>
            </a:r>
            <a:r>
              <a:rPr lang="vi-VN" sz="2000" b="1" dirty="0">
                <a:latin typeface="+mj-lt"/>
              </a:rPr>
              <a:t> </a:t>
            </a:r>
            <a:r>
              <a:rPr lang="vi-VN" sz="2000" b="1" dirty="0" err="1">
                <a:latin typeface="+mj-lt"/>
              </a:rPr>
              <a:t>đủ</a:t>
            </a:r>
            <a:endParaRPr lang="en-US" sz="2000" b="1" dirty="0">
              <a:latin typeface="+mj-lt"/>
            </a:endParaRPr>
          </a:p>
        </p:txBody>
      </p:sp>
      <p:sp>
        <p:nvSpPr>
          <p:cNvPr id="23" name="Hộp Văn bản 22">
            <a:extLst>
              <a:ext uri="{FF2B5EF4-FFF2-40B4-BE49-F238E27FC236}">
                <a16:creationId xmlns="" xmlns:a16="http://schemas.microsoft.com/office/drawing/2014/main" id="{C0AF8EA7-9A5B-4289-AF96-A19E25F5D435}"/>
              </a:ext>
            </a:extLst>
          </p:cNvPr>
          <p:cNvSpPr txBox="1"/>
          <p:nvPr/>
        </p:nvSpPr>
        <p:spPr>
          <a:xfrm>
            <a:off x="6953375" y="2721114"/>
            <a:ext cx="2170954" cy="707886"/>
          </a:xfrm>
          <a:prstGeom prst="rect">
            <a:avLst/>
          </a:prstGeom>
          <a:solidFill>
            <a:schemeClr val="bg1"/>
          </a:solidFill>
        </p:spPr>
        <p:txBody>
          <a:bodyPr wrap="square" rtlCol="0">
            <a:spAutoFit/>
          </a:bodyPr>
          <a:lstStyle/>
          <a:p>
            <a:pPr algn="ctr"/>
            <a:r>
              <a:rPr lang="vi-VN" sz="2000" b="1" dirty="0" err="1">
                <a:latin typeface="+mj-lt"/>
              </a:rPr>
              <a:t>Sử</a:t>
            </a:r>
            <a:r>
              <a:rPr lang="vi-VN" sz="2000" b="1" dirty="0">
                <a:latin typeface="+mj-lt"/>
              </a:rPr>
              <a:t> </a:t>
            </a:r>
            <a:r>
              <a:rPr lang="vi-VN" sz="2000" b="1" dirty="0" err="1">
                <a:latin typeface="+mj-lt"/>
              </a:rPr>
              <a:t>dụng</a:t>
            </a:r>
            <a:r>
              <a:rPr lang="vi-VN" sz="2000" b="1" dirty="0">
                <a:latin typeface="+mj-lt"/>
              </a:rPr>
              <a:t> </a:t>
            </a:r>
            <a:r>
              <a:rPr lang="vi-VN" sz="2000" b="1" dirty="0" err="1">
                <a:latin typeface="+mj-lt"/>
              </a:rPr>
              <a:t>máy</a:t>
            </a:r>
            <a:r>
              <a:rPr lang="vi-VN" sz="2000" b="1" dirty="0">
                <a:latin typeface="+mj-lt"/>
              </a:rPr>
              <a:t> vi </a:t>
            </a:r>
            <a:r>
              <a:rPr lang="vi-VN" sz="2000" b="1" dirty="0" err="1">
                <a:latin typeface="+mj-lt"/>
              </a:rPr>
              <a:t>tính</a:t>
            </a:r>
            <a:r>
              <a:rPr lang="vi-VN" sz="2000" b="1" dirty="0">
                <a:latin typeface="+mj-lt"/>
              </a:rPr>
              <a:t> </a:t>
            </a:r>
            <a:r>
              <a:rPr lang="vi-VN" sz="2000" b="1" dirty="0" err="1">
                <a:latin typeface="+mj-lt"/>
              </a:rPr>
              <a:t>quá</a:t>
            </a:r>
            <a:r>
              <a:rPr lang="vi-VN" sz="2000" b="1" dirty="0">
                <a:latin typeface="+mj-lt"/>
              </a:rPr>
              <a:t> khuya</a:t>
            </a:r>
            <a:endParaRPr lang="en-US" sz="2000" b="1" dirty="0">
              <a:latin typeface="+mj-lt"/>
            </a:endParaRPr>
          </a:p>
        </p:txBody>
      </p:sp>
      <p:sp>
        <p:nvSpPr>
          <p:cNvPr id="24" name="Hộp Văn bản 23">
            <a:extLst>
              <a:ext uri="{FF2B5EF4-FFF2-40B4-BE49-F238E27FC236}">
                <a16:creationId xmlns="" xmlns:a16="http://schemas.microsoft.com/office/drawing/2014/main" id="{1DA0B789-6943-4A51-97F7-09BBF9D52E10}"/>
              </a:ext>
            </a:extLst>
          </p:cNvPr>
          <p:cNvSpPr txBox="1"/>
          <p:nvPr/>
        </p:nvSpPr>
        <p:spPr>
          <a:xfrm>
            <a:off x="7014191" y="5279409"/>
            <a:ext cx="2129809" cy="707886"/>
          </a:xfrm>
          <a:prstGeom prst="rect">
            <a:avLst/>
          </a:prstGeom>
          <a:solidFill>
            <a:schemeClr val="bg1"/>
          </a:solidFill>
        </p:spPr>
        <p:txBody>
          <a:bodyPr wrap="square" rtlCol="0">
            <a:spAutoFit/>
          </a:bodyPr>
          <a:lstStyle/>
          <a:p>
            <a:pPr algn="ctr"/>
            <a:r>
              <a:rPr lang="vi-VN" sz="2000" b="1" dirty="0" err="1">
                <a:latin typeface="+mj-lt"/>
              </a:rPr>
              <a:t>Đọc</a:t>
            </a:r>
            <a:r>
              <a:rPr lang="vi-VN" sz="2000" b="1" dirty="0">
                <a:latin typeface="+mj-lt"/>
              </a:rPr>
              <a:t> </a:t>
            </a:r>
            <a:r>
              <a:rPr lang="vi-VN" sz="2000" b="1" dirty="0" err="1">
                <a:latin typeface="+mj-lt"/>
              </a:rPr>
              <a:t>sách</a:t>
            </a:r>
            <a:r>
              <a:rPr lang="vi-VN" sz="2000" b="1" dirty="0">
                <a:latin typeface="+mj-lt"/>
              </a:rPr>
              <a:t> nơi </a:t>
            </a:r>
            <a:r>
              <a:rPr lang="vi-VN" sz="2000" b="1" dirty="0" err="1">
                <a:latin typeface="+mj-lt"/>
              </a:rPr>
              <a:t>ánh</a:t>
            </a:r>
            <a:r>
              <a:rPr lang="vi-VN" sz="2000" b="1" dirty="0">
                <a:latin typeface="+mj-lt"/>
              </a:rPr>
              <a:t> </a:t>
            </a:r>
            <a:r>
              <a:rPr lang="vi-VN" sz="2000" b="1" dirty="0" err="1">
                <a:latin typeface="+mj-lt"/>
              </a:rPr>
              <a:t>sáng</a:t>
            </a:r>
            <a:r>
              <a:rPr lang="vi-VN" sz="2000" b="1" dirty="0">
                <a:latin typeface="+mj-lt"/>
              </a:rPr>
              <a:t> </a:t>
            </a:r>
            <a:r>
              <a:rPr lang="vi-VN" sz="2000" b="1" dirty="0" err="1">
                <a:latin typeface="+mj-lt"/>
              </a:rPr>
              <a:t>quá</a:t>
            </a:r>
            <a:r>
              <a:rPr lang="vi-VN" sz="2000" b="1" dirty="0">
                <a:latin typeface="+mj-lt"/>
              </a:rPr>
              <a:t> </a:t>
            </a:r>
            <a:r>
              <a:rPr lang="vi-VN" sz="2000" b="1" dirty="0" err="1">
                <a:latin typeface="+mj-lt"/>
              </a:rPr>
              <a:t>yếu</a:t>
            </a:r>
            <a:endParaRPr lang="en-US" sz="2000" b="1" dirty="0">
              <a:latin typeface="+mj-lt"/>
            </a:endParaRPr>
          </a:p>
        </p:txBody>
      </p:sp>
      <p:sp>
        <p:nvSpPr>
          <p:cNvPr id="25" name="Hộp Văn bản 24">
            <a:extLst>
              <a:ext uri="{FF2B5EF4-FFF2-40B4-BE49-F238E27FC236}">
                <a16:creationId xmlns="" xmlns:a16="http://schemas.microsoft.com/office/drawing/2014/main" id="{2FAB2C15-BF95-4D35-9B64-0E6EF4B1FEAB}"/>
              </a:ext>
            </a:extLst>
          </p:cNvPr>
          <p:cNvSpPr txBox="1"/>
          <p:nvPr/>
        </p:nvSpPr>
        <p:spPr>
          <a:xfrm>
            <a:off x="2428782" y="5279409"/>
            <a:ext cx="2135991" cy="707886"/>
          </a:xfrm>
          <a:prstGeom prst="rect">
            <a:avLst/>
          </a:prstGeom>
          <a:solidFill>
            <a:schemeClr val="bg1"/>
          </a:solidFill>
        </p:spPr>
        <p:txBody>
          <a:bodyPr wrap="square" rtlCol="0">
            <a:spAutoFit/>
          </a:bodyPr>
          <a:lstStyle/>
          <a:p>
            <a:pPr algn="ctr"/>
            <a:r>
              <a:rPr lang="vi-VN" sz="2000" b="1" dirty="0" err="1">
                <a:latin typeface="+mj-lt"/>
              </a:rPr>
              <a:t>Ngồi</a:t>
            </a:r>
            <a:r>
              <a:rPr lang="vi-VN" sz="2000" b="1" dirty="0">
                <a:latin typeface="+mj-lt"/>
              </a:rPr>
              <a:t> </a:t>
            </a:r>
            <a:r>
              <a:rPr lang="vi-VN" sz="2000" b="1" dirty="0" err="1">
                <a:latin typeface="+mj-lt"/>
              </a:rPr>
              <a:t>học</a:t>
            </a:r>
            <a:r>
              <a:rPr lang="vi-VN" sz="2000" b="1" dirty="0">
                <a:latin typeface="+mj-lt"/>
              </a:rPr>
              <a:t> nơi </a:t>
            </a:r>
            <a:r>
              <a:rPr lang="vi-VN" sz="2000" b="1" dirty="0" err="1">
                <a:latin typeface="+mj-lt"/>
              </a:rPr>
              <a:t>có</a:t>
            </a:r>
            <a:r>
              <a:rPr lang="vi-VN" sz="2000" b="1" dirty="0">
                <a:latin typeface="+mj-lt"/>
              </a:rPr>
              <a:t> </a:t>
            </a:r>
            <a:r>
              <a:rPr lang="vi-VN" sz="2000" b="1" dirty="0" err="1">
                <a:latin typeface="+mj-lt"/>
              </a:rPr>
              <a:t>ánh</a:t>
            </a:r>
            <a:r>
              <a:rPr lang="vi-VN" sz="2000" b="1" dirty="0">
                <a:latin typeface="+mj-lt"/>
              </a:rPr>
              <a:t> </a:t>
            </a:r>
            <a:r>
              <a:rPr lang="vi-VN" sz="2000" b="1" dirty="0" err="1">
                <a:latin typeface="+mj-lt"/>
              </a:rPr>
              <a:t>sáng</a:t>
            </a:r>
            <a:r>
              <a:rPr lang="vi-VN" sz="2000" b="1" dirty="0">
                <a:latin typeface="+mj-lt"/>
              </a:rPr>
              <a:t> </a:t>
            </a:r>
            <a:r>
              <a:rPr lang="vi-VN" sz="2000" b="1" dirty="0" err="1">
                <a:latin typeface="+mj-lt"/>
              </a:rPr>
              <a:t>vừa</a:t>
            </a:r>
            <a:r>
              <a:rPr lang="vi-VN" sz="2000" b="1" dirty="0">
                <a:latin typeface="+mj-lt"/>
              </a:rPr>
              <a:t> </a:t>
            </a:r>
            <a:r>
              <a:rPr lang="vi-VN" sz="2000" b="1" dirty="0" err="1">
                <a:latin typeface="+mj-lt"/>
              </a:rPr>
              <a:t>đủ</a:t>
            </a:r>
            <a:endParaRPr lang="en-US" sz="2000" b="1" dirty="0">
              <a:latin typeface="+mj-lt"/>
            </a:endParaRPr>
          </a:p>
        </p:txBody>
      </p:sp>
    </p:spTree>
    <p:extLst>
      <p:ext uri="{BB962C8B-B14F-4D97-AF65-F5344CB8AC3E}">
        <p14:creationId xmlns:p14="http://schemas.microsoft.com/office/powerpoint/2010/main" val="307642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9" presetClass="exit" presetSubtype="0" fill="hold" grpId="1" nodeType="withEffect">
                                  <p:stCondLst>
                                    <p:cond delay="0"/>
                                  </p:stCondLst>
                                  <p:iterate type="lt">
                                    <p:tmPct val="0"/>
                                  </p:iterate>
                                  <p:childTnLst>
                                    <p:animEffect transition="out" filter="dissolv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decel="50000" fill="hold" nodeType="clickEffect">
                                  <p:stCondLst>
                                    <p:cond delay="0"/>
                                  </p:stCondLst>
                                  <p:childTnLst>
                                    <p:animMotion origin="layout" path="M 1.94444E-6 -1.85185E-6 L -0.14948 -0.00023 " pathEditMode="relative" rAng="0" ptsTypes="AA">
                                      <p:cBhvr>
                                        <p:cTn id="39" dur="2000" fill="hold"/>
                                        <p:tgtEl>
                                          <p:spTgt spid="18"/>
                                        </p:tgtEl>
                                        <p:attrNameLst>
                                          <p:attrName>ppt_x</p:attrName>
                                          <p:attrName>ppt_y</p:attrName>
                                        </p:attrNameLst>
                                      </p:cBhvr>
                                      <p:rCtr x="-7483" y="-23"/>
                                    </p:animMotion>
                                  </p:childTnLst>
                                </p:cTn>
                              </p:par>
                              <p:par>
                                <p:cTn id="40" presetID="64" presetClass="path" presetSubtype="0" accel="50000" decel="50000" fill="hold" nodeType="withEffect">
                                  <p:stCondLst>
                                    <p:cond delay="0"/>
                                  </p:stCondLst>
                                  <p:childTnLst>
                                    <p:animMotion origin="layout" path="M -0.00382 -0.00902 L -0.51163 0.00301 " pathEditMode="relative" rAng="0" ptsTypes="AA">
                                      <p:cBhvr>
                                        <p:cTn id="41" dur="2000" fill="hold"/>
                                        <p:tgtEl>
                                          <p:spTgt spid="19"/>
                                        </p:tgtEl>
                                        <p:attrNameLst>
                                          <p:attrName>ppt_x</p:attrName>
                                          <p:attrName>ppt_y</p:attrName>
                                        </p:attrNameLst>
                                      </p:cBhvr>
                                      <p:rCtr x="-25399" y="602"/>
                                    </p:animMotion>
                                  </p:childTnLst>
                                </p:cTn>
                              </p:par>
                              <p:par>
                                <p:cTn id="42" presetID="63" presetClass="path" presetSubtype="0" accel="50000" decel="50000" fill="hold" nodeType="withEffect">
                                  <p:stCondLst>
                                    <p:cond delay="0"/>
                                  </p:stCondLst>
                                  <p:childTnLst>
                                    <p:animMotion origin="layout" path="M -3.61111E-6 2.96296E-6 L 0.34913 -0.01319 " pathEditMode="relative" rAng="0" ptsTypes="AA">
                                      <p:cBhvr>
                                        <p:cTn id="43" dur="2000" fill="hold"/>
                                        <p:tgtEl>
                                          <p:spTgt spid="20"/>
                                        </p:tgtEl>
                                        <p:attrNameLst>
                                          <p:attrName>ppt_x</p:attrName>
                                          <p:attrName>ppt_y</p:attrName>
                                        </p:attrNameLst>
                                      </p:cBhvr>
                                      <p:rCtr x="17882" y="0"/>
                                    </p:animMotion>
                                  </p:childTnLst>
                                </p:cTn>
                              </p:par>
                              <p:par>
                                <p:cTn id="44" presetID="6" presetClass="entr" presetSubtype="16" fill="hold" grpId="1"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par>
                                <p:cTn id="47" presetID="6" presetClass="entr" presetSubtype="16" fill="hold" grpId="1"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circle(in)">
                                      <p:cBhvr>
                                        <p:cTn id="49" dur="2000"/>
                                        <p:tgtEl>
                                          <p:spTgt spid="23"/>
                                        </p:tgtEl>
                                      </p:cBhvr>
                                    </p:animEffect>
                                  </p:childTnLst>
                                </p:cTn>
                              </p:par>
                              <p:par>
                                <p:cTn id="50" presetID="6" presetClass="entr" presetSubtype="16" fill="hold" grpId="1"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ircle(in)">
                                      <p:cBhvr>
                                        <p:cTn id="52" dur="2000"/>
                                        <p:tgtEl>
                                          <p:spTgt spid="24"/>
                                        </p:tgtEl>
                                      </p:cBhvr>
                                    </p:animEffect>
                                  </p:childTnLst>
                                </p:cTn>
                              </p:par>
                              <p:par>
                                <p:cTn id="53" presetID="6" presetClass="entr" presetSubtype="16"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ircle(in)">
                                      <p:cBhvr>
                                        <p:cTn id="5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14" grpId="0" animBg="1"/>
      <p:bldP spid="15" grpId="0" animBg="1"/>
      <p:bldP spid="22" grpId="1" animBg="1"/>
      <p:bldP spid="23" grpId="1" animBg="1"/>
      <p:bldP spid="24" grpId="1"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D6A02E4-2983-4475-973C-5755155D564B}"/>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 xmlns:a16="http://schemas.microsoft.com/office/drawing/2014/main" id="{B3956705-A421-42EA-BA0E-0FF3BF13B51D}"/>
              </a:ext>
            </a:extLst>
          </p:cNvPr>
          <p:cNvSpPr>
            <a:spLocks noGrp="1"/>
          </p:cNvSpPr>
          <p:nvPr>
            <p:ph idx="1"/>
          </p:nvPr>
        </p:nvSpPr>
        <p:spPr/>
        <p:txBody>
          <a:bodyPr/>
          <a:lstStyle/>
          <a:p>
            <a:endParaRPr lang="en-US"/>
          </a:p>
        </p:txBody>
      </p:sp>
      <p:pic>
        <p:nvPicPr>
          <p:cNvPr id="4" name="Picture 4">
            <a:extLst>
              <a:ext uri="{FF2B5EF4-FFF2-40B4-BE49-F238E27FC236}">
                <a16:creationId xmlns="" xmlns:a16="http://schemas.microsoft.com/office/drawing/2014/main" id="{BAD6821C-2591-44CE-B93A-A2F2039441F3}"/>
              </a:ext>
            </a:extLst>
          </p:cNvPr>
          <p:cNvPicPr>
            <a:picLocks noChangeAspect="1"/>
          </p:cNvPicPr>
          <p:nvPr/>
        </p:nvPicPr>
        <p:blipFill rotWithShape="1">
          <a:blip r:embed="rId2">
            <a:extLst>
              <a:ext uri="{28A0092B-C50C-407E-A947-70E740481C1C}">
                <a14:useLocalDpi xmlns:a14="http://schemas.microsoft.com/office/drawing/2010/main" val="0"/>
              </a:ext>
            </a:extLst>
          </a:blip>
          <a:srcRect l="16747" t="7293" r="17711" b="43819"/>
          <a:stretch/>
        </p:blipFill>
        <p:spPr>
          <a:xfrm>
            <a:off x="77117" y="88135"/>
            <a:ext cx="8956713" cy="6643171"/>
          </a:xfrm>
          <a:prstGeom prst="rect">
            <a:avLst/>
          </a:prstGeom>
        </p:spPr>
      </p:pic>
      <p:sp>
        <p:nvSpPr>
          <p:cNvPr id="5" name="Text Box 22">
            <a:extLst>
              <a:ext uri="{FF2B5EF4-FFF2-40B4-BE49-F238E27FC236}">
                <a16:creationId xmlns="" xmlns:a16="http://schemas.microsoft.com/office/drawing/2014/main" id="{142A431A-0DD6-4ACF-9FBD-A1504AA540B5}"/>
              </a:ext>
            </a:extLst>
          </p:cNvPr>
          <p:cNvSpPr txBox="1">
            <a:spLocks noChangeArrowheads="1"/>
          </p:cNvSpPr>
          <p:nvPr/>
        </p:nvSpPr>
        <p:spPr bwMode="auto">
          <a:xfrm>
            <a:off x="431794" y="716539"/>
            <a:ext cx="855318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altLang="en-US" sz="2800" b="1" dirty="0">
                <a:solidFill>
                  <a:srgbClr val="FFFF00"/>
                </a:solidFill>
                <a:latin typeface="Times New Roman" panose="02020603050405020304" pitchFamily="18" charset="0"/>
                <a:cs typeface="Times New Roman" panose="02020603050405020304" pitchFamily="18" charset="0"/>
              </a:rPr>
              <a:t>4</a:t>
            </a:r>
            <a:r>
              <a:rPr lang="en-US"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b="1" dirty="0" err="1">
                <a:solidFill>
                  <a:srgbClr val="FFFF00"/>
                </a:solidFill>
                <a:latin typeface="Times New Roman" panose="02020603050405020304" pitchFamily="18" charset="0"/>
                <a:cs typeface="Times New Roman" panose="02020603050405020304" pitchFamily="18" charset="0"/>
              </a:rPr>
              <a:t>Ánh</a:t>
            </a:r>
            <a:r>
              <a:rPr lang="vi-VN"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b="1" dirty="0" err="1">
                <a:solidFill>
                  <a:srgbClr val="FFFF00"/>
                </a:solidFill>
                <a:latin typeface="Times New Roman" panose="02020603050405020304" pitchFamily="18" charset="0"/>
                <a:cs typeface="Times New Roman" panose="02020603050405020304" pitchFamily="18" charset="0"/>
              </a:rPr>
              <a:t>sáng</a:t>
            </a:r>
            <a:r>
              <a:rPr lang="vi-VN"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b="1" dirty="0" err="1">
                <a:solidFill>
                  <a:srgbClr val="FFFF00"/>
                </a:solidFill>
                <a:latin typeface="Times New Roman" panose="02020603050405020304" pitchFamily="18" charset="0"/>
                <a:cs typeface="Times New Roman" panose="02020603050405020304" pitchFamily="18" charset="0"/>
              </a:rPr>
              <a:t>và</a:t>
            </a:r>
            <a:r>
              <a:rPr lang="vi-VN"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b="1" dirty="0" err="1">
                <a:solidFill>
                  <a:srgbClr val="FFFF00"/>
                </a:solidFill>
                <a:latin typeface="Times New Roman" panose="02020603050405020304" pitchFamily="18" charset="0"/>
                <a:cs typeface="Times New Roman" panose="02020603050405020304" pitchFamily="18" charset="0"/>
              </a:rPr>
              <a:t>việc</a:t>
            </a:r>
            <a:r>
              <a:rPr lang="vi-VN"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b="1" dirty="0" err="1">
                <a:solidFill>
                  <a:srgbClr val="FFFF00"/>
                </a:solidFill>
                <a:latin typeface="Times New Roman" panose="02020603050405020304" pitchFamily="18" charset="0"/>
                <a:cs typeface="Times New Roman" panose="02020603050405020304" pitchFamily="18" charset="0"/>
              </a:rPr>
              <a:t>bảo</a:t>
            </a:r>
            <a:r>
              <a:rPr lang="vi-VN" altLang="en-US" sz="2800" b="1" dirty="0">
                <a:solidFill>
                  <a:srgbClr val="FFFF00"/>
                </a:solidFill>
                <a:latin typeface="Times New Roman" panose="02020603050405020304" pitchFamily="18" charset="0"/>
                <a:cs typeface="Times New Roman" panose="02020603050405020304" pitchFamily="18" charset="0"/>
              </a:rPr>
              <a:t> </a:t>
            </a:r>
            <a:r>
              <a:rPr lang="vi-VN" altLang="en-US" sz="2800" b="1" dirty="0" err="1">
                <a:solidFill>
                  <a:srgbClr val="FFFF00"/>
                </a:solidFill>
                <a:latin typeface="Times New Roman" panose="02020603050405020304" pitchFamily="18" charset="0"/>
                <a:cs typeface="Times New Roman" panose="02020603050405020304" pitchFamily="18" charset="0"/>
              </a:rPr>
              <a:t>vệ</a:t>
            </a:r>
            <a:r>
              <a:rPr lang="vi-VN" altLang="en-US" sz="2800" b="1" dirty="0">
                <a:solidFill>
                  <a:srgbClr val="FFFF00"/>
                </a:solidFill>
                <a:latin typeface="Times New Roman" panose="02020603050405020304" pitchFamily="18" charset="0"/>
                <a:cs typeface="Times New Roman" panose="02020603050405020304" pitchFamily="18" charset="0"/>
              </a:rPr>
              <a:t> đôi </a:t>
            </a:r>
            <a:r>
              <a:rPr lang="vi-VN" altLang="en-US" sz="2800" b="1" dirty="0" err="1">
                <a:solidFill>
                  <a:srgbClr val="FFFF00"/>
                </a:solidFill>
                <a:latin typeface="Times New Roman" panose="02020603050405020304" pitchFamily="18" charset="0"/>
                <a:cs typeface="Times New Roman" panose="02020603050405020304" pitchFamily="18" charset="0"/>
              </a:rPr>
              <a:t>mắt</a:t>
            </a:r>
            <a:r>
              <a:rPr lang="vi-VN" altLang="en-US" sz="2800" b="1" dirty="0">
                <a:solidFill>
                  <a:srgbClr val="FFFF00"/>
                </a:solidFill>
                <a:latin typeface="Times New Roman" panose="02020603050405020304" pitchFamily="18" charset="0"/>
                <a:cs typeface="Times New Roman" panose="02020603050405020304" pitchFamily="18" charset="0"/>
              </a:rPr>
              <a:t>.</a:t>
            </a:r>
            <a:endParaRPr lang="en-US" altLang="en-US" sz="2800" b="1" dirty="0">
              <a:solidFill>
                <a:srgbClr val="FFFF00"/>
              </a:solidFill>
              <a:latin typeface="Times New Roman" panose="02020603050405020304" pitchFamily="18" charset="0"/>
              <a:cs typeface="Times New Roman" panose="02020603050405020304" pitchFamily="18" charset="0"/>
            </a:endParaRPr>
          </a:p>
          <a:p>
            <a:pPr>
              <a:spcBef>
                <a:spcPct val="0"/>
              </a:spcBef>
              <a:buNone/>
            </a:pPr>
            <a:endParaRPr lang="en-US" altLang="en-US" sz="2800" dirty="0">
              <a:solidFill>
                <a:srgbClr val="FFFF00"/>
              </a:solidFill>
              <a:latin typeface="Times New Roman" panose="02020603050405020304" pitchFamily="18" charset="0"/>
              <a:cs typeface="Times New Roman" panose="02020603050405020304" pitchFamily="18" charset="0"/>
            </a:endParaRPr>
          </a:p>
        </p:txBody>
      </p:sp>
      <p:sp>
        <p:nvSpPr>
          <p:cNvPr id="8" name="Text Box 7">
            <a:extLst>
              <a:ext uri="{FF2B5EF4-FFF2-40B4-BE49-F238E27FC236}">
                <a16:creationId xmlns="" xmlns:a16="http://schemas.microsoft.com/office/drawing/2014/main" id="{57B7A4F2-0AF3-4465-8F65-E75F918387EC}"/>
              </a:ext>
            </a:extLst>
          </p:cNvPr>
          <p:cNvSpPr txBox="1">
            <a:spLocks noChangeArrowheads="1"/>
          </p:cNvSpPr>
          <p:nvPr/>
        </p:nvSpPr>
        <p:spPr bwMode="auto">
          <a:xfrm>
            <a:off x="474010" y="1500192"/>
            <a:ext cx="8162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200" b="1" dirty="0">
                <a:solidFill>
                  <a:schemeClr val="bg1"/>
                </a:solidFill>
                <a:sym typeface="Wingdings" panose="05000000000000000000" pitchFamily="2" charset="2"/>
              </a:rPr>
              <a:t></a:t>
            </a:r>
            <a:r>
              <a:rPr lang="en-US" altLang="en-US" sz="3200" dirty="0">
                <a:solidFill>
                  <a:schemeClr val="bg1"/>
                </a:solidFill>
              </a:rPr>
              <a:t> </a:t>
            </a:r>
            <a:r>
              <a:rPr lang="en-US" altLang="en-US" sz="3200" dirty="0" err="1">
                <a:solidFill>
                  <a:schemeClr val="bg1"/>
                </a:solidFill>
              </a:rPr>
              <a:t>Ánh</a:t>
            </a:r>
            <a:r>
              <a:rPr lang="en-US" altLang="en-US" sz="3200" dirty="0">
                <a:solidFill>
                  <a:schemeClr val="bg1"/>
                </a:solidFill>
              </a:rPr>
              <a:t> </a:t>
            </a:r>
            <a:r>
              <a:rPr lang="en-US" altLang="en-US" sz="3200" dirty="0" err="1">
                <a:solidFill>
                  <a:schemeClr val="bg1"/>
                </a:solidFill>
              </a:rPr>
              <a:t>sáng</a:t>
            </a:r>
            <a:r>
              <a:rPr lang="en-US" altLang="en-US" sz="3200" dirty="0">
                <a:solidFill>
                  <a:schemeClr val="bg1"/>
                </a:solidFill>
              </a:rPr>
              <a:t> </a:t>
            </a:r>
            <a:r>
              <a:rPr lang="en-US" altLang="en-US" sz="3200" dirty="0" err="1">
                <a:solidFill>
                  <a:schemeClr val="bg1"/>
                </a:solidFill>
              </a:rPr>
              <a:t>không</a:t>
            </a:r>
            <a:r>
              <a:rPr lang="en-US" altLang="en-US" sz="3200" dirty="0">
                <a:solidFill>
                  <a:schemeClr val="bg1"/>
                </a:solidFill>
              </a:rPr>
              <a:t> </a:t>
            </a:r>
            <a:r>
              <a:rPr lang="en-US" altLang="en-US" sz="3200" dirty="0" err="1">
                <a:solidFill>
                  <a:schemeClr val="bg1"/>
                </a:solidFill>
              </a:rPr>
              <a:t>thích</a:t>
            </a:r>
            <a:r>
              <a:rPr lang="en-US" altLang="en-US" sz="3200" dirty="0">
                <a:solidFill>
                  <a:schemeClr val="bg1"/>
                </a:solidFill>
              </a:rPr>
              <a:t> </a:t>
            </a:r>
            <a:r>
              <a:rPr lang="en-US" altLang="en-US" sz="3200" dirty="0" err="1">
                <a:solidFill>
                  <a:schemeClr val="bg1"/>
                </a:solidFill>
              </a:rPr>
              <a:t>hợp</a:t>
            </a:r>
            <a:r>
              <a:rPr lang="en-US" altLang="en-US" sz="3200" dirty="0">
                <a:solidFill>
                  <a:schemeClr val="bg1"/>
                </a:solidFill>
              </a:rPr>
              <a:t> </a:t>
            </a:r>
            <a:r>
              <a:rPr lang="en-US" altLang="en-US" sz="3200" dirty="0" err="1">
                <a:solidFill>
                  <a:schemeClr val="bg1"/>
                </a:solidFill>
              </a:rPr>
              <a:t>sẽ</a:t>
            </a:r>
            <a:r>
              <a:rPr lang="en-US" altLang="en-US" sz="3200" dirty="0">
                <a:solidFill>
                  <a:schemeClr val="bg1"/>
                </a:solidFill>
              </a:rPr>
              <a:t> </a:t>
            </a:r>
            <a:r>
              <a:rPr lang="en-US" altLang="en-US" sz="3200" dirty="0" err="1">
                <a:solidFill>
                  <a:schemeClr val="bg1"/>
                </a:solidFill>
              </a:rPr>
              <a:t>có</a:t>
            </a:r>
            <a:r>
              <a:rPr lang="en-US" altLang="en-US" sz="3200" dirty="0">
                <a:solidFill>
                  <a:schemeClr val="bg1"/>
                </a:solidFill>
              </a:rPr>
              <a:t> </a:t>
            </a:r>
            <a:r>
              <a:rPr lang="en-US" altLang="en-US" sz="3200" dirty="0" err="1">
                <a:solidFill>
                  <a:schemeClr val="bg1"/>
                </a:solidFill>
              </a:rPr>
              <a:t>hại</a:t>
            </a:r>
            <a:r>
              <a:rPr lang="en-US" altLang="en-US" sz="3200" dirty="0">
                <a:solidFill>
                  <a:schemeClr val="bg1"/>
                </a:solidFill>
              </a:rPr>
              <a:t> </a:t>
            </a:r>
            <a:r>
              <a:rPr lang="en-US" altLang="en-US" sz="3200" dirty="0" err="1">
                <a:solidFill>
                  <a:schemeClr val="bg1"/>
                </a:solidFill>
              </a:rPr>
              <a:t>cho</a:t>
            </a:r>
            <a:r>
              <a:rPr lang="en-US" altLang="en-US" sz="3200" dirty="0">
                <a:solidFill>
                  <a:schemeClr val="bg1"/>
                </a:solidFill>
              </a:rPr>
              <a:t> </a:t>
            </a:r>
            <a:r>
              <a:rPr lang="en-US" altLang="en-US" sz="3200" dirty="0" err="1">
                <a:solidFill>
                  <a:schemeClr val="bg1"/>
                </a:solidFill>
              </a:rPr>
              <a:t>mắt</a:t>
            </a:r>
            <a:r>
              <a:rPr lang="en-US" altLang="en-US" sz="3200" dirty="0">
                <a:solidFill>
                  <a:schemeClr val="bg1"/>
                </a:solidFill>
              </a:rPr>
              <a:t>.</a:t>
            </a:r>
          </a:p>
        </p:txBody>
      </p:sp>
      <p:sp>
        <p:nvSpPr>
          <p:cNvPr id="9" name="Text Box 8">
            <a:extLst>
              <a:ext uri="{FF2B5EF4-FFF2-40B4-BE49-F238E27FC236}">
                <a16:creationId xmlns="" xmlns:a16="http://schemas.microsoft.com/office/drawing/2014/main" id="{85584069-36D4-4607-A3E6-7B38D92E978C}"/>
              </a:ext>
            </a:extLst>
          </p:cNvPr>
          <p:cNvSpPr txBox="1">
            <a:spLocks noChangeArrowheads="1"/>
          </p:cNvSpPr>
          <p:nvPr/>
        </p:nvSpPr>
        <p:spPr bwMode="auto">
          <a:xfrm>
            <a:off x="474010" y="2380230"/>
            <a:ext cx="8220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buFont typeface="Wingdings" panose="05000000000000000000" pitchFamily="2" charset="2"/>
              <a:buNone/>
            </a:pPr>
            <a:r>
              <a:rPr lang="en-US" altLang="en-US" sz="3200" b="1" dirty="0">
                <a:solidFill>
                  <a:schemeClr val="bg1"/>
                </a:solidFill>
                <a:sym typeface="Wingdings" panose="05000000000000000000" pitchFamily="2" charset="2"/>
              </a:rPr>
              <a:t></a:t>
            </a:r>
            <a:r>
              <a:rPr lang="en-US" altLang="en-US" dirty="0">
                <a:solidFill>
                  <a:schemeClr val="bg1"/>
                </a:solidFill>
              </a:rPr>
              <a:t> </a:t>
            </a:r>
            <a:r>
              <a:rPr lang="en-US" altLang="en-US" sz="3200" dirty="0" err="1">
                <a:solidFill>
                  <a:schemeClr val="bg1"/>
                </a:solidFill>
              </a:rPr>
              <a:t>Ánh</a:t>
            </a:r>
            <a:r>
              <a:rPr lang="en-US" altLang="en-US" sz="3200" dirty="0">
                <a:solidFill>
                  <a:schemeClr val="bg1"/>
                </a:solidFill>
              </a:rPr>
              <a:t> </a:t>
            </a:r>
            <a:r>
              <a:rPr lang="en-US" altLang="en-US" sz="3200" dirty="0" err="1">
                <a:solidFill>
                  <a:schemeClr val="bg1"/>
                </a:solidFill>
              </a:rPr>
              <a:t>sáng</a:t>
            </a:r>
            <a:r>
              <a:rPr lang="en-US" altLang="en-US" sz="3200" dirty="0">
                <a:solidFill>
                  <a:schemeClr val="bg1"/>
                </a:solidFill>
              </a:rPr>
              <a:t> </a:t>
            </a:r>
            <a:r>
              <a:rPr lang="en-US" altLang="en-US" sz="3200" dirty="0" err="1">
                <a:solidFill>
                  <a:schemeClr val="bg1"/>
                </a:solidFill>
              </a:rPr>
              <a:t>quá</a:t>
            </a:r>
            <a:r>
              <a:rPr lang="en-US" altLang="en-US" sz="3200" dirty="0">
                <a:solidFill>
                  <a:schemeClr val="bg1"/>
                </a:solidFill>
              </a:rPr>
              <a:t> </a:t>
            </a:r>
            <a:r>
              <a:rPr lang="en-US" altLang="en-US" sz="3200" dirty="0" err="1">
                <a:solidFill>
                  <a:schemeClr val="bg1"/>
                </a:solidFill>
              </a:rPr>
              <a:t>mạnh</a:t>
            </a:r>
            <a:r>
              <a:rPr lang="en-US" altLang="en-US" sz="3200" dirty="0">
                <a:solidFill>
                  <a:schemeClr val="bg1"/>
                </a:solidFill>
              </a:rPr>
              <a:t> </a:t>
            </a:r>
            <a:r>
              <a:rPr lang="en-US" altLang="en-US" sz="3200" dirty="0" err="1">
                <a:solidFill>
                  <a:schemeClr val="bg1"/>
                </a:solidFill>
              </a:rPr>
              <a:t>chiếu</a:t>
            </a:r>
            <a:r>
              <a:rPr lang="en-US" altLang="en-US" sz="3200" dirty="0">
                <a:solidFill>
                  <a:schemeClr val="bg1"/>
                </a:solidFill>
              </a:rPr>
              <a:t> </a:t>
            </a:r>
            <a:r>
              <a:rPr lang="en-US" altLang="en-US" sz="3200" dirty="0" err="1">
                <a:solidFill>
                  <a:schemeClr val="bg1"/>
                </a:solidFill>
              </a:rPr>
              <a:t>vào</a:t>
            </a:r>
            <a:r>
              <a:rPr lang="en-US" altLang="en-US" sz="3200" dirty="0">
                <a:solidFill>
                  <a:schemeClr val="bg1"/>
                </a:solidFill>
              </a:rPr>
              <a:t> </a:t>
            </a:r>
            <a:r>
              <a:rPr lang="en-US" altLang="en-US" sz="3200" dirty="0" err="1">
                <a:solidFill>
                  <a:schemeClr val="bg1"/>
                </a:solidFill>
              </a:rPr>
              <a:t>mắt</a:t>
            </a:r>
            <a:r>
              <a:rPr lang="en-US" altLang="en-US" sz="3200" dirty="0">
                <a:solidFill>
                  <a:schemeClr val="bg1"/>
                </a:solidFill>
              </a:rPr>
              <a:t> </a:t>
            </a:r>
            <a:r>
              <a:rPr lang="en-US" altLang="en-US" sz="3200" dirty="0" err="1">
                <a:solidFill>
                  <a:schemeClr val="bg1"/>
                </a:solidFill>
              </a:rPr>
              <a:t>có</a:t>
            </a:r>
            <a:r>
              <a:rPr lang="en-US" altLang="en-US" sz="3200" dirty="0">
                <a:solidFill>
                  <a:schemeClr val="bg1"/>
                </a:solidFill>
              </a:rPr>
              <a:t> </a:t>
            </a:r>
            <a:r>
              <a:rPr lang="en-US" altLang="en-US" sz="3200" dirty="0" err="1">
                <a:solidFill>
                  <a:schemeClr val="bg1"/>
                </a:solidFill>
              </a:rPr>
              <a:t>thể</a:t>
            </a:r>
            <a:r>
              <a:rPr lang="en-US" altLang="en-US" sz="3200" dirty="0">
                <a:solidFill>
                  <a:schemeClr val="bg1"/>
                </a:solidFill>
              </a:rPr>
              <a:t> </a:t>
            </a:r>
            <a:r>
              <a:rPr lang="en-US" altLang="en-US" sz="3200" dirty="0" err="1">
                <a:solidFill>
                  <a:schemeClr val="bg1"/>
                </a:solidFill>
              </a:rPr>
              <a:t>làm</a:t>
            </a:r>
            <a:endParaRPr lang="en-US" altLang="en-US" sz="3200" dirty="0">
              <a:solidFill>
                <a:schemeClr val="bg1"/>
              </a:solidFill>
            </a:endParaRPr>
          </a:p>
          <a:p>
            <a:pPr eaLnBrk="1" hangingPunct="1">
              <a:buFont typeface="Wingdings" panose="05000000000000000000" pitchFamily="2" charset="2"/>
              <a:buNone/>
            </a:pPr>
            <a:r>
              <a:rPr lang="en-US" altLang="en-US" sz="3200" dirty="0">
                <a:solidFill>
                  <a:schemeClr val="bg1"/>
                </a:solidFill>
              </a:rPr>
              <a:t>    </a:t>
            </a:r>
            <a:r>
              <a:rPr lang="en-US" altLang="en-US" sz="3200" dirty="0" err="1">
                <a:solidFill>
                  <a:schemeClr val="bg1"/>
                </a:solidFill>
              </a:rPr>
              <a:t>hỏng</a:t>
            </a:r>
            <a:r>
              <a:rPr lang="en-US" altLang="en-US" sz="3200" dirty="0">
                <a:solidFill>
                  <a:schemeClr val="bg1"/>
                </a:solidFill>
              </a:rPr>
              <a:t> </a:t>
            </a:r>
            <a:r>
              <a:rPr lang="en-US" altLang="en-US" sz="3200" dirty="0" err="1">
                <a:solidFill>
                  <a:schemeClr val="bg1"/>
                </a:solidFill>
              </a:rPr>
              <a:t>mắt</a:t>
            </a:r>
            <a:r>
              <a:rPr lang="en-US" altLang="en-US" sz="3200" dirty="0">
                <a:solidFill>
                  <a:schemeClr val="bg1"/>
                </a:solidFill>
              </a:rPr>
              <a:t>.</a:t>
            </a:r>
          </a:p>
        </p:txBody>
      </p:sp>
      <p:sp>
        <p:nvSpPr>
          <p:cNvPr id="10" name="Text Box 9">
            <a:extLst>
              <a:ext uri="{FF2B5EF4-FFF2-40B4-BE49-F238E27FC236}">
                <a16:creationId xmlns="" xmlns:a16="http://schemas.microsoft.com/office/drawing/2014/main" id="{817A2B9C-A445-49D6-856E-CE6CEE2A2BFB}"/>
              </a:ext>
            </a:extLst>
          </p:cNvPr>
          <p:cNvSpPr txBox="1">
            <a:spLocks noChangeArrowheads="1"/>
          </p:cNvSpPr>
          <p:nvPr/>
        </p:nvSpPr>
        <p:spPr bwMode="auto">
          <a:xfrm>
            <a:off x="474010" y="3788148"/>
            <a:ext cx="82525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buFont typeface="Wingdings" panose="05000000000000000000" pitchFamily="2" charset="2"/>
              <a:buNone/>
            </a:pPr>
            <a:r>
              <a:rPr lang="en-US" altLang="en-US" sz="3200" b="1" dirty="0">
                <a:solidFill>
                  <a:schemeClr val="bg1"/>
                </a:solidFill>
                <a:sym typeface="Wingdings" panose="05000000000000000000" pitchFamily="2" charset="2"/>
              </a:rPr>
              <a:t></a:t>
            </a:r>
            <a:r>
              <a:rPr lang="en-US" altLang="en-US" dirty="0">
                <a:solidFill>
                  <a:schemeClr val="bg1"/>
                </a:solidFill>
              </a:rPr>
              <a:t> </a:t>
            </a:r>
            <a:r>
              <a:rPr lang="en-US" altLang="en-US" sz="3200" dirty="0" err="1">
                <a:solidFill>
                  <a:schemeClr val="bg1"/>
                </a:solidFill>
              </a:rPr>
              <a:t>Khi</a:t>
            </a:r>
            <a:r>
              <a:rPr lang="en-US" altLang="en-US" sz="3200" dirty="0">
                <a:solidFill>
                  <a:schemeClr val="bg1"/>
                </a:solidFill>
              </a:rPr>
              <a:t> </a:t>
            </a:r>
            <a:r>
              <a:rPr lang="en-US" altLang="en-US" sz="3200" dirty="0" err="1">
                <a:solidFill>
                  <a:schemeClr val="bg1"/>
                </a:solidFill>
              </a:rPr>
              <a:t>học</a:t>
            </a:r>
            <a:r>
              <a:rPr lang="en-US" altLang="en-US" sz="3200" dirty="0">
                <a:solidFill>
                  <a:schemeClr val="bg1"/>
                </a:solidFill>
              </a:rPr>
              <a:t>, </a:t>
            </a:r>
            <a:r>
              <a:rPr lang="en-US" altLang="en-US" sz="3200" dirty="0" err="1">
                <a:solidFill>
                  <a:schemeClr val="bg1"/>
                </a:solidFill>
              </a:rPr>
              <a:t>đọc</a:t>
            </a:r>
            <a:r>
              <a:rPr lang="en-US" altLang="en-US" sz="3200" dirty="0">
                <a:solidFill>
                  <a:schemeClr val="bg1"/>
                </a:solidFill>
              </a:rPr>
              <a:t> </a:t>
            </a:r>
            <a:r>
              <a:rPr lang="en-US" altLang="en-US" sz="3200" dirty="0" err="1">
                <a:solidFill>
                  <a:schemeClr val="bg1"/>
                </a:solidFill>
              </a:rPr>
              <a:t>sách</a:t>
            </a:r>
            <a:r>
              <a:rPr lang="en-US" altLang="en-US" sz="3200" dirty="0">
                <a:solidFill>
                  <a:schemeClr val="bg1"/>
                </a:solidFill>
              </a:rPr>
              <a:t> </a:t>
            </a:r>
            <a:r>
              <a:rPr lang="en-US" altLang="en-US" sz="3200" dirty="0" err="1">
                <a:solidFill>
                  <a:schemeClr val="bg1"/>
                </a:solidFill>
              </a:rPr>
              <a:t>dưới</a:t>
            </a:r>
            <a:r>
              <a:rPr lang="en-US" altLang="en-US" sz="3200" dirty="0">
                <a:solidFill>
                  <a:schemeClr val="bg1"/>
                </a:solidFill>
              </a:rPr>
              <a:t> </a:t>
            </a:r>
            <a:r>
              <a:rPr lang="en-US" altLang="en-US" sz="3200" dirty="0" err="1">
                <a:solidFill>
                  <a:schemeClr val="bg1"/>
                </a:solidFill>
              </a:rPr>
              <a:t>ánh</a:t>
            </a:r>
            <a:r>
              <a:rPr lang="en-US" altLang="en-US" sz="3200" dirty="0">
                <a:solidFill>
                  <a:schemeClr val="bg1"/>
                </a:solidFill>
              </a:rPr>
              <a:t> </a:t>
            </a:r>
            <a:r>
              <a:rPr lang="en-US" altLang="en-US" sz="3200" dirty="0" err="1">
                <a:solidFill>
                  <a:schemeClr val="bg1"/>
                </a:solidFill>
              </a:rPr>
              <a:t>sáng</a:t>
            </a:r>
            <a:r>
              <a:rPr lang="en-US" altLang="en-US" sz="3200" dirty="0">
                <a:solidFill>
                  <a:schemeClr val="bg1"/>
                </a:solidFill>
              </a:rPr>
              <a:t> </a:t>
            </a:r>
            <a:r>
              <a:rPr lang="en-US" altLang="en-US" sz="3200" dirty="0" err="1">
                <a:solidFill>
                  <a:schemeClr val="bg1"/>
                </a:solidFill>
              </a:rPr>
              <a:t>quá</a:t>
            </a:r>
            <a:r>
              <a:rPr lang="en-US" altLang="en-US" sz="3200" dirty="0">
                <a:solidFill>
                  <a:schemeClr val="bg1"/>
                </a:solidFill>
              </a:rPr>
              <a:t> </a:t>
            </a:r>
            <a:r>
              <a:rPr lang="en-US" altLang="en-US" sz="3200" dirty="0" err="1">
                <a:solidFill>
                  <a:schemeClr val="bg1"/>
                </a:solidFill>
              </a:rPr>
              <a:t>yếu</a:t>
            </a:r>
            <a:r>
              <a:rPr lang="en-US" altLang="en-US" sz="3200" dirty="0">
                <a:solidFill>
                  <a:schemeClr val="bg1"/>
                </a:solidFill>
              </a:rPr>
              <a:t> </a:t>
            </a:r>
            <a:r>
              <a:rPr lang="en-US" altLang="en-US" sz="3200" dirty="0" err="1">
                <a:solidFill>
                  <a:schemeClr val="bg1"/>
                </a:solidFill>
              </a:rPr>
              <a:t>hoặc</a:t>
            </a:r>
            <a:endParaRPr lang="en-US" altLang="en-US" sz="3200" dirty="0">
              <a:solidFill>
                <a:schemeClr val="bg1"/>
              </a:solidFill>
            </a:endParaRPr>
          </a:p>
          <a:p>
            <a:pPr algn="just" eaLnBrk="1" hangingPunct="1">
              <a:buFont typeface="Wingdings" panose="05000000000000000000" pitchFamily="2" charset="2"/>
              <a:buNone/>
            </a:pPr>
            <a:r>
              <a:rPr lang="en-US" altLang="en-US" sz="3200" dirty="0" err="1">
                <a:solidFill>
                  <a:schemeClr val="bg1"/>
                </a:solidFill>
              </a:rPr>
              <a:t>quá</a:t>
            </a:r>
            <a:r>
              <a:rPr lang="en-US" altLang="en-US" sz="3200" dirty="0">
                <a:solidFill>
                  <a:schemeClr val="bg1"/>
                </a:solidFill>
              </a:rPr>
              <a:t> </a:t>
            </a:r>
            <a:r>
              <a:rPr lang="en-US" altLang="en-US" sz="3200" dirty="0" err="1">
                <a:solidFill>
                  <a:schemeClr val="bg1"/>
                </a:solidFill>
              </a:rPr>
              <a:t>mạnh</a:t>
            </a:r>
            <a:r>
              <a:rPr lang="en-US" altLang="en-US" sz="3200" dirty="0">
                <a:solidFill>
                  <a:schemeClr val="bg1"/>
                </a:solidFill>
              </a:rPr>
              <a:t> </a:t>
            </a:r>
            <a:r>
              <a:rPr lang="en-US" altLang="en-US" sz="3200" dirty="0" err="1">
                <a:solidFill>
                  <a:schemeClr val="bg1"/>
                </a:solidFill>
              </a:rPr>
              <a:t>đều</a:t>
            </a:r>
            <a:r>
              <a:rPr lang="en-US" altLang="en-US" sz="3200" dirty="0">
                <a:solidFill>
                  <a:schemeClr val="bg1"/>
                </a:solidFill>
              </a:rPr>
              <a:t> </a:t>
            </a:r>
            <a:r>
              <a:rPr lang="en-US" altLang="en-US" sz="3200" dirty="0" err="1">
                <a:solidFill>
                  <a:schemeClr val="bg1"/>
                </a:solidFill>
              </a:rPr>
              <a:t>có</a:t>
            </a:r>
            <a:r>
              <a:rPr lang="en-US" altLang="en-US" sz="3200" dirty="0">
                <a:solidFill>
                  <a:schemeClr val="bg1"/>
                </a:solidFill>
              </a:rPr>
              <a:t> </a:t>
            </a:r>
            <a:r>
              <a:rPr lang="en-US" altLang="en-US" sz="3200" dirty="0" err="1">
                <a:solidFill>
                  <a:schemeClr val="bg1"/>
                </a:solidFill>
              </a:rPr>
              <a:t>hại</a:t>
            </a:r>
            <a:r>
              <a:rPr lang="en-US" altLang="en-US" sz="3200" dirty="0">
                <a:solidFill>
                  <a:schemeClr val="bg1"/>
                </a:solidFill>
              </a:rPr>
              <a:t> </a:t>
            </a:r>
            <a:r>
              <a:rPr lang="en-US" altLang="en-US" sz="3200" dirty="0" err="1">
                <a:solidFill>
                  <a:schemeClr val="bg1"/>
                </a:solidFill>
              </a:rPr>
              <a:t>cho</a:t>
            </a:r>
            <a:r>
              <a:rPr lang="en-US" altLang="en-US" sz="3200" dirty="0">
                <a:solidFill>
                  <a:schemeClr val="bg1"/>
                </a:solidFill>
              </a:rPr>
              <a:t> </a:t>
            </a:r>
            <a:r>
              <a:rPr lang="en-US" altLang="en-US" sz="3200" dirty="0" err="1">
                <a:solidFill>
                  <a:schemeClr val="bg1"/>
                </a:solidFill>
              </a:rPr>
              <a:t>mắt</a:t>
            </a:r>
            <a:r>
              <a:rPr lang="en-US" altLang="en-US" sz="3200" dirty="0">
                <a:solidFill>
                  <a:schemeClr val="bg1"/>
                </a:solidFill>
              </a:rPr>
              <a:t>. </a:t>
            </a:r>
            <a:r>
              <a:rPr lang="en-US" altLang="en-US" sz="3200" dirty="0" err="1">
                <a:solidFill>
                  <a:schemeClr val="bg1"/>
                </a:solidFill>
              </a:rPr>
              <a:t>Nhìn</a:t>
            </a:r>
            <a:r>
              <a:rPr lang="en-US" altLang="en-US" sz="3200" dirty="0">
                <a:solidFill>
                  <a:schemeClr val="bg1"/>
                </a:solidFill>
              </a:rPr>
              <a:t> </a:t>
            </a:r>
            <a:r>
              <a:rPr lang="en-US" altLang="en-US" sz="3200" dirty="0" err="1">
                <a:solidFill>
                  <a:schemeClr val="bg1"/>
                </a:solidFill>
              </a:rPr>
              <a:t>quá</a:t>
            </a:r>
            <a:r>
              <a:rPr lang="en-US" altLang="en-US" sz="3200" dirty="0">
                <a:solidFill>
                  <a:schemeClr val="bg1"/>
                </a:solidFill>
              </a:rPr>
              <a:t> </a:t>
            </a:r>
            <a:r>
              <a:rPr lang="en-US" altLang="en-US" sz="3200" dirty="0" err="1">
                <a:solidFill>
                  <a:schemeClr val="bg1"/>
                </a:solidFill>
              </a:rPr>
              <a:t>lâu</a:t>
            </a:r>
            <a:r>
              <a:rPr lang="en-US" altLang="en-US" sz="3200" dirty="0">
                <a:solidFill>
                  <a:schemeClr val="bg1"/>
                </a:solidFill>
              </a:rPr>
              <a:t> </a:t>
            </a:r>
            <a:r>
              <a:rPr lang="en-US" altLang="en-US" sz="3200" dirty="0" err="1">
                <a:solidFill>
                  <a:schemeClr val="bg1"/>
                </a:solidFill>
              </a:rPr>
              <a:t>vào</a:t>
            </a:r>
            <a:r>
              <a:rPr lang="en-US" altLang="en-US" sz="3200" dirty="0">
                <a:solidFill>
                  <a:schemeClr val="bg1"/>
                </a:solidFill>
              </a:rPr>
              <a:t> </a:t>
            </a:r>
          </a:p>
          <a:p>
            <a:pPr algn="just" eaLnBrk="1" hangingPunct="1">
              <a:buFont typeface="Wingdings" panose="05000000000000000000" pitchFamily="2" charset="2"/>
              <a:buNone/>
            </a:pPr>
            <a:r>
              <a:rPr lang="en-US" altLang="en-US" sz="3200" dirty="0" err="1">
                <a:solidFill>
                  <a:schemeClr val="bg1"/>
                </a:solidFill>
              </a:rPr>
              <a:t>màn</a:t>
            </a:r>
            <a:r>
              <a:rPr lang="en-US" altLang="en-US" sz="3200" dirty="0">
                <a:solidFill>
                  <a:schemeClr val="bg1"/>
                </a:solidFill>
              </a:rPr>
              <a:t> </a:t>
            </a:r>
            <a:r>
              <a:rPr lang="en-US" altLang="en-US" sz="3200" dirty="0" err="1">
                <a:solidFill>
                  <a:schemeClr val="bg1"/>
                </a:solidFill>
              </a:rPr>
              <a:t>hình</a:t>
            </a:r>
            <a:r>
              <a:rPr lang="en-US" altLang="en-US" sz="3200" dirty="0">
                <a:solidFill>
                  <a:schemeClr val="bg1"/>
                </a:solidFill>
              </a:rPr>
              <a:t> </a:t>
            </a:r>
            <a:r>
              <a:rPr lang="en-US" altLang="en-US" sz="3200" dirty="0" err="1">
                <a:solidFill>
                  <a:schemeClr val="bg1"/>
                </a:solidFill>
              </a:rPr>
              <a:t>máy</a:t>
            </a:r>
            <a:r>
              <a:rPr lang="en-US" altLang="en-US" sz="3200" dirty="0">
                <a:solidFill>
                  <a:schemeClr val="bg1"/>
                </a:solidFill>
              </a:rPr>
              <a:t> </a:t>
            </a:r>
            <a:r>
              <a:rPr lang="en-US" altLang="en-US" sz="3200" dirty="0" err="1">
                <a:solidFill>
                  <a:schemeClr val="bg1"/>
                </a:solidFill>
              </a:rPr>
              <a:t>tính</a:t>
            </a:r>
            <a:r>
              <a:rPr lang="en-US" altLang="en-US" sz="3200" dirty="0">
                <a:solidFill>
                  <a:schemeClr val="bg1"/>
                </a:solidFill>
              </a:rPr>
              <a:t>, </a:t>
            </a:r>
            <a:r>
              <a:rPr lang="en-US" altLang="en-US" sz="3200" dirty="0" err="1">
                <a:solidFill>
                  <a:schemeClr val="bg1"/>
                </a:solidFill>
              </a:rPr>
              <a:t>ti</a:t>
            </a:r>
            <a:r>
              <a:rPr lang="en-US" altLang="en-US" sz="3200" dirty="0">
                <a:solidFill>
                  <a:schemeClr val="bg1"/>
                </a:solidFill>
              </a:rPr>
              <a:t> vi </a:t>
            </a:r>
            <a:r>
              <a:rPr lang="en-US" altLang="en-US" sz="3200" dirty="0" err="1">
                <a:solidFill>
                  <a:schemeClr val="bg1"/>
                </a:solidFill>
              </a:rPr>
              <a:t>cũng</a:t>
            </a:r>
            <a:r>
              <a:rPr lang="en-US" altLang="en-US" sz="3200" dirty="0">
                <a:solidFill>
                  <a:schemeClr val="bg1"/>
                </a:solidFill>
              </a:rPr>
              <a:t> </a:t>
            </a:r>
            <a:r>
              <a:rPr lang="en-US" altLang="en-US" sz="3200" dirty="0" err="1">
                <a:solidFill>
                  <a:schemeClr val="bg1"/>
                </a:solidFill>
              </a:rPr>
              <a:t>làm</a:t>
            </a:r>
            <a:r>
              <a:rPr lang="en-US" altLang="en-US" sz="3200" dirty="0">
                <a:solidFill>
                  <a:schemeClr val="bg1"/>
                </a:solidFill>
              </a:rPr>
              <a:t> </a:t>
            </a:r>
            <a:r>
              <a:rPr lang="en-US" altLang="en-US" sz="3200" dirty="0" err="1">
                <a:solidFill>
                  <a:schemeClr val="bg1"/>
                </a:solidFill>
              </a:rPr>
              <a:t>hại</a:t>
            </a:r>
            <a:r>
              <a:rPr lang="en-US" altLang="en-US" sz="3200" dirty="0">
                <a:solidFill>
                  <a:schemeClr val="bg1"/>
                </a:solidFill>
              </a:rPr>
              <a:t> </a:t>
            </a:r>
            <a:r>
              <a:rPr lang="en-US" altLang="en-US" sz="3200" dirty="0" err="1">
                <a:solidFill>
                  <a:schemeClr val="bg1"/>
                </a:solidFill>
              </a:rPr>
              <a:t>mắt</a:t>
            </a:r>
            <a:r>
              <a:rPr lang="en-US" altLang="en-US" sz="3200" dirty="0">
                <a:solidFill>
                  <a:schemeClr val="bg1"/>
                </a:solidFill>
              </a:rPr>
              <a:t>.</a:t>
            </a:r>
          </a:p>
        </p:txBody>
      </p:sp>
    </p:spTree>
    <p:extLst>
      <p:ext uri="{BB962C8B-B14F-4D97-AF65-F5344CB8AC3E}">
        <p14:creationId xmlns:p14="http://schemas.microsoft.com/office/powerpoint/2010/main" val="1297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
                                        </p:tgtEl>
                                        <p:attrNameLst>
                                          <p:attrName>style.visibility</p:attrName>
                                        </p:attrNameLst>
                                      </p:cBhvr>
                                      <p:to>
                                        <p:strVal val="visible"/>
                                      </p:to>
                                    </p:set>
                                    <p:anim calcmode="discrete" valueType="clr">
                                      <p:cBhvr override="childStyle">
                                        <p:cTn id="2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
                                        </p:tgtEl>
                                        <p:attrNameLst>
                                          <p:attrName>fillcolor</p:attrName>
                                        </p:attrNameLst>
                                      </p:cBhvr>
                                      <p:tavLst>
                                        <p:tav tm="0">
                                          <p:val>
                                            <p:clrVal>
                                              <a:schemeClr val="accent2"/>
                                            </p:clrVal>
                                          </p:val>
                                        </p:tav>
                                        <p:tav tm="50000">
                                          <p:val>
                                            <p:clrVal>
                                              <a:schemeClr val="hlink"/>
                                            </p:clrVal>
                                          </p:val>
                                        </p:tav>
                                      </p:tavLst>
                                    </p:anim>
                                    <p:set>
                                      <p:cBhvr>
                                        <p:cTn id="23"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icture1">
            <a:extLst>
              <a:ext uri="{FF2B5EF4-FFF2-40B4-BE49-F238E27FC236}">
                <a16:creationId xmlns="" xmlns:a16="http://schemas.microsoft.com/office/drawing/2014/main" id="{DA8D7A27-DB98-42A1-85BB-12E3BEFB2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30" name="WordArt 6">
            <a:extLst>
              <a:ext uri="{FF2B5EF4-FFF2-40B4-BE49-F238E27FC236}">
                <a16:creationId xmlns="" xmlns:a16="http://schemas.microsoft.com/office/drawing/2014/main" id="{C94E8856-55E3-4C87-80E0-7CD73305DAED}"/>
              </a:ext>
            </a:extLst>
          </p:cNvPr>
          <p:cNvSpPr>
            <a:spLocks noChangeArrowheads="1" noChangeShapeType="1" noTextEdit="1"/>
          </p:cNvSpPr>
          <p:nvPr/>
        </p:nvSpPr>
        <p:spPr bwMode="auto">
          <a:xfrm>
            <a:off x="1931504" y="1325771"/>
            <a:ext cx="5741504" cy="1252330"/>
          </a:xfrm>
          <a:prstGeom prst="rect">
            <a:avLst/>
          </a:prstGeom>
        </p:spPr>
        <p:txBody>
          <a:bodyPr wrap="none" fromWordArt="1">
            <a:prstTxWarp prst="textPlain">
              <a:avLst>
                <a:gd name="adj" fmla="val 50000"/>
              </a:avLst>
            </a:prstTxWarp>
          </a:bodyPr>
          <a:lstStyle/>
          <a:p>
            <a:pPr algn="ctr"/>
            <a:r>
              <a:rPr lang="en-US" sz="20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Dặn</a:t>
            </a:r>
            <a:r>
              <a:rPr lang="en-US" sz="20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0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dò</a:t>
            </a:r>
            <a:endParaRPr lang="en-US" sz="20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82631" name="Text Box 7">
            <a:extLst>
              <a:ext uri="{FF2B5EF4-FFF2-40B4-BE49-F238E27FC236}">
                <a16:creationId xmlns="" xmlns:a16="http://schemas.microsoft.com/office/drawing/2014/main" id="{4A4543AB-DCB6-465A-8C79-5D4ADDAB6157}"/>
              </a:ext>
            </a:extLst>
          </p:cNvPr>
          <p:cNvSpPr txBox="1">
            <a:spLocks noChangeArrowheads="1"/>
          </p:cNvSpPr>
          <p:nvPr/>
        </p:nvSpPr>
        <p:spPr bwMode="auto">
          <a:xfrm>
            <a:off x="1600200" y="3124200"/>
            <a:ext cx="6324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514350" indent="-514350" eaLnBrk="1" hangingPunct="1">
              <a:spcBef>
                <a:spcPct val="50000"/>
              </a:spcBef>
              <a:buAutoNum type="arabicPeriod"/>
            </a:pPr>
            <a:r>
              <a:rPr lang="en-US" altLang="en-US" sz="3200" dirty="0" err="1">
                <a:solidFill>
                  <a:schemeClr val="accent2"/>
                </a:solidFill>
                <a:latin typeface="Times New Roman" panose="02020603050405020304" pitchFamily="18" charset="0"/>
                <a:cs typeface="Times New Roman" panose="02020603050405020304" pitchFamily="18" charset="0"/>
              </a:rPr>
              <a:t>Xem</a:t>
            </a:r>
            <a:r>
              <a:rPr lang="en-US" altLang="en-US" sz="3200" dirty="0">
                <a:solidFill>
                  <a:schemeClr val="accent2"/>
                </a:solidFill>
                <a:latin typeface="Times New Roman" panose="02020603050405020304" pitchFamily="18" charset="0"/>
                <a:cs typeface="Times New Roman" panose="02020603050405020304" pitchFamily="18" charset="0"/>
              </a:rPr>
              <a:t> </a:t>
            </a:r>
            <a:r>
              <a:rPr lang="en-US" altLang="en-US" sz="3200" dirty="0" err="1">
                <a:solidFill>
                  <a:schemeClr val="accent2"/>
                </a:solidFill>
                <a:latin typeface="Times New Roman" panose="02020603050405020304" pitchFamily="18" charset="0"/>
                <a:cs typeface="Times New Roman" panose="02020603050405020304" pitchFamily="18" charset="0"/>
              </a:rPr>
              <a:t>lại</a:t>
            </a:r>
            <a:r>
              <a:rPr lang="en-US" altLang="en-US" sz="3200" dirty="0">
                <a:solidFill>
                  <a:schemeClr val="accent2"/>
                </a:solidFill>
                <a:latin typeface="Times New Roman" panose="02020603050405020304" pitchFamily="18" charset="0"/>
                <a:cs typeface="Times New Roman" panose="02020603050405020304" pitchFamily="18" charset="0"/>
              </a:rPr>
              <a:t> </a:t>
            </a:r>
            <a:r>
              <a:rPr lang="en-US" altLang="en-US" sz="3200" dirty="0" err="1">
                <a:solidFill>
                  <a:schemeClr val="accent2"/>
                </a:solidFill>
                <a:latin typeface="Times New Roman" panose="02020603050405020304" pitchFamily="18" charset="0"/>
                <a:cs typeface="Times New Roman" panose="02020603050405020304" pitchFamily="18" charset="0"/>
              </a:rPr>
              <a:t>bài</a:t>
            </a:r>
            <a:r>
              <a:rPr lang="en-US" altLang="en-US" sz="3200" dirty="0">
                <a:solidFill>
                  <a:schemeClr val="accent2"/>
                </a:solidFill>
                <a:latin typeface="Times New Roman" panose="02020603050405020304" pitchFamily="18" charset="0"/>
                <a:cs typeface="Times New Roman" panose="02020603050405020304" pitchFamily="18" charset="0"/>
              </a:rPr>
              <a:t>. </a:t>
            </a:r>
            <a:endParaRPr lang="vi-VN" altLang="en-US" sz="3200" dirty="0">
              <a:solidFill>
                <a:schemeClr val="accent2"/>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3200" dirty="0">
                <a:solidFill>
                  <a:schemeClr val="accent2"/>
                </a:solidFill>
                <a:latin typeface="Times New Roman" panose="02020603050405020304" pitchFamily="18" charset="0"/>
                <a:cs typeface="Times New Roman" panose="02020603050405020304" pitchFamily="18" charset="0"/>
              </a:rPr>
              <a:t>2. </a:t>
            </a:r>
            <a:r>
              <a:rPr lang="en-US" altLang="en-US" sz="3200" dirty="0" err="1">
                <a:solidFill>
                  <a:schemeClr val="accent2"/>
                </a:solidFill>
                <a:latin typeface="Times New Roman" panose="02020603050405020304" pitchFamily="18" charset="0"/>
                <a:cs typeface="Times New Roman" panose="02020603050405020304" pitchFamily="18" charset="0"/>
              </a:rPr>
              <a:t>Chuẩn</a:t>
            </a:r>
            <a:r>
              <a:rPr lang="en-US" altLang="en-US" sz="3200" dirty="0">
                <a:solidFill>
                  <a:schemeClr val="accent2"/>
                </a:solidFill>
                <a:latin typeface="Times New Roman" panose="02020603050405020304" pitchFamily="18" charset="0"/>
                <a:cs typeface="Times New Roman" panose="02020603050405020304" pitchFamily="18" charset="0"/>
              </a:rPr>
              <a:t> </a:t>
            </a:r>
            <a:r>
              <a:rPr lang="en-US" altLang="en-US" sz="3200" dirty="0" err="1">
                <a:solidFill>
                  <a:schemeClr val="accent2"/>
                </a:solidFill>
                <a:latin typeface="Times New Roman" panose="02020603050405020304" pitchFamily="18" charset="0"/>
                <a:cs typeface="Times New Roman" panose="02020603050405020304" pitchFamily="18" charset="0"/>
              </a:rPr>
              <a:t>bị</a:t>
            </a:r>
            <a:r>
              <a:rPr lang="en-US" altLang="en-US" sz="3200" dirty="0">
                <a:solidFill>
                  <a:schemeClr val="accent2"/>
                </a:solidFill>
                <a:latin typeface="Times New Roman" panose="02020603050405020304" pitchFamily="18" charset="0"/>
                <a:cs typeface="Times New Roman" panose="02020603050405020304" pitchFamily="18" charset="0"/>
              </a:rPr>
              <a:t> </a:t>
            </a:r>
            <a:r>
              <a:rPr lang="en-US" altLang="en-US" sz="3200" dirty="0" err="1">
                <a:solidFill>
                  <a:schemeClr val="accent2"/>
                </a:solidFill>
                <a:latin typeface="Times New Roman" panose="02020603050405020304" pitchFamily="18" charset="0"/>
                <a:cs typeface="Times New Roman" panose="02020603050405020304" pitchFamily="18" charset="0"/>
              </a:rPr>
              <a:t>cho</a:t>
            </a:r>
            <a:r>
              <a:rPr lang="en-US" altLang="en-US" sz="3200" dirty="0">
                <a:solidFill>
                  <a:schemeClr val="accent2"/>
                </a:solidFill>
                <a:latin typeface="Times New Roman" panose="02020603050405020304" pitchFamily="18" charset="0"/>
                <a:cs typeface="Times New Roman" panose="02020603050405020304" pitchFamily="18" charset="0"/>
              </a:rPr>
              <a:t> </a:t>
            </a:r>
            <a:r>
              <a:rPr lang="en-US" altLang="en-US" sz="3200" dirty="0" err="1">
                <a:solidFill>
                  <a:schemeClr val="accent2"/>
                </a:solidFill>
                <a:latin typeface="Times New Roman" panose="02020603050405020304" pitchFamily="18" charset="0"/>
                <a:cs typeface="Times New Roman" panose="02020603050405020304" pitchFamily="18" charset="0"/>
              </a:rPr>
              <a:t>bài</a:t>
            </a:r>
            <a:r>
              <a:rPr lang="en-US" altLang="en-US" sz="3200" dirty="0">
                <a:solidFill>
                  <a:schemeClr val="accent2"/>
                </a:solidFill>
                <a:latin typeface="Times New Roman" panose="02020603050405020304" pitchFamily="18" charset="0"/>
                <a:cs typeface="Times New Roman" panose="02020603050405020304" pitchFamily="18" charset="0"/>
              </a:rPr>
              <a:t> Khoa </a:t>
            </a:r>
            <a:r>
              <a:rPr lang="en-US" altLang="en-US" sz="3200" dirty="0" err="1">
                <a:solidFill>
                  <a:schemeClr val="accent2"/>
                </a:solidFill>
                <a:latin typeface="Times New Roman" panose="02020603050405020304" pitchFamily="18" charset="0"/>
                <a:cs typeface="Times New Roman" panose="02020603050405020304" pitchFamily="18" charset="0"/>
              </a:rPr>
              <a:t>học</a:t>
            </a:r>
            <a:r>
              <a:rPr lang="en-US" altLang="en-US" sz="3200" dirty="0">
                <a:solidFill>
                  <a:schemeClr val="accent2"/>
                </a:solidFill>
                <a:latin typeface="Times New Roman" panose="02020603050405020304" pitchFamily="18" charset="0"/>
                <a:cs typeface="Times New Roman" panose="02020603050405020304" pitchFamily="18" charset="0"/>
              </a:rPr>
              <a:t>:</a:t>
            </a:r>
            <a:r>
              <a:rPr lang="vi-VN" altLang="en-US" sz="3200" dirty="0">
                <a:solidFill>
                  <a:schemeClr val="accent2"/>
                </a:solidFill>
                <a:latin typeface="Times New Roman" panose="02020603050405020304" pitchFamily="18" charset="0"/>
                <a:cs typeface="Times New Roman" panose="02020603050405020304" pitchFamily="18" charset="0"/>
              </a:rPr>
              <a:t> </a:t>
            </a:r>
            <a:r>
              <a:rPr lang="en-US" sz="3200" dirty="0">
                <a:solidFill>
                  <a:schemeClr val="accent2"/>
                </a:solidFill>
                <a:latin typeface="Times New Roman" panose="02020603050405020304" pitchFamily="18" charset="0"/>
                <a:cs typeface="Times New Roman" panose="02020603050405020304" pitchFamily="18" charset="0"/>
              </a:rPr>
              <a:t>NÓNG, LẠNH VÀ NHIỆT ĐỘ </a:t>
            </a:r>
            <a:endParaRPr lang="en-US" altLang="en-US" sz="3200"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82630"/>
                                        </p:tgtEl>
                                        <p:attrNameLst>
                                          <p:attrName>style.visibility</p:attrName>
                                        </p:attrNameLst>
                                      </p:cBhvr>
                                      <p:to>
                                        <p:strVal val="visible"/>
                                      </p:to>
                                    </p:set>
                                    <p:anim from="(-#ppt_w/2)" to="(#ppt_x)" calcmode="lin" valueType="num">
                                      <p:cBhvr>
                                        <p:cTn id="7" dur="600" fill="hold">
                                          <p:stCondLst>
                                            <p:cond delay="0"/>
                                          </p:stCondLst>
                                        </p:cTn>
                                        <p:tgtEl>
                                          <p:spTgt spid="282630"/>
                                        </p:tgtEl>
                                        <p:attrNameLst>
                                          <p:attrName>ppt_x</p:attrName>
                                        </p:attrNameLst>
                                      </p:cBhvr>
                                    </p:anim>
                                    <p:anim from="0" to="-1.0" calcmode="lin" valueType="num">
                                      <p:cBhvr>
                                        <p:cTn id="8" dur="200" decel="50000" autoRev="1" fill="hold">
                                          <p:stCondLst>
                                            <p:cond delay="600"/>
                                          </p:stCondLst>
                                        </p:cTn>
                                        <p:tgtEl>
                                          <p:spTgt spid="282630"/>
                                        </p:tgtEl>
                                        <p:attrNameLst>
                                          <p:attrName>xshear</p:attrName>
                                        </p:attrNameLst>
                                      </p:cBhvr>
                                    </p:anim>
                                    <p:animScale>
                                      <p:cBhvr>
                                        <p:cTn id="9" dur="200" decel="100000" autoRev="1" fill="hold">
                                          <p:stCondLst>
                                            <p:cond delay="600"/>
                                          </p:stCondLst>
                                        </p:cTn>
                                        <p:tgtEl>
                                          <p:spTgt spid="282630"/>
                                        </p:tgtEl>
                                      </p:cBhvr>
                                      <p:from x="100000" y="100000"/>
                                      <p:to x="80000" y="100000"/>
                                    </p:animScale>
                                    <p:anim by="(#ppt_h/3+#ppt_w*0.1)" calcmode="lin" valueType="num">
                                      <p:cBhvr additive="sum">
                                        <p:cTn id="10" dur="200" decel="100000" autoRev="1" fill="hold">
                                          <p:stCondLst>
                                            <p:cond delay="600"/>
                                          </p:stCondLst>
                                        </p:cTn>
                                        <p:tgtEl>
                                          <p:spTgt spid="282630"/>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82631">
                                            <p:txEl>
                                              <p:pRg st="0" end="0"/>
                                            </p:txEl>
                                          </p:spTgt>
                                        </p:tgtEl>
                                        <p:attrNameLst>
                                          <p:attrName>style.visibility</p:attrName>
                                        </p:attrNameLst>
                                      </p:cBhvr>
                                      <p:to>
                                        <p:strVal val="visible"/>
                                      </p:to>
                                    </p:set>
                                    <p:animEffect transition="in" filter="blinds(horizontal)">
                                      <p:cBhvr>
                                        <p:cTn id="15" dur="500"/>
                                        <p:tgtEl>
                                          <p:spTgt spid="2826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82631">
                                            <p:txEl>
                                              <p:pRg st="1" end="1"/>
                                            </p:txEl>
                                          </p:spTgt>
                                        </p:tgtEl>
                                        <p:attrNameLst>
                                          <p:attrName>style.visibility</p:attrName>
                                        </p:attrNameLst>
                                      </p:cBhvr>
                                      <p:to>
                                        <p:strVal val="visible"/>
                                      </p:to>
                                    </p:set>
                                    <p:animEffect transition="in" filter="blinds(horizontal)">
                                      <p:cBhvr>
                                        <p:cTn id="20" dur="500"/>
                                        <p:tgtEl>
                                          <p:spTgt spid="2826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365</Words>
  <Application>Microsoft Office PowerPoint</Application>
  <PresentationFormat>On-screen Show (4:3)</PresentationFormat>
  <Paragraphs>41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dc:creator>
  <cp:lastModifiedBy>Windows User</cp:lastModifiedBy>
  <cp:revision>7</cp:revision>
  <dcterms:created xsi:type="dcterms:W3CDTF">2020-04-23T15:54:31Z</dcterms:created>
  <dcterms:modified xsi:type="dcterms:W3CDTF">2021-03-02T07:41:23Z</dcterms:modified>
</cp:coreProperties>
</file>