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56" r:id="rId8"/>
  </p:sldMasterIdLst>
  <p:sldIdLst>
    <p:sldId id="257" r:id="rId9"/>
    <p:sldId id="259" r:id="rId10"/>
    <p:sldId id="26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0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1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82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8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77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4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3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8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73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1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6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66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2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3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24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00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1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5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1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70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88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0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59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06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29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53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8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2689-750E-4A7C-BF8B-E4D3BB007A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0D41-15EC-413C-9FF4-7C209B5C5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79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009AB-B2F1-40BD-8FE4-0B7D823D6A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49633-9FD7-4048-8F93-1160C0C627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97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8232F-FF32-419D-A35C-692BCC8F3B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2B84-AAF5-43BA-8D47-152EA6B44E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06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75650-CE46-4E67-AA07-8EB8E5D27E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4549-4A58-4E73-A03F-4080BDE95C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4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01A2-ADE4-4CBA-B1F6-872B8EC03F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C3227-575E-4A98-AFBB-8783B5B4CD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93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CD2F-56A1-49A7-8745-CB709FF181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104A-D97C-4B05-9AAD-931D08CFC9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2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11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CEEBD-3779-4E33-A61E-EA782A9EB9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E726-2D4B-42CF-A7F9-838C2DCA4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11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5D65A-F40F-44E0-8C47-8A78D0535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1193-9169-4FBB-9D06-66068F82F2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81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DDBB9-A0C5-41FC-8FC4-FD03251F23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01EB7-1068-401F-A9EC-8023E635DE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42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96F14-EFCE-488E-8621-B9526A26D7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1C7D-134D-4928-82D2-0366CA480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53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73F5-CBEA-4A26-A229-C142343C7D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17F9-BE6E-4951-AEB6-FDD7252248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38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2689-750E-4A7C-BF8B-E4D3BB007A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0D41-15EC-413C-9FF4-7C209B5C5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16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009AB-B2F1-40BD-8FE4-0B7D823D6A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49633-9FD7-4048-8F93-1160C0C627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17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8232F-FF32-419D-A35C-692BCC8F3B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2B84-AAF5-43BA-8D47-152EA6B44E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50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75650-CE46-4E67-AA07-8EB8E5D27E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4549-4A58-4E73-A03F-4080BDE95C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15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01A2-ADE4-4CBA-B1F6-872B8EC03F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C3227-575E-4A98-AFBB-8783B5B4CD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7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5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CD2F-56A1-49A7-8745-CB709FF181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104A-D97C-4B05-9AAD-931D08CFC9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34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CEEBD-3779-4E33-A61E-EA782A9EB9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E726-2D4B-42CF-A7F9-838C2DCA4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5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5D65A-F40F-44E0-8C47-8A78D0535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1193-9169-4FBB-9D06-66068F82F2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90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DDBB9-A0C5-41FC-8FC4-FD03251F23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01EB7-1068-401F-A9EC-8023E635DE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30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96F14-EFCE-488E-8621-B9526A26D7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1C7D-134D-4928-82D2-0366CA480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68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73F5-CBEA-4A26-A229-C142343C7D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17F9-BE6E-4951-AEB6-FDD7252248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42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2689-750E-4A7C-BF8B-E4D3BB007A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0D41-15EC-413C-9FF4-7C209B5C5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21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009AB-B2F1-40BD-8FE4-0B7D823D6A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49633-9FD7-4048-8F93-1160C0C627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00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8232F-FF32-419D-A35C-692BCC8F3B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2B84-AAF5-43BA-8D47-152EA6B44E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84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75650-CE46-4E67-AA07-8EB8E5D27E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4549-4A58-4E73-A03F-4080BDE95C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7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236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01A2-ADE4-4CBA-B1F6-872B8EC03F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C3227-575E-4A98-AFBB-8783B5B4CD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04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CD2F-56A1-49A7-8745-CB709FF181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104A-D97C-4B05-9AAD-931D08CFC9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29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CEEBD-3779-4E33-A61E-EA782A9EB9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E726-2D4B-42CF-A7F9-838C2DCA4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14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5D65A-F40F-44E0-8C47-8A78D0535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1193-9169-4FBB-9D06-66068F82F2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175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DDBB9-A0C5-41FC-8FC4-FD03251F23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01EB7-1068-401F-A9EC-8023E635DE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198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96F14-EFCE-488E-8621-B9526A26D7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1C7D-134D-4928-82D2-0366CA480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85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73F5-CBEA-4A26-A229-C142343C7D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17F9-BE6E-4951-AEB6-FDD7252248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732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2689-750E-4A7C-BF8B-E4D3BB007A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0D41-15EC-413C-9FF4-7C209B5C5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812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009AB-B2F1-40BD-8FE4-0B7D823D6A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49633-9FD7-4048-8F93-1160C0C627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7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8232F-FF32-419D-A35C-692BCC8F3B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2B84-AAF5-43BA-8D47-152EA6B44E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5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496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75650-CE46-4E67-AA07-8EB8E5D27E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4549-4A58-4E73-A03F-4080BDE95C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062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01A2-ADE4-4CBA-B1F6-872B8EC03F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C3227-575E-4A98-AFBB-8783B5B4CD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55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CD2F-56A1-49A7-8745-CB709FF181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104A-D97C-4B05-9AAD-931D08CFC9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80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CEEBD-3779-4E33-A61E-EA782A9EB9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E726-2D4B-42CF-A7F9-838C2DCA4E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8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5D65A-F40F-44E0-8C47-8A78D0535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1193-9169-4FBB-9D06-66068F82F2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72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DDBB9-A0C5-41FC-8FC4-FD03251F23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01EB7-1068-401F-A9EC-8023E635DE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194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96F14-EFCE-488E-8621-B9526A26D7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1C7D-134D-4928-82D2-0366CA480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324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73F5-CBEA-4A26-A229-C142343C7D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17F9-BE6E-4951-AEB6-FDD7252248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638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958D-BB27-49E8-BCBF-90A3CBE9A47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61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3546F-C371-4AA5-816D-916338059D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0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977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418-E44D-448E-888A-019E099861F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337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3F97-CD8E-48F5-97E4-7FCE70934F7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79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37C5-8D47-490C-A6D3-F212BCA53F6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242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02C83-B9B7-4EC8-BF80-2233F246F55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762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837E-2D66-40AF-831F-26164DD6D2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54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C8E5-B056-48BD-8A67-02DD40D9D5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3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15C-5B73-4B01-B4A4-81BEF493D0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531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07604-D77B-4CF8-89CE-3A4094BFE89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408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31AB-90AB-4BB9-A9B4-74A7997463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6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1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DA8E4-E75D-4F4C-A3F5-A3FD5FB80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344F8-79E6-4637-8066-48DADB9117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4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C3CCE-1FC2-4AA6-A3B0-8C1697105BEE}" type="datetimeFigureOut">
              <a:rPr lang="en-GB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299B-1B85-443A-B770-A2633F41B4DD}" type="slidenum">
              <a:rPr lang="en-GB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7A3BA2-36BF-4053-844D-4BB400C6B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C80546-D767-4216-8F35-4881BED6D6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6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7A3BA2-36BF-4053-844D-4BB400C6B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C80546-D767-4216-8F35-4881BED6D6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2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7A3BA2-36BF-4053-844D-4BB400C6B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C80546-D767-4216-8F35-4881BED6D6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7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7A3BA2-36BF-4053-844D-4BB400C6B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C80546-D767-4216-8F35-4881BED6D6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5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0BAA9-4E34-4810-A068-00A3FFEBC5E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Nhóm 1 - N04 - T5 - TV - KTĐG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B101-1FE7-4BF7-9F35-C5B0A09B49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1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4.xml"/><Relationship Id="rId12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slide" Target="slide15.xml"/><Relationship Id="rId4" Type="http://schemas.openxmlformats.org/officeDocument/2006/relationships/image" Target="../media/image8.jpeg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18362"/>
            <a:ext cx="12192000" cy="66268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Chào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mừng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các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thầy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cô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về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dự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giờ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0249" y="2566352"/>
            <a:ext cx="405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033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1"/>
            <a:ext cx="12192000" cy="68468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84577" y="1839958"/>
            <a:ext cx="1528763" cy="1363663"/>
            <a:chOff x="2547937" y="2281237"/>
            <a:chExt cx="2143125" cy="21431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937" y="2281237"/>
              <a:ext cx="2143125" cy="2143125"/>
            </a:xfrm>
            <a:prstGeom prst="rect">
              <a:avLst/>
            </a:prstGeom>
          </p:spPr>
        </p:pic>
        <p:sp>
          <p:nvSpPr>
            <p:cNvPr id="4" name="Oval 3">
              <a:hlinkClick r:id="rId6" action="ppaction://hlinksldjump"/>
            </p:cNvPr>
            <p:cNvSpPr/>
            <p:nvPr/>
          </p:nvSpPr>
          <p:spPr>
            <a:xfrm>
              <a:off x="3083768" y="3127380"/>
              <a:ext cx="817460" cy="62274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EC5B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45097" y="4070453"/>
            <a:ext cx="1528763" cy="1363663"/>
            <a:chOff x="2547937" y="2281237"/>
            <a:chExt cx="2143125" cy="21431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937" y="2281237"/>
              <a:ext cx="2143125" cy="2143125"/>
            </a:xfrm>
            <a:prstGeom prst="rect">
              <a:avLst/>
            </a:prstGeom>
          </p:spPr>
        </p:pic>
        <p:sp>
          <p:nvSpPr>
            <p:cNvPr id="8" name="Oval 7">
              <a:hlinkClick r:id="rId7" action="ppaction://hlinksldjump"/>
            </p:cNvPr>
            <p:cNvSpPr/>
            <p:nvPr/>
          </p:nvSpPr>
          <p:spPr>
            <a:xfrm>
              <a:off x="3083768" y="3136458"/>
              <a:ext cx="817461" cy="62274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EC5B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54502" y="1977616"/>
            <a:ext cx="1528763" cy="1363663"/>
            <a:chOff x="2547937" y="2281237"/>
            <a:chExt cx="2143125" cy="21431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937" y="2281237"/>
              <a:ext cx="2143125" cy="2143125"/>
            </a:xfrm>
            <a:prstGeom prst="rect">
              <a:avLst/>
            </a:prstGeom>
          </p:spPr>
        </p:pic>
        <p:sp>
          <p:nvSpPr>
            <p:cNvPr id="11" name="Oval 10">
              <a:hlinkClick r:id="rId8" action="ppaction://hlinksldjump"/>
            </p:cNvPr>
            <p:cNvSpPr/>
            <p:nvPr/>
          </p:nvSpPr>
          <p:spPr>
            <a:xfrm>
              <a:off x="3083766" y="3136458"/>
              <a:ext cx="819402" cy="65230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EC5B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4578" y="4009987"/>
            <a:ext cx="1528763" cy="1363663"/>
            <a:chOff x="2547937" y="2281237"/>
            <a:chExt cx="2143125" cy="21431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937" y="2281237"/>
              <a:ext cx="2143125" cy="2143125"/>
            </a:xfrm>
            <a:prstGeom prst="rect">
              <a:avLst/>
            </a:prstGeom>
          </p:spPr>
        </p:pic>
        <p:sp>
          <p:nvSpPr>
            <p:cNvPr id="14" name="Oval 13">
              <a:hlinkClick r:id="rId9" action="ppaction://hlinksldjump"/>
            </p:cNvPr>
            <p:cNvSpPr/>
            <p:nvPr/>
          </p:nvSpPr>
          <p:spPr>
            <a:xfrm>
              <a:off x="3083768" y="3136458"/>
              <a:ext cx="817461" cy="62274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EC5B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0" action="ppaction://hlinksldjump"/>
                </a:rPr>
                <a:t>3</a:t>
              </a:r>
              <a:endPara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624662" y="672001"/>
            <a:ext cx="7165413" cy="650083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815"/>
              </a:avLst>
            </a:prstTxWarp>
            <a:spAutoFit/>
          </a:bodyPr>
          <a:lstStyle/>
          <a:p>
            <a:r>
              <a:rPr lang="en-US" sz="5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obogan" pitchFamily="2" charset="0"/>
                <a:ea typeface="Script" panose="00000400000000000000" pitchFamily="2" charset="0"/>
                <a:cs typeface="Script" panose="00000400000000000000" pitchFamily="2" charset="0"/>
              </a:rPr>
              <a:t>Bông</a:t>
            </a:r>
            <a:r>
              <a:rPr lang="en-US" sz="5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obogan" pitchFamily="2" charset="0"/>
                <a:ea typeface="Script" panose="00000400000000000000" pitchFamily="2" charset="0"/>
                <a:cs typeface="Script" panose="00000400000000000000" pitchFamily="2" charset="0"/>
              </a:rPr>
              <a:t> </a:t>
            </a:r>
            <a:r>
              <a:rPr lang="en-US" sz="5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obogan" pitchFamily="2" charset="0"/>
                <a:ea typeface="Script" panose="00000400000000000000" pitchFamily="2" charset="0"/>
                <a:cs typeface="Script" panose="00000400000000000000" pitchFamily="2" charset="0"/>
              </a:rPr>
              <a:t>hoa</a:t>
            </a:r>
            <a:r>
              <a:rPr lang="en-US" sz="5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obogan" pitchFamily="2" charset="0"/>
                <a:ea typeface="Script" panose="00000400000000000000" pitchFamily="2" charset="0"/>
                <a:cs typeface="Script" panose="00000400000000000000" pitchFamily="2" charset="0"/>
              </a:rPr>
              <a:t> </a:t>
            </a:r>
            <a:r>
              <a:rPr lang="en-US" sz="5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obogan" pitchFamily="2" charset="0"/>
                <a:ea typeface="Script" panose="00000400000000000000" pitchFamily="2" charset="0"/>
                <a:cs typeface="Script" panose="00000400000000000000" pitchFamily="2" charset="0"/>
              </a:rPr>
              <a:t>bí</a:t>
            </a:r>
            <a:r>
              <a:rPr lang="en-US" sz="5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obogan" pitchFamily="2" charset="0"/>
                <a:ea typeface="Script" panose="00000400000000000000" pitchFamily="2" charset="0"/>
                <a:cs typeface="Script" panose="00000400000000000000" pitchFamily="2" charset="0"/>
              </a:rPr>
              <a:t> </a:t>
            </a:r>
            <a:r>
              <a:rPr lang="en-US" sz="5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obogan" pitchFamily="2" charset="0"/>
                <a:ea typeface="Script" panose="00000400000000000000" pitchFamily="2" charset="0"/>
                <a:cs typeface="Script" panose="00000400000000000000" pitchFamily="2" charset="0"/>
              </a:rPr>
              <a:t>mật</a:t>
            </a:r>
            <a:endParaRPr lang="en-US" sz="4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obogan" pitchFamily="2" charset="0"/>
              <a:ea typeface="Script" panose="00000400000000000000" pitchFamily="2" charset="0"/>
              <a:cs typeface="Script" panose="00000400000000000000" pitchFamily="2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1000" y1="63000" x2="70200" y2="42800"/>
                        <a14:foregroundMark x1="64200" y1="64400" x2="71600" y2="50400"/>
                        <a14:foregroundMark x1="65800" y1="48400" x2="65600" y2="43200"/>
                        <a14:foregroundMark x1="52000" y1="68200" x2="59400" y2="70400"/>
                        <a14:foregroundMark x1="13600" y1="43400" x2="18400" y2="43800"/>
                        <a14:foregroundMark x1="29000" y1="21200" x2="30400" y2="23200"/>
                        <a14:foregroundMark x1="50800" y1="14200" x2="51000" y2="16600"/>
                        <a14:foregroundMark x1="72200" y1="19000" x2="72200" y2="19000"/>
                        <a14:foregroundMark x1="82800" y1="35800" x2="82800" y2="35800"/>
                        <a14:foregroundMark x1="86200" y1="49600" x2="86200" y2="49600"/>
                        <a14:foregroundMark x1="81600" y1="72400" x2="81600" y2="72400"/>
                        <a14:foregroundMark x1="66600" y1="79000" x2="66600" y2="79000"/>
                        <a14:foregroundMark x1="49400" y1="83000" x2="49400" y2="83000"/>
                        <a14:foregroundMark x1="32200" y1="76000" x2="32200" y2="76000"/>
                        <a14:foregroundMark x1="19400" y1="57800" x2="19400" y2="578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98" y="11118"/>
            <a:ext cx="1469245" cy="1469245"/>
          </a:xfrm>
          <a:prstGeom prst="rect">
            <a:avLst/>
          </a:prstGeom>
        </p:spPr>
      </p:pic>
      <p:pic>
        <p:nvPicPr>
          <p:cNvPr id="2" name="Anpan-Man-s-March-Various-Artis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3134"/>
            <a:ext cx="609600" cy="609600"/>
          </a:xfrm>
          <a:prstGeom prst="rect">
            <a:avLst/>
          </a:prstGeom>
        </p:spPr>
      </p:pic>
      <p:sp>
        <p:nvSpPr>
          <p:cNvPr id="15" name="Action Button: Home 14">
            <a:hlinkClick r:id="rId10" action="ppaction://hlinksldjump" highlightClick="1"/>
          </p:cNvPr>
          <p:cNvSpPr/>
          <p:nvPr/>
        </p:nvSpPr>
        <p:spPr>
          <a:xfrm>
            <a:off x="11608904" y="6374296"/>
            <a:ext cx="583096" cy="47082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59259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9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ền C"/>
          <p:cNvSpPr/>
          <p:nvPr/>
        </p:nvSpPr>
        <p:spPr>
          <a:xfrm>
            <a:off x="3963908" y="5003101"/>
            <a:ext cx="3584707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nền B"/>
          <p:cNvSpPr/>
          <p:nvPr/>
        </p:nvSpPr>
        <p:spPr>
          <a:xfrm>
            <a:off x="6852881" y="3412315"/>
            <a:ext cx="3584707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nền A"/>
          <p:cNvSpPr/>
          <p:nvPr/>
        </p:nvSpPr>
        <p:spPr>
          <a:xfrm>
            <a:off x="1022607" y="3435824"/>
            <a:ext cx="3584707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4" name="đáp án A"/>
          <p:cNvGrpSpPr/>
          <p:nvPr/>
        </p:nvGrpSpPr>
        <p:grpSpPr>
          <a:xfrm>
            <a:off x="1137116" y="3580542"/>
            <a:ext cx="3333721" cy="657592"/>
            <a:chOff x="128790" y="5472753"/>
            <a:chExt cx="2871989" cy="657592"/>
          </a:xfrm>
        </p:grpSpPr>
        <p:sp>
          <p:nvSpPr>
            <p:cNvPr id="9" name="Flowchart: Terminator 8"/>
            <p:cNvSpPr/>
            <p:nvPr/>
          </p:nvSpPr>
          <p:spPr>
            <a:xfrm>
              <a:off x="489399" y="5472753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51</a:t>
              </a:r>
              <a:endPara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28790" y="5486401"/>
              <a:ext cx="721217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5" name="đáp án B"/>
          <p:cNvGrpSpPr/>
          <p:nvPr/>
        </p:nvGrpSpPr>
        <p:grpSpPr>
          <a:xfrm>
            <a:off x="6967390" y="3548781"/>
            <a:ext cx="3333721" cy="643944"/>
            <a:chOff x="128790" y="5486401"/>
            <a:chExt cx="2871989" cy="643944"/>
          </a:xfrm>
        </p:grpSpPr>
        <p:sp>
          <p:nvSpPr>
            <p:cNvPr id="16" name="Flowchart: Terminator 15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  <a:endPara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8790" y="5486401"/>
              <a:ext cx="721217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8" name="đáp án C"/>
          <p:cNvGrpSpPr/>
          <p:nvPr/>
        </p:nvGrpSpPr>
        <p:grpSpPr>
          <a:xfrm>
            <a:off x="4078417" y="5139567"/>
            <a:ext cx="3333723" cy="643944"/>
            <a:chOff x="128790" y="5486401"/>
            <a:chExt cx="2535641" cy="643944"/>
          </a:xfrm>
        </p:grpSpPr>
        <p:sp>
          <p:nvSpPr>
            <p:cNvPr id="19" name="Flowchart: Terminator 18"/>
            <p:cNvSpPr/>
            <p:nvPr/>
          </p:nvSpPr>
          <p:spPr>
            <a:xfrm>
              <a:off x="489400" y="5486401"/>
              <a:ext cx="2175031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  <a:endPara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28790" y="5486401"/>
              <a:ext cx="721217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4" name="Câu hỏi"/>
          <p:cNvSpPr txBox="1"/>
          <p:nvPr/>
        </p:nvSpPr>
        <p:spPr>
          <a:xfrm>
            <a:off x="688311" y="732033"/>
            <a:ext cx="10810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nl-NL" sz="4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số 50 và liền sau số 48 là số ...</a:t>
            </a:r>
            <a:endParaRPr lang="en-US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455879" y="6241642"/>
            <a:ext cx="736121" cy="61635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BF53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BF53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ền C"/>
          <p:cNvSpPr/>
          <p:nvPr/>
        </p:nvSpPr>
        <p:spPr>
          <a:xfrm>
            <a:off x="586597" y="5205181"/>
            <a:ext cx="8159664" cy="1036461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nền B"/>
          <p:cNvSpPr/>
          <p:nvPr/>
        </p:nvSpPr>
        <p:spPr>
          <a:xfrm>
            <a:off x="586597" y="3615664"/>
            <a:ext cx="8159664" cy="1053529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nền A"/>
          <p:cNvSpPr/>
          <p:nvPr/>
        </p:nvSpPr>
        <p:spPr>
          <a:xfrm>
            <a:off x="586598" y="2048210"/>
            <a:ext cx="8159663" cy="103146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4" name="đáp án A"/>
          <p:cNvGrpSpPr/>
          <p:nvPr/>
        </p:nvGrpSpPr>
        <p:grpSpPr>
          <a:xfrm>
            <a:off x="701106" y="2173831"/>
            <a:ext cx="7893547" cy="803261"/>
            <a:chOff x="149527" y="5483412"/>
            <a:chExt cx="2817868" cy="743295"/>
          </a:xfrm>
        </p:grpSpPr>
        <p:sp>
          <p:nvSpPr>
            <p:cNvPr id="9" name="Flowchart: Terminator 8"/>
            <p:cNvSpPr/>
            <p:nvPr/>
          </p:nvSpPr>
          <p:spPr>
            <a:xfrm>
              <a:off x="303992" y="5483412"/>
              <a:ext cx="2663403" cy="743295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0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số đó cộng với 1</a:t>
              </a:r>
              <a:endPara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49527" y="5508860"/>
              <a:ext cx="288194" cy="707188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5" name="đáp án B"/>
          <p:cNvGrpSpPr/>
          <p:nvPr/>
        </p:nvGrpSpPr>
        <p:grpSpPr>
          <a:xfrm>
            <a:off x="701106" y="3715316"/>
            <a:ext cx="7785436" cy="829870"/>
            <a:chOff x="128790" y="5484960"/>
            <a:chExt cx="2779273" cy="736600"/>
          </a:xfrm>
        </p:grpSpPr>
        <p:sp>
          <p:nvSpPr>
            <p:cNvPr id="16" name="Flowchart: Terminator 15"/>
            <p:cNvSpPr/>
            <p:nvPr/>
          </p:nvSpPr>
          <p:spPr>
            <a:xfrm>
              <a:off x="244661" y="5484960"/>
              <a:ext cx="2663402" cy="728149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0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số đó trừ đi 1</a:t>
              </a:r>
              <a:endPara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8790" y="5527062"/>
              <a:ext cx="308931" cy="694498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8" name="đáp án C"/>
          <p:cNvGrpSpPr/>
          <p:nvPr/>
        </p:nvGrpSpPr>
        <p:grpSpPr>
          <a:xfrm>
            <a:off x="701105" y="5307950"/>
            <a:ext cx="7864500" cy="830921"/>
            <a:chOff x="128790" y="5516552"/>
            <a:chExt cx="2478703" cy="813999"/>
          </a:xfrm>
        </p:grpSpPr>
        <p:sp>
          <p:nvSpPr>
            <p:cNvPr id="19" name="Flowchart: Terminator 18"/>
            <p:cNvSpPr/>
            <p:nvPr/>
          </p:nvSpPr>
          <p:spPr>
            <a:xfrm>
              <a:off x="256011" y="5516552"/>
              <a:ext cx="2351482" cy="813999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số đó cộng với 2</a:t>
              </a:r>
              <a:endPara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28790" y="5525880"/>
              <a:ext cx="272751" cy="777931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4" name="câu hỏi"/>
          <p:cNvSpPr txBox="1"/>
          <p:nvPr/>
        </p:nvSpPr>
        <p:spPr>
          <a:xfrm>
            <a:off x="307987" y="248524"/>
            <a:ext cx="11019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số liền sau của số nào đó ta làm như thế nào?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ction Button: Home 25">
            <a:hlinkClick r:id="rId5" action="ppaction://hlinksldjump" highlightClick="1"/>
          </p:cNvPr>
          <p:cNvSpPr/>
          <p:nvPr/>
        </p:nvSpPr>
        <p:spPr>
          <a:xfrm>
            <a:off x="11455879" y="6241642"/>
            <a:ext cx="736121" cy="61635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BF53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BF53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ền C"/>
          <p:cNvSpPr/>
          <p:nvPr/>
        </p:nvSpPr>
        <p:spPr>
          <a:xfrm>
            <a:off x="906530" y="4678213"/>
            <a:ext cx="8176361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nền B"/>
          <p:cNvSpPr/>
          <p:nvPr/>
        </p:nvSpPr>
        <p:spPr>
          <a:xfrm>
            <a:off x="906529" y="2278369"/>
            <a:ext cx="8176361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nền A"/>
          <p:cNvSpPr/>
          <p:nvPr/>
        </p:nvSpPr>
        <p:spPr>
          <a:xfrm>
            <a:off x="906529" y="3478291"/>
            <a:ext cx="8176361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4" name="đáp án A"/>
          <p:cNvGrpSpPr/>
          <p:nvPr/>
        </p:nvGrpSpPr>
        <p:grpSpPr>
          <a:xfrm>
            <a:off x="1024794" y="3607933"/>
            <a:ext cx="7805306" cy="657591"/>
            <a:chOff x="128791" y="5486401"/>
            <a:chExt cx="2871988" cy="657591"/>
          </a:xfrm>
        </p:grpSpPr>
        <p:sp>
          <p:nvSpPr>
            <p:cNvPr id="9" name="Flowchart: Terminator 8"/>
            <p:cNvSpPr/>
            <p:nvPr/>
          </p:nvSpPr>
          <p:spPr>
            <a:xfrm>
              <a:off x="263932" y="5500049"/>
              <a:ext cx="2736847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28791" y="5486401"/>
              <a:ext cx="267593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đáp án B"/>
          <p:cNvGrpSpPr/>
          <p:nvPr/>
        </p:nvGrpSpPr>
        <p:grpSpPr>
          <a:xfrm>
            <a:off x="1024794" y="2414835"/>
            <a:ext cx="7805309" cy="643944"/>
            <a:chOff x="128791" y="5486401"/>
            <a:chExt cx="2871989" cy="643944"/>
          </a:xfrm>
        </p:grpSpPr>
        <p:sp>
          <p:nvSpPr>
            <p:cNvPr id="16" name="Flowchart: Terminator 15"/>
            <p:cNvSpPr/>
            <p:nvPr/>
          </p:nvSpPr>
          <p:spPr>
            <a:xfrm>
              <a:off x="263933" y="5486401"/>
              <a:ext cx="2736847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28791" y="5486401"/>
              <a:ext cx="267593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8" name="đáp án C"/>
          <p:cNvGrpSpPr/>
          <p:nvPr/>
        </p:nvGrpSpPr>
        <p:grpSpPr>
          <a:xfrm>
            <a:off x="1024795" y="4814679"/>
            <a:ext cx="7805308" cy="643944"/>
            <a:chOff x="109191" y="5899732"/>
            <a:chExt cx="3684193" cy="643944"/>
          </a:xfrm>
        </p:grpSpPr>
        <p:sp>
          <p:nvSpPr>
            <p:cNvPr id="19" name="Flowchart: Terminator 18"/>
            <p:cNvSpPr/>
            <p:nvPr/>
          </p:nvSpPr>
          <p:spPr>
            <a:xfrm>
              <a:off x="282551" y="5899733"/>
              <a:ext cx="3510833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09191" y="5899732"/>
              <a:ext cx="343269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4" name="câu hỏi"/>
          <p:cNvSpPr txBox="1"/>
          <p:nvPr/>
        </p:nvSpPr>
        <p:spPr>
          <a:xfrm>
            <a:off x="549925" y="222264"/>
            <a:ext cx="11402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xác định số liền trước của số nào đó ta làm như thế nào?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ction Button: Home 25">
            <a:hlinkClick r:id="rId5" action="ppaction://hlinksldjump" highlightClick="1"/>
          </p:cNvPr>
          <p:cNvSpPr/>
          <p:nvPr/>
        </p:nvSpPr>
        <p:spPr>
          <a:xfrm>
            <a:off x="11455879" y="6241642"/>
            <a:ext cx="736121" cy="61635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BF53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BF53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âu hỏi"/>
          <p:cNvSpPr txBox="1"/>
          <p:nvPr/>
        </p:nvSpPr>
        <p:spPr>
          <a:xfrm>
            <a:off x="923472" y="668057"/>
            <a:ext cx="11064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nl-NL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 nhất có 3 chữ số là:</a:t>
            </a:r>
            <a:endParaRPr lang="en-US" sz="4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ction Button: Home 27">
            <a:hlinkClick r:id="rId5" action="ppaction://hlinksldjump" highlightClick="1"/>
          </p:cNvPr>
          <p:cNvSpPr/>
          <p:nvPr/>
        </p:nvSpPr>
        <p:spPr>
          <a:xfrm>
            <a:off x="11455879" y="6241642"/>
            <a:ext cx="736121" cy="616358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nền C"/>
          <p:cNvSpPr/>
          <p:nvPr/>
        </p:nvSpPr>
        <p:spPr>
          <a:xfrm>
            <a:off x="3977555" y="4402600"/>
            <a:ext cx="3584707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ền B"/>
          <p:cNvSpPr/>
          <p:nvPr/>
        </p:nvSpPr>
        <p:spPr>
          <a:xfrm>
            <a:off x="6866528" y="2811814"/>
            <a:ext cx="3584707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nền A"/>
          <p:cNvSpPr/>
          <p:nvPr/>
        </p:nvSpPr>
        <p:spPr>
          <a:xfrm>
            <a:off x="1036254" y="2835323"/>
            <a:ext cx="3584707" cy="916876"/>
          </a:xfrm>
          <a:prstGeom prst="roundRect">
            <a:avLst/>
          </a:prstGeom>
          <a:solidFill>
            <a:srgbClr val="CF39BD"/>
          </a:solidFill>
          <a:ln>
            <a:solidFill>
              <a:srgbClr val="CF39B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9" name="đáp án A"/>
          <p:cNvGrpSpPr/>
          <p:nvPr/>
        </p:nvGrpSpPr>
        <p:grpSpPr>
          <a:xfrm>
            <a:off x="1150763" y="2980041"/>
            <a:ext cx="3333721" cy="657592"/>
            <a:chOff x="128790" y="5472753"/>
            <a:chExt cx="2871989" cy="657592"/>
          </a:xfrm>
        </p:grpSpPr>
        <p:sp>
          <p:nvSpPr>
            <p:cNvPr id="30" name="Flowchart: Terminator 29"/>
            <p:cNvSpPr/>
            <p:nvPr/>
          </p:nvSpPr>
          <p:spPr>
            <a:xfrm>
              <a:off x="489399" y="5472753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199</a:t>
              </a:r>
              <a:endPara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28790" y="5486401"/>
              <a:ext cx="721217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2" name="đáp án B"/>
          <p:cNvGrpSpPr/>
          <p:nvPr/>
        </p:nvGrpSpPr>
        <p:grpSpPr>
          <a:xfrm>
            <a:off x="6981037" y="2948280"/>
            <a:ext cx="3333721" cy="643944"/>
            <a:chOff x="128790" y="5486401"/>
            <a:chExt cx="2871989" cy="643944"/>
          </a:xfrm>
        </p:grpSpPr>
        <p:sp>
          <p:nvSpPr>
            <p:cNvPr id="33" name="Flowchart: Terminator 32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</a:t>
              </a:r>
              <a:endPara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28790" y="5486401"/>
              <a:ext cx="721217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5" name="đáp án C"/>
          <p:cNvGrpSpPr/>
          <p:nvPr/>
        </p:nvGrpSpPr>
        <p:grpSpPr>
          <a:xfrm>
            <a:off x="4092064" y="4539066"/>
            <a:ext cx="3333723" cy="643944"/>
            <a:chOff x="128790" y="5486401"/>
            <a:chExt cx="2535641" cy="643944"/>
          </a:xfrm>
        </p:grpSpPr>
        <p:sp>
          <p:nvSpPr>
            <p:cNvPr id="36" name="Flowchart: Terminator 35"/>
            <p:cNvSpPr/>
            <p:nvPr/>
          </p:nvSpPr>
          <p:spPr>
            <a:xfrm>
              <a:off x="489400" y="5486401"/>
              <a:ext cx="2175031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endPara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8790" y="5486401"/>
              <a:ext cx="721217" cy="64394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3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BF53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BF53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0729" y="376517"/>
            <a:ext cx="5504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GB" sz="6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5408" y="2312227"/>
            <a:ext cx="9477518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 bài sau: Ôn tập các số đến 100 (tiếp theo)</a:t>
            </a:r>
            <a:endParaRPr lang="en-GB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Lớp Chúng Ta Đoàn Kết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25" end="208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92509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23778" y="618978"/>
            <a:ext cx="2979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 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99978" y="1228578"/>
            <a:ext cx="91428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Nêu tiếp các số có một chữ số :  </a:t>
            </a:r>
            <a:endParaRPr lang="vi-VN" sz="4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9977" y="3270188"/>
            <a:ext cx="76516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408982"/>
              </p:ext>
            </p:extLst>
          </p:nvPr>
        </p:nvGraphicFramePr>
        <p:xfrm>
          <a:off x="3277769" y="2280091"/>
          <a:ext cx="6226359" cy="701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643"/>
                <a:gridCol w="614524"/>
                <a:gridCol w="614524"/>
                <a:gridCol w="614524"/>
                <a:gridCol w="614524"/>
                <a:gridCol w="614524"/>
                <a:gridCol w="614524"/>
                <a:gridCol w="614524"/>
                <a:gridCol w="614524"/>
                <a:gridCol w="614524"/>
              </a:tblGrid>
              <a:tr h="701675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 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 marT="45761" marB="457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 marT="45761" marB="4576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 marT="45761" marB="4576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61" marB="45761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61" marB="4576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61" marB="4576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61" marB="45761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61" marB="4576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61" marB="4576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61" marB="45761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41609" y="2257866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Arial" charset="0"/>
                <a:cs typeface="Arial" charset="0"/>
              </a:rPr>
              <a:t>4</a:t>
            </a:r>
            <a:endParaRPr lang="vi-VN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51209" y="2257866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Arial" charset="0"/>
                <a:cs typeface="Arial" charset="0"/>
              </a:rPr>
              <a:t>5</a:t>
            </a:r>
            <a:endParaRPr lang="vi-VN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060809" y="2257866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Arial" charset="0"/>
                <a:cs typeface="Arial" charset="0"/>
              </a:rPr>
              <a:t>6</a:t>
            </a:r>
            <a:endParaRPr lang="vi-VN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70409" y="2257866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Arial" charset="0"/>
                <a:cs typeface="Arial" charset="0"/>
              </a:rPr>
              <a:t>7</a:t>
            </a:r>
            <a:endParaRPr lang="vi-VN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280009" y="2257866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Arial" charset="0"/>
                <a:cs typeface="Arial" charset="0"/>
              </a:rPr>
              <a:t>8</a:t>
            </a:r>
            <a:endParaRPr lang="vi-VN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889609" y="2257866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FFFF00"/>
                </a:solidFill>
                <a:latin typeface="Arial" charset="0"/>
                <a:cs typeface="Arial" charset="0"/>
              </a:rPr>
              <a:t>9</a:t>
            </a:r>
            <a:endParaRPr lang="vi-VN" sz="40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32009" y="2280091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Arial" charset="0"/>
                <a:cs typeface="Arial" charset="0"/>
              </a:rPr>
              <a:t>3</a:t>
            </a:r>
            <a:endParaRPr lang="vi-VN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99977" y="3955988"/>
            <a:ext cx="75391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70286" y="4039629"/>
            <a:ext cx="1376291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04405" y="3186547"/>
            <a:ext cx="1425526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18" grpId="0"/>
      <p:bldP spid="19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g3.21.jpg"/>
          <p:cNvPicPr>
            <a:picLocks noChangeAspect="1" noChangeArrowheads="1"/>
          </p:cNvPicPr>
          <p:nvPr/>
        </p:nvPicPr>
        <p:blipFill rotWithShape="1">
          <a:blip r:embed="rId2"/>
          <a:srcRect t="8201" b="2426"/>
          <a:stretch/>
        </p:blipFill>
        <p:spPr bwMode="auto">
          <a:xfrm>
            <a:off x="1524000" y="900337"/>
            <a:ext cx="9144000" cy="59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29332" y="1446633"/>
            <a:ext cx="4800600" cy="614668"/>
            <a:chOff x="2805332" y="1171144"/>
            <a:chExt cx="4800600" cy="614846"/>
          </a:xfrm>
        </p:grpSpPr>
        <p:sp>
          <p:nvSpPr>
            <p:cNvPr id="5187" name="TextBox 5"/>
            <p:cNvSpPr txBox="1">
              <a:spLocks noChangeArrowheads="1"/>
            </p:cNvSpPr>
            <p:nvPr/>
          </p:nvSpPr>
          <p:spPr bwMode="auto">
            <a:xfrm>
              <a:off x="2805332" y="1195969"/>
              <a:ext cx="7620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88" name="TextBox 6"/>
            <p:cNvSpPr txBox="1">
              <a:spLocks noChangeArrowheads="1"/>
            </p:cNvSpPr>
            <p:nvPr/>
          </p:nvSpPr>
          <p:spPr bwMode="auto">
            <a:xfrm>
              <a:off x="3400864" y="1195969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13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89" name="TextBox 7"/>
            <p:cNvSpPr txBox="1">
              <a:spLocks noChangeArrowheads="1"/>
            </p:cNvSpPr>
            <p:nvPr/>
          </p:nvSpPr>
          <p:spPr bwMode="auto">
            <a:xfrm>
              <a:off x="3964282" y="1201046"/>
              <a:ext cx="717913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14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0" name="TextBox 8"/>
            <p:cNvSpPr txBox="1">
              <a:spLocks noChangeArrowheads="1"/>
            </p:cNvSpPr>
            <p:nvPr/>
          </p:nvSpPr>
          <p:spPr bwMode="auto">
            <a:xfrm>
              <a:off x="4571999" y="1195969"/>
              <a:ext cx="643595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1" name="TextBox 9"/>
            <p:cNvSpPr txBox="1">
              <a:spLocks noChangeArrowheads="1"/>
            </p:cNvSpPr>
            <p:nvPr/>
          </p:nvSpPr>
          <p:spPr bwMode="auto">
            <a:xfrm>
              <a:off x="5153463" y="1181897"/>
              <a:ext cx="645477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16</a:t>
              </a:r>
              <a:endParaRPr lang="vi-VN" sz="3200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2" name="TextBox 10"/>
            <p:cNvSpPr txBox="1">
              <a:spLocks noChangeArrowheads="1"/>
            </p:cNvSpPr>
            <p:nvPr/>
          </p:nvSpPr>
          <p:spPr bwMode="auto">
            <a:xfrm>
              <a:off x="5734928" y="1181897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17</a:t>
              </a:r>
              <a:endParaRPr lang="vi-VN" sz="3200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3" name="TextBox 11"/>
            <p:cNvSpPr txBox="1">
              <a:spLocks noChangeArrowheads="1"/>
            </p:cNvSpPr>
            <p:nvPr/>
          </p:nvSpPr>
          <p:spPr bwMode="auto">
            <a:xfrm>
              <a:off x="6920132" y="1171144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19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733799" y="2056234"/>
            <a:ext cx="4828737" cy="610175"/>
            <a:chOff x="2819399" y="1171118"/>
            <a:chExt cx="4828737" cy="609791"/>
          </a:xfrm>
        </p:grpSpPr>
        <p:sp>
          <p:nvSpPr>
            <p:cNvPr id="14" name="TextBox 13"/>
            <p:cNvSpPr txBox="1"/>
            <p:nvPr/>
          </p:nvSpPr>
          <p:spPr>
            <a:xfrm>
              <a:off x="2819399" y="1196502"/>
              <a:ext cx="669631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21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90535" y="1182443"/>
              <a:ext cx="635635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23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6068" y="1182443"/>
              <a:ext cx="714156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24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72664" y="1182443"/>
              <a:ext cx="637736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27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62336" y="1171118"/>
              <a:ext cx="685800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28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144124" y="2651765"/>
            <a:ext cx="6076072" cy="609600"/>
            <a:chOff x="2775236" y="1157068"/>
            <a:chExt cx="4768564" cy="609600"/>
          </a:xfrm>
        </p:grpSpPr>
        <p:sp>
          <p:nvSpPr>
            <p:cNvPr id="20" name="TextBox 19"/>
            <p:cNvSpPr txBox="1"/>
            <p:nvPr/>
          </p:nvSpPr>
          <p:spPr>
            <a:xfrm>
              <a:off x="2775236" y="1182468"/>
              <a:ext cx="60923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30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9824" y="1182468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2605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9985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34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48063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37524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34562" y="1157068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781645" y="3247297"/>
            <a:ext cx="5452623" cy="609600"/>
            <a:chOff x="3275207" y="1143000"/>
            <a:chExt cx="4279635" cy="609600"/>
          </a:xfrm>
        </p:grpSpPr>
        <p:sp>
          <p:nvSpPr>
            <p:cNvPr id="5168" name="TextBox 27"/>
            <p:cNvSpPr txBox="1">
              <a:spLocks noChangeArrowheads="1"/>
            </p:cNvSpPr>
            <p:nvPr/>
          </p:nvSpPr>
          <p:spPr bwMode="auto">
            <a:xfrm>
              <a:off x="327520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41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69" name="TextBox 28"/>
            <p:cNvSpPr txBox="1">
              <a:spLocks noChangeArrowheads="1"/>
            </p:cNvSpPr>
            <p:nvPr/>
          </p:nvSpPr>
          <p:spPr bwMode="auto">
            <a:xfrm>
              <a:off x="370945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42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0" name="TextBox 29"/>
            <p:cNvSpPr txBox="1">
              <a:spLocks noChangeArrowheads="1"/>
            </p:cNvSpPr>
            <p:nvPr/>
          </p:nvSpPr>
          <p:spPr bwMode="auto">
            <a:xfrm>
              <a:off x="4640156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44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1" name="TextBox 30"/>
            <p:cNvSpPr txBox="1">
              <a:spLocks noChangeArrowheads="1"/>
            </p:cNvSpPr>
            <p:nvPr/>
          </p:nvSpPr>
          <p:spPr bwMode="auto">
            <a:xfrm>
              <a:off x="5107005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45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2" name="TextBox 31"/>
            <p:cNvSpPr txBox="1">
              <a:spLocks noChangeArrowheads="1"/>
            </p:cNvSpPr>
            <p:nvPr/>
          </p:nvSpPr>
          <p:spPr bwMode="auto">
            <a:xfrm>
              <a:off x="554770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46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3" name="TextBox 32"/>
            <p:cNvSpPr txBox="1">
              <a:spLocks noChangeArrowheads="1"/>
            </p:cNvSpPr>
            <p:nvPr/>
          </p:nvSpPr>
          <p:spPr bwMode="auto">
            <a:xfrm>
              <a:off x="6493504" y="1153757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48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4" name="TextBox 33"/>
            <p:cNvSpPr txBox="1">
              <a:spLocks noChangeArrowheads="1"/>
            </p:cNvSpPr>
            <p:nvPr/>
          </p:nvSpPr>
          <p:spPr bwMode="auto">
            <a:xfrm>
              <a:off x="6945242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172262" y="3870965"/>
            <a:ext cx="5500690" cy="598268"/>
            <a:chOff x="2797316" y="1080868"/>
            <a:chExt cx="4317359" cy="598268"/>
          </a:xfrm>
        </p:grpSpPr>
        <p:sp>
          <p:nvSpPr>
            <p:cNvPr id="36" name="TextBox 35"/>
            <p:cNvSpPr txBox="1"/>
            <p:nvPr/>
          </p:nvSpPr>
          <p:spPr>
            <a:xfrm>
              <a:off x="2797316" y="10922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50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20941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72718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7554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59333" y="10922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25505" y="1094936"/>
              <a:ext cx="61053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05385" y="1080868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3124200" y="4466497"/>
            <a:ext cx="6172200" cy="609600"/>
            <a:chOff x="2819400" y="1143000"/>
            <a:chExt cx="4844005" cy="609600"/>
          </a:xfrm>
        </p:grpSpPr>
        <p:sp>
          <p:nvSpPr>
            <p:cNvPr id="5154" name="TextBox 43"/>
            <p:cNvSpPr txBox="1">
              <a:spLocks noChangeArrowheads="1"/>
            </p:cNvSpPr>
            <p:nvPr/>
          </p:nvSpPr>
          <p:spPr bwMode="auto">
            <a:xfrm>
              <a:off x="281940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60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5" name="TextBox 44"/>
            <p:cNvSpPr txBox="1">
              <a:spLocks noChangeArrowheads="1"/>
            </p:cNvSpPr>
            <p:nvPr/>
          </p:nvSpPr>
          <p:spPr bwMode="auto">
            <a:xfrm>
              <a:off x="3357623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61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6" name="TextBox 45"/>
            <p:cNvSpPr txBox="1">
              <a:spLocks noChangeArrowheads="1"/>
            </p:cNvSpPr>
            <p:nvPr/>
          </p:nvSpPr>
          <p:spPr bwMode="auto">
            <a:xfrm>
              <a:off x="4243086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63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7" name="TextBox 46"/>
            <p:cNvSpPr txBox="1">
              <a:spLocks noChangeArrowheads="1"/>
            </p:cNvSpPr>
            <p:nvPr/>
          </p:nvSpPr>
          <p:spPr bwMode="auto">
            <a:xfrm>
              <a:off x="472150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64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8" name="TextBox 47"/>
            <p:cNvSpPr txBox="1">
              <a:spLocks noChangeArrowheads="1"/>
            </p:cNvSpPr>
            <p:nvPr/>
          </p:nvSpPr>
          <p:spPr bwMode="auto">
            <a:xfrm>
              <a:off x="519992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65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9" name="TextBox 48"/>
            <p:cNvSpPr txBox="1">
              <a:spLocks noChangeArrowheads="1"/>
            </p:cNvSpPr>
            <p:nvPr/>
          </p:nvSpPr>
          <p:spPr bwMode="auto">
            <a:xfrm>
              <a:off x="6096965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67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60" name="TextBox 49"/>
            <p:cNvSpPr txBox="1">
              <a:spLocks noChangeArrowheads="1"/>
            </p:cNvSpPr>
            <p:nvPr/>
          </p:nvSpPr>
          <p:spPr bwMode="auto">
            <a:xfrm>
              <a:off x="7053805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3795714" y="5090165"/>
            <a:ext cx="5472553" cy="595532"/>
            <a:chOff x="3465658" y="1157068"/>
            <a:chExt cx="4295278" cy="595532"/>
          </a:xfrm>
        </p:grpSpPr>
        <p:sp>
          <p:nvSpPr>
            <p:cNvPr id="52" name="TextBox 51"/>
            <p:cNvSpPr txBox="1"/>
            <p:nvPr/>
          </p:nvSpPr>
          <p:spPr>
            <a:xfrm>
              <a:off x="3465658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71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84311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52446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74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1969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216807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46674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51647" y="1157068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3186114" y="5685697"/>
            <a:ext cx="6110287" cy="609600"/>
            <a:chOff x="2927431" y="1143000"/>
            <a:chExt cx="4795778" cy="609600"/>
          </a:xfrm>
        </p:grpSpPr>
        <p:sp>
          <p:nvSpPr>
            <p:cNvPr id="5140" name="TextBox 59"/>
            <p:cNvSpPr txBox="1">
              <a:spLocks noChangeArrowheads="1"/>
            </p:cNvSpPr>
            <p:nvPr/>
          </p:nvSpPr>
          <p:spPr bwMode="auto">
            <a:xfrm>
              <a:off x="2927431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80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1" name="TextBox 60"/>
            <p:cNvSpPr txBox="1">
              <a:spLocks noChangeArrowheads="1"/>
            </p:cNvSpPr>
            <p:nvPr/>
          </p:nvSpPr>
          <p:spPr bwMode="auto">
            <a:xfrm>
              <a:off x="3405851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81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2" name="TextBox 61"/>
            <p:cNvSpPr txBox="1">
              <a:spLocks noChangeArrowheads="1"/>
            </p:cNvSpPr>
            <p:nvPr/>
          </p:nvSpPr>
          <p:spPr bwMode="auto">
            <a:xfrm>
              <a:off x="4302889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83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3" name="TextBox 62"/>
            <p:cNvSpPr txBox="1">
              <a:spLocks noChangeArrowheads="1"/>
            </p:cNvSpPr>
            <p:nvPr/>
          </p:nvSpPr>
          <p:spPr bwMode="auto">
            <a:xfrm>
              <a:off x="478131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84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4" name="TextBox 63"/>
            <p:cNvSpPr txBox="1">
              <a:spLocks noChangeArrowheads="1"/>
            </p:cNvSpPr>
            <p:nvPr/>
          </p:nvSpPr>
          <p:spPr bwMode="auto">
            <a:xfrm>
              <a:off x="5678348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86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5" name="TextBox 64"/>
            <p:cNvSpPr txBox="1">
              <a:spLocks noChangeArrowheads="1"/>
            </p:cNvSpPr>
            <p:nvPr/>
          </p:nvSpPr>
          <p:spPr bwMode="auto">
            <a:xfrm>
              <a:off x="6635188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88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6" name="TextBox 65"/>
            <p:cNvSpPr txBox="1">
              <a:spLocks noChangeArrowheads="1"/>
            </p:cNvSpPr>
            <p:nvPr/>
          </p:nvSpPr>
          <p:spPr bwMode="auto">
            <a:xfrm>
              <a:off x="7113609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3795714" y="6244497"/>
            <a:ext cx="5486619" cy="586936"/>
            <a:chOff x="3286249" y="1168400"/>
            <a:chExt cx="4306317" cy="586936"/>
          </a:xfrm>
        </p:grpSpPr>
        <p:sp>
          <p:nvSpPr>
            <p:cNvPr id="68" name="TextBox 67"/>
            <p:cNvSpPr txBox="1"/>
            <p:nvPr/>
          </p:nvSpPr>
          <p:spPr>
            <a:xfrm>
              <a:off x="3286249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91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2054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8336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091690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58937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527072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983277" y="11711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sp>
        <p:nvSpPr>
          <p:cNvPr id="75" name="TextBox 7"/>
          <p:cNvSpPr txBox="1">
            <a:spLocks noChangeArrowheads="1"/>
          </p:cNvSpPr>
          <p:nvPr/>
        </p:nvSpPr>
        <p:spPr bwMode="auto">
          <a:xfrm>
            <a:off x="79270" y="-36134"/>
            <a:ext cx="2889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391441" y="461116"/>
            <a:ext cx="75848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78"/>
          <p:cNvSpPr txBox="1">
            <a:spLocks noChangeArrowheads="1"/>
          </p:cNvSpPr>
          <p:nvPr/>
        </p:nvSpPr>
        <p:spPr bwMode="auto">
          <a:xfrm>
            <a:off x="1004666" y="1146516"/>
            <a:ext cx="35111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 </a:t>
            </a:r>
            <a:endParaRPr lang="vi-VN" sz="40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1179340" y="2121877"/>
            <a:ext cx="92166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1179340" y="3250544"/>
            <a:ext cx="92166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138927" y="1993453"/>
            <a:ext cx="1736594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278836" y="3188989"/>
            <a:ext cx="1751428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8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g3.21.jpg"/>
          <p:cNvPicPr>
            <a:picLocks noChangeAspect="1" noChangeArrowheads="1"/>
          </p:cNvPicPr>
          <p:nvPr/>
        </p:nvPicPr>
        <p:blipFill rotWithShape="1">
          <a:blip r:embed="rId2"/>
          <a:srcRect t="8201" b="2426"/>
          <a:stretch/>
        </p:blipFill>
        <p:spPr bwMode="auto">
          <a:xfrm>
            <a:off x="1524000" y="610197"/>
            <a:ext cx="9144000" cy="59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29332" y="1156493"/>
            <a:ext cx="4800600" cy="614668"/>
            <a:chOff x="2805332" y="1171144"/>
            <a:chExt cx="4800600" cy="614846"/>
          </a:xfrm>
        </p:grpSpPr>
        <p:sp>
          <p:nvSpPr>
            <p:cNvPr id="5187" name="TextBox 5"/>
            <p:cNvSpPr txBox="1">
              <a:spLocks noChangeArrowheads="1"/>
            </p:cNvSpPr>
            <p:nvPr/>
          </p:nvSpPr>
          <p:spPr bwMode="auto">
            <a:xfrm>
              <a:off x="2805332" y="1195969"/>
              <a:ext cx="7620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88" name="TextBox 6"/>
            <p:cNvSpPr txBox="1">
              <a:spLocks noChangeArrowheads="1"/>
            </p:cNvSpPr>
            <p:nvPr/>
          </p:nvSpPr>
          <p:spPr bwMode="auto">
            <a:xfrm>
              <a:off x="3400864" y="1195969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13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89" name="TextBox 7"/>
            <p:cNvSpPr txBox="1">
              <a:spLocks noChangeArrowheads="1"/>
            </p:cNvSpPr>
            <p:nvPr/>
          </p:nvSpPr>
          <p:spPr bwMode="auto">
            <a:xfrm>
              <a:off x="3964282" y="1201046"/>
              <a:ext cx="717913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14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0" name="TextBox 8"/>
            <p:cNvSpPr txBox="1">
              <a:spLocks noChangeArrowheads="1"/>
            </p:cNvSpPr>
            <p:nvPr/>
          </p:nvSpPr>
          <p:spPr bwMode="auto">
            <a:xfrm>
              <a:off x="4571999" y="1195969"/>
              <a:ext cx="643595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1" name="TextBox 9"/>
            <p:cNvSpPr txBox="1">
              <a:spLocks noChangeArrowheads="1"/>
            </p:cNvSpPr>
            <p:nvPr/>
          </p:nvSpPr>
          <p:spPr bwMode="auto">
            <a:xfrm>
              <a:off x="5153463" y="1181897"/>
              <a:ext cx="645477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16</a:t>
              </a:r>
              <a:endParaRPr lang="vi-VN" sz="3200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2" name="TextBox 10"/>
            <p:cNvSpPr txBox="1">
              <a:spLocks noChangeArrowheads="1"/>
            </p:cNvSpPr>
            <p:nvPr/>
          </p:nvSpPr>
          <p:spPr bwMode="auto">
            <a:xfrm>
              <a:off x="5734928" y="1181897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17</a:t>
              </a:r>
              <a:endParaRPr lang="vi-VN" sz="3200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3" name="TextBox 11"/>
            <p:cNvSpPr txBox="1">
              <a:spLocks noChangeArrowheads="1"/>
            </p:cNvSpPr>
            <p:nvPr/>
          </p:nvSpPr>
          <p:spPr bwMode="auto">
            <a:xfrm>
              <a:off x="6920132" y="1171144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19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733799" y="1766094"/>
            <a:ext cx="4828737" cy="610175"/>
            <a:chOff x="2819399" y="1171118"/>
            <a:chExt cx="4828737" cy="609791"/>
          </a:xfrm>
        </p:grpSpPr>
        <p:sp>
          <p:nvSpPr>
            <p:cNvPr id="14" name="TextBox 13"/>
            <p:cNvSpPr txBox="1"/>
            <p:nvPr/>
          </p:nvSpPr>
          <p:spPr>
            <a:xfrm>
              <a:off x="2819399" y="1196502"/>
              <a:ext cx="669631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21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90535" y="1182443"/>
              <a:ext cx="635635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23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6068" y="1182443"/>
              <a:ext cx="714156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24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72664" y="1182443"/>
              <a:ext cx="637736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27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62336" y="1171118"/>
              <a:ext cx="685800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28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144124" y="2361625"/>
            <a:ext cx="6076072" cy="609600"/>
            <a:chOff x="2775236" y="1157068"/>
            <a:chExt cx="4768564" cy="609600"/>
          </a:xfrm>
        </p:grpSpPr>
        <p:sp>
          <p:nvSpPr>
            <p:cNvPr id="20" name="TextBox 19"/>
            <p:cNvSpPr txBox="1"/>
            <p:nvPr/>
          </p:nvSpPr>
          <p:spPr>
            <a:xfrm>
              <a:off x="2775236" y="1182468"/>
              <a:ext cx="60923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30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9824" y="1182468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2605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9985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34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48063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37524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34562" y="1157068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781645" y="2957157"/>
            <a:ext cx="5452623" cy="609600"/>
            <a:chOff x="3275207" y="1143000"/>
            <a:chExt cx="4279635" cy="609600"/>
          </a:xfrm>
        </p:grpSpPr>
        <p:sp>
          <p:nvSpPr>
            <p:cNvPr id="5168" name="TextBox 27"/>
            <p:cNvSpPr txBox="1">
              <a:spLocks noChangeArrowheads="1"/>
            </p:cNvSpPr>
            <p:nvPr/>
          </p:nvSpPr>
          <p:spPr bwMode="auto">
            <a:xfrm>
              <a:off x="327520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41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69" name="TextBox 28"/>
            <p:cNvSpPr txBox="1">
              <a:spLocks noChangeArrowheads="1"/>
            </p:cNvSpPr>
            <p:nvPr/>
          </p:nvSpPr>
          <p:spPr bwMode="auto">
            <a:xfrm>
              <a:off x="370945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42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0" name="TextBox 29"/>
            <p:cNvSpPr txBox="1">
              <a:spLocks noChangeArrowheads="1"/>
            </p:cNvSpPr>
            <p:nvPr/>
          </p:nvSpPr>
          <p:spPr bwMode="auto">
            <a:xfrm>
              <a:off x="4640156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44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1" name="TextBox 30"/>
            <p:cNvSpPr txBox="1">
              <a:spLocks noChangeArrowheads="1"/>
            </p:cNvSpPr>
            <p:nvPr/>
          </p:nvSpPr>
          <p:spPr bwMode="auto">
            <a:xfrm>
              <a:off x="5107005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45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2" name="TextBox 31"/>
            <p:cNvSpPr txBox="1">
              <a:spLocks noChangeArrowheads="1"/>
            </p:cNvSpPr>
            <p:nvPr/>
          </p:nvSpPr>
          <p:spPr bwMode="auto">
            <a:xfrm>
              <a:off x="554770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46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3" name="TextBox 32"/>
            <p:cNvSpPr txBox="1">
              <a:spLocks noChangeArrowheads="1"/>
            </p:cNvSpPr>
            <p:nvPr/>
          </p:nvSpPr>
          <p:spPr bwMode="auto">
            <a:xfrm>
              <a:off x="6493504" y="1153757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48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4" name="TextBox 33"/>
            <p:cNvSpPr txBox="1">
              <a:spLocks noChangeArrowheads="1"/>
            </p:cNvSpPr>
            <p:nvPr/>
          </p:nvSpPr>
          <p:spPr bwMode="auto">
            <a:xfrm>
              <a:off x="6945242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172262" y="3580825"/>
            <a:ext cx="5500690" cy="598268"/>
            <a:chOff x="2797316" y="1080868"/>
            <a:chExt cx="4317359" cy="598268"/>
          </a:xfrm>
        </p:grpSpPr>
        <p:sp>
          <p:nvSpPr>
            <p:cNvPr id="36" name="TextBox 35"/>
            <p:cNvSpPr txBox="1"/>
            <p:nvPr/>
          </p:nvSpPr>
          <p:spPr>
            <a:xfrm>
              <a:off x="2797316" y="10922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50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20941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72718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7554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59333" y="10922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25505" y="1094936"/>
              <a:ext cx="61053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05385" y="1080868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3124200" y="4176357"/>
            <a:ext cx="6172200" cy="609600"/>
            <a:chOff x="2819400" y="1143000"/>
            <a:chExt cx="4844005" cy="609600"/>
          </a:xfrm>
        </p:grpSpPr>
        <p:sp>
          <p:nvSpPr>
            <p:cNvPr id="5154" name="TextBox 43"/>
            <p:cNvSpPr txBox="1">
              <a:spLocks noChangeArrowheads="1"/>
            </p:cNvSpPr>
            <p:nvPr/>
          </p:nvSpPr>
          <p:spPr bwMode="auto">
            <a:xfrm>
              <a:off x="281940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60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5" name="TextBox 44"/>
            <p:cNvSpPr txBox="1">
              <a:spLocks noChangeArrowheads="1"/>
            </p:cNvSpPr>
            <p:nvPr/>
          </p:nvSpPr>
          <p:spPr bwMode="auto">
            <a:xfrm>
              <a:off x="3357623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61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6" name="TextBox 45"/>
            <p:cNvSpPr txBox="1">
              <a:spLocks noChangeArrowheads="1"/>
            </p:cNvSpPr>
            <p:nvPr/>
          </p:nvSpPr>
          <p:spPr bwMode="auto">
            <a:xfrm>
              <a:off x="4243086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63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7" name="TextBox 46"/>
            <p:cNvSpPr txBox="1">
              <a:spLocks noChangeArrowheads="1"/>
            </p:cNvSpPr>
            <p:nvPr/>
          </p:nvSpPr>
          <p:spPr bwMode="auto">
            <a:xfrm>
              <a:off x="472150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64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8" name="TextBox 47"/>
            <p:cNvSpPr txBox="1">
              <a:spLocks noChangeArrowheads="1"/>
            </p:cNvSpPr>
            <p:nvPr/>
          </p:nvSpPr>
          <p:spPr bwMode="auto">
            <a:xfrm>
              <a:off x="519992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65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9" name="TextBox 48"/>
            <p:cNvSpPr txBox="1">
              <a:spLocks noChangeArrowheads="1"/>
            </p:cNvSpPr>
            <p:nvPr/>
          </p:nvSpPr>
          <p:spPr bwMode="auto">
            <a:xfrm>
              <a:off x="6096965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67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60" name="TextBox 49"/>
            <p:cNvSpPr txBox="1">
              <a:spLocks noChangeArrowheads="1"/>
            </p:cNvSpPr>
            <p:nvPr/>
          </p:nvSpPr>
          <p:spPr bwMode="auto">
            <a:xfrm>
              <a:off x="7053805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3795714" y="4800025"/>
            <a:ext cx="5472553" cy="595532"/>
            <a:chOff x="3465658" y="1157068"/>
            <a:chExt cx="4295278" cy="595532"/>
          </a:xfrm>
        </p:grpSpPr>
        <p:sp>
          <p:nvSpPr>
            <p:cNvPr id="52" name="TextBox 51"/>
            <p:cNvSpPr txBox="1"/>
            <p:nvPr/>
          </p:nvSpPr>
          <p:spPr>
            <a:xfrm>
              <a:off x="3465658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71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84311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52446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74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1969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216807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46674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51647" y="1157068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3186114" y="5395557"/>
            <a:ext cx="6110287" cy="609600"/>
            <a:chOff x="2927431" y="1143000"/>
            <a:chExt cx="4795778" cy="609600"/>
          </a:xfrm>
        </p:grpSpPr>
        <p:sp>
          <p:nvSpPr>
            <p:cNvPr id="5140" name="TextBox 59"/>
            <p:cNvSpPr txBox="1">
              <a:spLocks noChangeArrowheads="1"/>
            </p:cNvSpPr>
            <p:nvPr/>
          </p:nvSpPr>
          <p:spPr bwMode="auto">
            <a:xfrm>
              <a:off x="2927431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80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1" name="TextBox 60"/>
            <p:cNvSpPr txBox="1">
              <a:spLocks noChangeArrowheads="1"/>
            </p:cNvSpPr>
            <p:nvPr/>
          </p:nvSpPr>
          <p:spPr bwMode="auto">
            <a:xfrm>
              <a:off x="3405851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81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2" name="TextBox 61"/>
            <p:cNvSpPr txBox="1">
              <a:spLocks noChangeArrowheads="1"/>
            </p:cNvSpPr>
            <p:nvPr/>
          </p:nvSpPr>
          <p:spPr bwMode="auto">
            <a:xfrm>
              <a:off x="4302889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83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3" name="TextBox 62"/>
            <p:cNvSpPr txBox="1">
              <a:spLocks noChangeArrowheads="1"/>
            </p:cNvSpPr>
            <p:nvPr/>
          </p:nvSpPr>
          <p:spPr bwMode="auto">
            <a:xfrm>
              <a:off x="478131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84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4" name="TextBox 63"/>
            <p:cNvSpPr txBox="1">
              <a:spLocks noChangeArrowheads="1"/>
            </p:cNvSpPr>
            <p:nvPr/>
          </p:nvSpPr>
          <p:spPr bwMode="auto">
            <a:xfrm>
              <a:off x="5678348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86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5" name="TextBox 64"/>
            <p:cNvSpPr txBox="1">
              <a:spLocks noChangeArrowheads="1"/>
            </p:cNvSpPr>
            <p:nvPr/>
          </p:nvSpPr>
          <p:spPr bwMode="auto">
            <a:xfrm>
              <a:off x="6635188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88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6" name="TextBox 65"/>
            <p:cNvSpPr txBox="1">
              <a:spLocks noChangeArrowheads="1"/>
            </p:cNvSpPr>
            <p:nvPr/>
          </p:nvSpPr>
          <p:spPr bwMode="auto">
            <a:xfrm>
              <a:off x="7113609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3795714" y="5954357"/>
            <a:ext cx="5486619" cy="586936"/>
            <a:chOff x="3286249" y="1168400"/>
            <a:chExt cx="4306317" cy="586936"/>
          </a:xfrm>
        </p:grpSpPr>
        <p:sp>
          <p:nvSpPr>
            <p:cNvPr id="68" name="TextBox 67"/>
            <p:cNvSpPr txBox="1"/>
            <p:nvPr/>
          </p:nvSpPr>
          <p:spPr>
            <a:xfrm>
              <a:off x="3286249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91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2054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8336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091690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58937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527072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983277" y="11711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sp>
        <p:nvSpPr>
          <p:cNvPr id="75" name="TextBox 7"/>
          <p:cNvSpPr txBox="1">
            <a:spLocks noChangeArrowheads="1"/>
          </p:cNvSpPr>
          <p:nvPr/>
        </p:nvSpPr>
        <p:spPr bwMode="auto">
          <a:xfrm>
            <a:off x="79270" y="-36134"/>
            <a:ext cx="2889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190704" y="1181311"/>
            <a:ext cx="533400" cy="6078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/>
          </a:p>
        </p:txBody>
      </p:sp>
      <p:sp>
        <p:nvSpPr>
          <p:cNvPr id="78" name="Oval 77"/>
          <p:cNvSpPr/>
          <p:nvPr/>
        </p:nvSpPr>
        <p:spPr>
          <a:xfrm>
            <a:off x="8540390" y="5954356"/>
            <a:ext cx="578573" cy="6096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553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74"/>
          <p:cNvSpPr txBox="1">
            <a:spLocks noChangeArrowheads="1"/>
          </p:cNvSpPr>
          <p:nvPr/>
        </p:nvSpPr>
        <p:spPr bwMode="auto">
          <a:xfrm>
            <a:off x="427689" y="1507603"/>
            <a:ext cx="2438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00169" y="2462192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00169" y="3398548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2784614" y="2353609"/>
            <a:ext cx="1752600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784614" y="3338350"/>
            <a:ext cx="1752600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00169" y="4382429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 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500169" y="5369183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 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784614" y="4325639"/>
            <a:ext cx="1752600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784614" y="5308984"/>
            <a:ext cx="1752600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4.44444E-6 L -0.63685 0.011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99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53229 0.004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1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53424 0.0009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55442 0.00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 animBg="1"/>
      <p:bldP spid="79" grpId="0" animBg="1"/>
      <p:bldP spid="80" grpId="0"/>
      <p:bldP spid="81" grpId="0"/>
      <p:bldP spid="82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g3.21.jpg"/>
          <p:cNvPicPr>
            <a:picLocks noChangeAspect="1" noChangeArrowheads="1"/>
          </p:cNvPicPr>
          <p:nvPr/>
        </p:nvPicPr>
        <p:blipFill rotWithShape="1">
          <a:blip r:embed="rId2"/>
          <a:srcRect t="8201" b="2426"/>
          <a:stretch/>
        </p:blipFill>
        <p:spPr bwMode="auto">
          <a:xfrm>
            <a:off x="1524000" y="610197"/>
            <a:ext cx="9144000" cy="59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29332" y="1156493"/>
            <a:ext cx="4800600" cy="614668"/>
            <a:chOff x="2805332" y="1171144"/>
            <a:chExt cx="4800600" cy="614846"/>
          </a:xfrm>
        </p:grpSpPr>
        <p:sp>
          <p:nvSpPr>
            <p:cNvPr id="5187" name="TextBox 5"/>
            <p:cNvSpPr txBox="1">
              <a:spLocks noChangeArrowheads="1"/>
            </p:cNvSpPr>
            <p:nvPr/>
          </p:nvSpPr>
          <p:spPr bwMode="auto">
            <a:xfrm>
              <a:off x="2805332" y="1195969"/>
              <a:ext cx="7620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88" name="TextBox 6"/>
            <p:cNvSpPr txBox="1">
              <a:spLocks noChangeArrowheads="1"/>
            </p:cNvSpPr>
            <p:nvPr/>
          </p:nvSpPr>
          <p:spPr bwMode="auto">
            <a:xfrm>
              <a:off x="3400864" y="1195969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13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89" name="TextBox 7"/>
            <p:cNvSpPr txBox="1">
              <a:spLocks noChangeArrowheads="1"/>
            </p:cNvSpPr>
            <p:nvPr/>
          </p:nvSpPr>
          <p:spPr bwMode="auto">
            <a:xfrm>
              <a:off x="3964282" y="1201046"/>
              <a:ext cx="717913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14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0" name="TextBox 8"/>
            <p:cNvSpPr txBox="1">
              <a:spLocks noChangeArrowheads="1"/>
            </p:cNvSpPr>
            <p:nvPr/>
          </p:nvSpPr>
          <p:spPr bwMode="auto">
            <a:xfrm>
              <a:off x="4571999" y="1195969"/>
              <a:ext cx="643595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1" name="TextBox 9"/>
            <p:cNvSpPr txBox="1">
              <a:spLocks noChangeArrowheads="1"/>
            </p:cNvSpPr>
            <p:nvPr/>
          </p:nvSpPr>
          <p:spPr bwMode="auto">
            <a:xfrm>
              <a:off x="5153463" y="1181897"/>
              <a:ext cx="645477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16</a:t>
              </a:r>
              <a:endParaRPr lang="vi-VN" sz="3200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2" name="TextBox 10"/>
            <p:cNvSpPr txBox="1">
              <a:spLocks noChangeArrowheads="1"/>
            </p:cNvSpPr>
            <p:nvPr/>
          </p:nvSpPr>
          <p:spPr bwMode="auto">
            <a:xfrm>
              <a:off x="5734928" y="1181897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17</a:t>
              </a:r>
              <a:endParaRPr lang="vi-VN" sz="3200" b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5193" name="TextBox 11"/>
            <p:cNvSpPr txBox="1">
              <a:spLocks noChangeArrowheads="1"/>
            </p:cNvSpPr>
            <p:nvPr/>
          </p:nvSpPr>
          <p:spPr bwMode="auto">
            <a:xfrm>
              <a:off x="6920132" y="1171144"/>
              <a:ext cx="685800" cy="58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19</a:t>
              </a:r>
              <a:endParaRPr lang="vi-VN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733799" y="1766094"/>
            <a:ext cx="4828737" cy="610175"/>
            <a:chOff x="2819399" y="1171118"/>
            <a:chExt cx="4828737" cy="609791"/>
          </a:xfrm>
        </p:grpSpPr>
        <p:sp>
          <p:nvSpPr>
            <p:cNvPr id="14" name="TextBox 13"/>
            <p:cNvSpPr txBox="1"/>
            <p:nvPr/>
          </p:nvSpPr>
          <p:spPr>
            <a:xfrm>
              <a:off x="2819399" y="1196502"/>
              <a:ext cx="669631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21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90535" y="1182443"/>
              <a:ext cx="635635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23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6068" y="1182443"/>
              <a:ext cx="714156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24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72664" y="1182443"/>
              <a:ext cx="637736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27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62336" y="1171118"/>
              <a:ext cx="685800" cy="58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1F497D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28</a:t>
              </a:r>
              <a:endParaRPr lang="vi-VN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144124" y="2361625"/>
            <a:ext cx="6076072" cy="609600"/>
            <a:chOff x="2775236" y="1157068"/>
            <a:chExt cx="4768564" cy="609600"/>
          </a:xfrm>
        </p:grpSpPr>
        <p:sp>
          <p:nvSpPr>
            <p:cNvPr id="20" name="TextBox 19"/>
            <p:cNvSpPr txBox="1"/>
            <p:nvPr/>
          </p:nvSpPr>
          <p:spPr>
            <a:xfrm>
              <a:off x="2775236" y="1182468"/>
              <a:ext cx="60923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30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9824" y="1182468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2605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9985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34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48063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37524" y="1168400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34562" y="1157068"/>
              <a:ext cx="6092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39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781645" y="2957157"/>
            <a:ext cx="5452623" cy="609600"/>
            <a:chOff x="3275207" y="1143000"/>
            <a:chExt cx="4279635" cy="609600"/>
          </a:xfrm>
        </p:grpSpPr>
        <p:sp>
          <p:nvSpPr>
            <p:cNvPr id="5168" name="TextBox 27"/>
            <p:cNvSpPr txBox="1">
              <a:spLocks noChangeArrowheads="1"/>
            </p:cNvSpPr>
            <p:nvPr/>
          </p:nvSpPr>
          <p:spPr bwMode="auto">
            <a:xfrm>
              <a:off x="327520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41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69" name="TextBox 28"/>
            <p:cNvSpPr txBox="1">
              <a:spLocks noChangeArrowheads="1"/>
            </p:cNvSpPr>
            <p:nvPr/>
          </p:nvSpPr>
          <p:spPr bwMode="auto">
            <a:xfrm>
              <a:off x="370945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42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0" name="TextBox 29"/>
            <p:cNvSpPr txBox="1">
              <a:spLocks noChangeArrowheads="1"/>
            </p:cNvSpPr>
            <p:nvPr/>
          </p:nvSpPr>
          <p:spPr bwMode="auto">
            <a:xfrm>
              <a:off x="4640156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44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1" name="TextBox 30"/>
            <p:cNvSpPr txBox="1">
              <a:spLocks noChangeArrowheads="1"/>
            </p:cNvSpPr>
            <p:nvPr/>
          </p:nvSpPr>
          <p:spPr bwMode="auto">
            <a:xfrm>
              <a:off x="5107005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45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2" name="TextBox 31"/>
            <p:cNvSpPr txBox="1">
              <a:spLocks noChangeArrowheads="1"/>
            </p:cNvSpPr>
            <p:nvPr/>
          </p:nvSpPr>
          <p:spPr bwMode="auto">
            <a:xfrm>
              <a:off x="554770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46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3" name="TextBox 32"/>
            <p:cNvSpPr txBox="1">
              <a:spLocks noChangeArrowheads="1"/>
            </p:cNvSpPr>
            <p:nvPr/>
          </p:nvSpPr>
          <p:spPr bwMode="auto">
            <a:xfrm>
              <a:off x="6493504" y="1153757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48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74" name="TextBox 33"/>
            <p:cNvSpPr txBox="1">
              <a:spLocks noChangeArrowheads="1"/>
            </p:cNvSpPr>
            <p:nvPr/>
          </p:nvSpPr>
          <p:spPr bwMode="auto">
            <a:xfrm>
              <a:off x="6945242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49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172262" y="3580825"/>
            <a:ext cx="5500690" cy="598268"/>
            <a:chOff x="2797316" y="1080868"/>
            <a:chExt cx="4317359" cy="598268"/>
          </a:xfrm>
        </p:grpSpPr>
        <p:sp>
          <p:nvSpPr>
            <p:cNvPr id="36" name="TextBox 35"/>
            <p:cNvSpPr txBox="1"/>
            <p:nvPr/>
          </p:nvSpPr>
          <p:spPr>
            <a:xfrm>
              <a:off x="2797316" y="10922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50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20941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72718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7554" y="10949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59333" y="10922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25505" y="1094936"/>
              <a:ext cx="61053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05385" y="1080868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58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3124200" y="4176357"/>
            <a:ext cx="6172200" cy="609600"/>
            <a:chOff x="2819400" y="1143000"/>
            <a:chExt cx="4844005" cy="609600"/>
          </a:xfrm>
        </p:grpSpPr>
        <p:sp>
          <p:nvSpPr>
            <p:cNvPr id="5154" name="TextBox 43"/>
            <p:cNvSpPr txBox="1">
              <a:spLocks noChangeArrowheads="1"/>
            </p:cNvSpPr>
            <p:nvPr/>
          </p:nvSpPr>
          <p:spPr bwMode="auto">
            <a:xfrm>
              <a:off x="281940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60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5" name="TextBox 44"/>
            <p:cNvSpPr txBox="1">
              <a:spLocks noChangeArrowheads="1"/>
            </p:cNvSpPr>
            <p:nvPr/>
          </p:nvSpPr>
          <p:spPr bwMode="auto">
            <a:xfrm>
              <a:off x="3357623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61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6" name="TextBox 45"/>
            <p:cNvSpPr txBox="1">
              <a:spLocks noChangeArrowheads="1"/>
            </p:cNvSpPr>
            <p:nvPr/>
          </p:nvSpPr>
          <p:spPr bwMode="auto">
            <a:xfrm>
              <a:off x="4243086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63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7" name="TextBox 46"/>
            <p:cNvSpPr txBox="1">
              <a:spLocks noChangeArrowheads="1"/>
            </p:cNvSpPr>
            <p:nvPr/>
          </p:nvSpPr>
          <p:spPr bwMode="auto">
            <a:xfrm>
              <a:off x="472150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64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8" name="TextBox 47"/>
            <p:cNvSpPr txBox="1">
              <a:spLocks noChangeArrowheads="1"/>
            </p:cNvSpPr>
            <p:nvPr/>
          </p:nvSpPr>
          <p:spPr bwMode="auto">
            <a:xfrm>
              <a:off x="5199927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65</a:t>
              </a:r>
              <a:endParaRPr lang="vi-VN" sz="32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59" name="TextBox 48"/>
            <p:cNvSpPr txBox="1">
              <a:spLocks noChangeArrowheads="1"/>
            </p:cNvSpPr>
            <p:nvPr/>
          </p:nvSpPr>
          <p:spPr bwMode="auto">
            <a:xfrm>
              <a:off x="6096965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67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60" name="TextBox 49"/>
            <p:cNvSpPr txBox="1">
              <a:spLocks noChangeArrowheads="1"/>
            </p:cNvSpPr>
            <p:nvPr/>
          </p:nvSpPr>
          <p:spPr bwMode="auto">
            <a:xfrm>
              <a:off x="7053805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69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3795714" y="4800025"/>
            <a:ext cx="5472553" cy="595532"/>
            <a:chOff x="3465658" y="1157068"/>
            <a:chExt cx="4295278" cy="595532"/>
          </a:xfrm>
        </p:grpSpPr>
        <p:sp>
          <p:nvSpPr>
            <p:cNvPr id="52" name="TextBox 51"/>
            <p:cNvSpPr txBox="1"/>
            <p:nvPr/>
          </p:nvSpPr>
          <p:spPr>
            <a:xfrm>
              <a:off x="3465658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71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84311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52446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74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1969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216807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77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46674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51647" y="1157068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79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3186114" y="5395557"/>
            <a:ext cx="6110287" cy="609600"/>
            <a:chOff x="2927431" y="1143000"/>
            <a:chExt cx="4795778" cy="609600"/>
          </a:xfrm>
        </p:grpSpPr>
        <p:sp>
          <p:nvSpPr>
            <p:cNvPr id="5140" name="TextBox 59"/>
            <p:cNvSpPr txBox="1">
              <a:spLocks noChangeArrowheads="1"/>
            </p:cNvSpPr>
            <p:nvPr/>
          </p:nvSpPr>
          <p:spPr bwMode="auto">
            <a:xfrm>
              <a:off x="2927431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80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1" name="TextBox 60"/>
            <p:cNvSpPr txBox="1">
              <a:spLocks noChangeArrowheads="1"/>
            </p:cNvSpPr>
            <p:nvPr/>
          </p:nvSpPr>
          <p:spPr bwMode="auto">
            <a:xfrm>
              <a:off x="3405851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81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2" name="TextBox 61"/>
            <p:cNvSpPr txBox="1">
              <a:spLocks noChangeArrowheads="1"/>
            </p:cNvSpPr>
            <p:nvPr/>
          </p:nvSpPr>
          <p:spPr bwMode="auto">
            <a:xfrm>
              <a:off x="4302889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83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3" name="TextBox 62"/>
            <p:cNvSpPr txBox="1">
              <a:spLocks noChangeArrowheads="1"/>
            </p:cNvSpPr>
            <p:nvPr/>
          </p:nvSpPr>
          <p:spPr bwMode="auto">
            <a:xfrm>
              <a:off x="4781310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84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4" name="TextBox 63"/>
            <p:cNvSpPr txBox="1">
              <a:spLocks noChangeArrowheads="1"/>
            </p:cNvSpPr>
            <p:nvPr/>
          </p:nvSpPr>
          <p:spPr bwMode="auto">
            <a:xfrm>
              <a:off x="5678348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86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5" name="TextBox 64"/>
            <p:cNvSpPr txBox="1">
              <a:spLocks noChangeArrowheads="1"/>
            </p:cNvSpPr>
            <p:nvPr/>
          </p:nvSpPr>
          <p:spPr bwMode="auto">
            <a:xfrm>
              <a:off x="6635188" y="1167825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88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5146" name="TextBox 65"/>
            <p:cNvSpPr txBox="1">
              <a:spLocks noChangeArrowheads="1"/>
            </p:cNvSpPr>
            <p:nvPr/>
          </p:nvSpPr>
          <p:spPr bwMode="auto">
            <a:xfrm>
              <a:off x="7113609" y="1143000"/>
              <a:ext cx="609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charset="0"/>
                  <a:cs typeface="Times New Roman" pitchFamily="18" charset="0"/>
                </a:rPr>
                <a:t>89</a:t>
              </a:r>
              <a:endParaRPr lang="vi-VN" sz="3200" b="1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3795714" y="5954357"/>
            <a:ext cx="5486619" cy="586936"/>
            <a:chOff x="3286249" y="1168400"/>
            <a:chExt cx="4306317" cy="586936"/>
          </a:xfrm>
        </p:grpSpPr>
        <p:sp>
          <p:nvSpPr>
            <p:cNvPr id="68" name="TextBox 67"/>
            <p:cNvSpPr txBox="1"/>
            <p:nvPr/>
          </p:nvSpPr>
          <p:spPr>
            <a:xfrm>
              <a:off x="3286249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91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2054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92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83363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93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091690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95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58937" y="1168400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96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527072" y="1168400"/>
              <a:ext cx="60929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98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983277" y="1171136"/>
              <a:ext cx="60928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79646">
                      <a:lumMod val="50000"/>
                    </a:srgbClr>
                  </a:solidFill>
                  <a:latin typeface="Arial"/>
                  <a:cs typeface="Times New Roman" pitchFamily="18" charset="0"/>
                </a:rPr>
                <a:t>99</a:t>
              </a:r>
              <a:endParaRPr lang="vi-VN" sz="32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endParaRPr>
            </a:p>
          </p:txBody>
        </p:sp>
      </p:grpSp>
      <p:sp>
        <p:nvSpPr>
          <p:cNvPr id="75" name="TextBox 7"/>
          <p:cNvSpPr txBox="1">
            <a:spLocks noChangeArrowheads="1"/>
          </p:cNvSpPr>
          <p:nvPr/>
        </p:nvSpPr>
        <p:spPr bwMode="auto">
          <a:xfrm>
            <a:off x="79270" y="-36134"/>
            <a:ext cx="2889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206042" y="2996050"/>
            <a:ext cx="533400" cy="6078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8540398" y="5382261"/>
            <a:ext cx="578573" cy="6096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958738" y="5944955"/>
            <a:ext cx="578573" cy="6096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9177984" y="5968005"/>
            <a:ext cx="1066800" cy="533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</a:rPr>
              <a:t>100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6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0506" y="374120"/>
            <a:ext cx="4919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GB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089919" y="1588221"/>
            <a:ext cx="12400111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 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Bông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hoa</a:t>
            </a:r>
            <a:endParaRPr lang="en-US" sz="11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669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VN Thang Vu" panose="030907020304070204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                   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bí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mật</a:t>
            </a:r>
            <a:endParaRPr lang="en-US" sz="11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669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VN Thang Vu" panose="030907020304070204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03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515</Words>
  <Application>Microsoft Office PowerPoint</Application>
  <PresentationFormat>Widescreen</PresentationFormat>
  <Paragraphs>259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Calibri Light</vt:lpstr>
      <vt:lpstr>Script</vt:lpstr>
      <vt:lpstr>Times New Roman</vt:lpstr>
      <vt:lpstr>tobogan</vt:lpstr>
      <vt:lpstr>UVN Thang Vu</vt:lpstr>
      <vt:lpstr>1_Office Theme</vt:lpstr>
      <vt:lpstr>Office Theme</vt:lpstr>
      <vt:lpstr>2_Office Theme</vt:lpstr>
      <vt:lpstr>3_Office Theme</vt:lpstr>
      <vt:lpstr>5_Office Theme</vt:lpstr>
      <vt:lpstr>4_Office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AutoBVT</cp:lastModifiedBy>
  <cp:revision>9</cp:revision>
  <dcterms:created xsi:type="dcterms:W3CDTF">2020-09-06T09:53:13Z</dcterms:created>
  <dcterms:modified xsi:type="dcterms:W3CDTF">2021-02-22T02:27:40Z</dcterms:modified>
</cp:coreProperties>
</file>