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7" r:id="rId2"/>
    <p:sldId id="274" r:id="rId3"/>
    <p:sldId id="299" r:id="rId4"/>
    <p:sldId id="298" r:id="rId5"/>
    <p:sldId id="300" r:id="rId6"/>
    <p:sldId id="301" r:id="rId7"/>
    <p:sldId id="304" r:id="rId8"/>
    <p:sldId id="303" r:id="rId9"/>
    <p:sldId id="305" r:id="rId10"/>
    <p:sldId id="307" r:id="rId11"/>
    <p:sldId id="309" r:id="rId12"/>
    <p:sldId id="306" r:id="rId13"/>
    <p:sldId id="308" r:id="rId14"/>
    <p:sldId id="312" r:id="rId15"/>
    <p:sldId id="310" r:id="rId16"/>
    <p:sldId id="311" r:id="rId17"/>
    <p:sldId id="313" r:id="rId18"/>
    <p:sldId id="314" r:id="rId19"/>
    <p:sldId id="315" r:id="rId20"/>
    <p:sldId id="295" r:id="rId21"/>
    <p:sldId id="270" r:id="rId22"/>
    <p:sldId id="296" r:id="rId23"/>
    <p:sldId id="316" r:id="rId24"/>
    <p:sldId id="272"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C0C"/>
    <a:srgbClr val="3F362F"/>
    <a:srgbClr val="402420"/>
    <a:srgbClr val="683B35"/>
    <a:srgbClr val="F9C0B7"/>
    <a:srgbClr val="68A7FF"/>
    <a:srgbClr val="FFFFFF"/>
    <a:srgbClr val="F2F2F2"/>
    <a:srgbClr val="7C44D0"/>
    <a:srgbClr val="88B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2" autoAdjust="0"/>
    <p:restoredTop sz="86226" autoAdjust="0"/>
  </p:normalViewPr>
  <p:slideViewPr>
    <p:cSldViewPr snapToGrid="0">
      <p:cViewPr varScale="1">
        <p:scale>
          <a:sx n="91" d="100"/>
          <a:sy n="91" d="100"/>
        </p:scale>
        <p:origin x="1062"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DF5B-E50A-47B7-A300-AC133B8EE538}" type="datetimeFigureOut">
              <a:rPr lang="vi-VN" smtClean="0"/>
              <a:t>22/09/2022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4631D-A097-47CF-800F-F4394CD3B0EB}" type="slidenum">
              <a:rPr lang="vi-VN" smtClean="0"/>
              <a:t>‹#›</a:t>
            </a:fld>
            <a:endParaRPr lang="vi-VN"/>
          </a:p>
        </p:txBody>
      </p:sp>
    </p:spTree>
    <p:extLst>
      <p:ext uri="{BB962C8B-B14F-4D97-AF65-F5344CB8AC3E}">
        <p14:creationId xmlns:p14="http://schemas.microsoft.com/office/powerpoint/2010/main" val="313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a:extLst>
              <a:ext uri="{FF2B5EF4-FFF2-40B4-BE49-F238E27FC236}">
                <a16:creationId xmlns:a16="http://schemas.microsoft.com/office/drawing/2014/main" id="{D2FFCD8A-AEE0-CA03-DB9E-43DEEC2987C7}"/>
              </a:ext>
            </a:extLst>
          </p:cNvPr>
          <p:cNvSpPr>
            <a:spLocks noGrp="1" noRot="1" noChangeAspect="1" noChangeArrowheads="1" noTextEdit="1"/>
          </p:cNvSpPr>
          <p:nvPr>
            <p:ph type="sldImg"/>
          </p:nvPr>
        </p:nvSpPr>
        <p:spPr>
          <a:ln/>
        </p:spPr>
      </p:sp>
      <p:sp>
        <p:nvSpPr>
          <p:cNvPr id="5123" name="备注占位符 2">
            <a:extLst>
              <a:ext uri="{FF2B5EF4-FFF2-40B4-BE49-F238E27FC236}">
                <a16:creationId xmlns:a16="http://schemas.microsoft.com/office/drawing/2014/main" id="{29499A8C-6D19-E6DA-F4B8-E1F40EF16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5124" name="灯片编号占位符 3">
            <a:extLst>
              <a:ext uri="{FF2B5EF4-FFF2-40B4-BE49-F238E27FC236}">
                <a16:creationId xmlns:a16="http://schemas.microsoft.com/office/drawing/2014/main" id="{EC2542A6-3B80-3A0A-447E-C90018BF86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C42BFAE-4908-4D34-ABB5-3E89E95B0810}" type="slidenum">
              <a:rPr lang="zh-CN" altLang="en-US">
                <a:latin typeface="Arial" panose="020B0604020202020204" pitchFamily="34" charset="0"/>
              </a:rPr>
              <a:pPr/>
              <a:t>1</a:t>
            </a:fld>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Đáp án c1: </a:t>
            </a:r>
            <a:r>
              <a:rPr lang="en-GB" sz="1200">
                <a:solidFill>
                  <a:srgbClr val="0070C0"/>
                </a:solidFill>
                <a:latin typeface="Arial" pitchFamily="34" charset="0"/>
                <a:cs typeface="Arial" pitchFamily="34" charset="0"/>
              </a:rPr>
              <a:t>Đó là ngày khai trường đầu tiên ở nước Việt Nam Dân chủ Cộng hòa, n</a:t>
            </a:r>
            <a:r>
              <a:rPr lang="vi-VN" sz="1200">
                <a:solidFill>
                  <a:srgbClr val="0070C0"/>
                </a:solidFill>
              </a:rPr>
              <a:t>gày khai trường đầu tiên sau khi nước ta giành lại được độc lập</a:t>
            </a:r>
            <a:r>
              <a:rPr lang="en-US" sz="1200">
                <a:solidFill>
                  <a:srgbClr val="0070C0"/>
                </a:solidFill>
              </a:rPr>
              <a:t> </a:t>
            </a:r>
            <a:r>
              <a:rPr lang="en-GB" sz="1200">
                <a:solidFill>
                  <a:srgbClr val="0070C0"/>
                </a:solidFill>
                <a:latin typeface="Arial" pitchFamily="34" charset="0"/>
                <a:cs typeface="Arial" pitchFamily="34" charset="0"/>
              </a:rPr>
              <a:t>sau 80 năm bị thực dân Pháp đô hộ.</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70C0"/>
                </a:solidFill>
                <a:latin typeface="Arial" pitchFamily="34" charset="0"/>
                <a:cs typeface="Arial" pitchFamily="34" charset="0"/>
              </a:rPr>
              <a:t>Nền GDVN là nền GD do nước VN thực hiện </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10</a:t>
            </a:fld>
            <a:endParaRPr lang="vi-VN"/>
          </a:p>
        </p:txBody>
      </p:sp>
    </p:spTree>
    <p:extLst>
      <p:ext uri="{BB962C8B-B14F-4D97-AF65-F5344CB8AC3E}">
        <p14:creationId xmlns:p14="http://schemas.microsoft.com/office/powerpoint/2010/main" val="260459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BH muốn nhắc nhở HS : các em</a:t>
            </a:r>
            <a:r>
              <a:rPr lang="vi-VN" sz="1200" b="0" i="0">
                <a:effectLst/>
                <a:latin typeface="Arial" panose="020B0604020202020204" pitchFamily="34" charset="0"/>
              </a:rPr>
              <a:t> được hưởng sự may mắn đó là nhờ sự hi sinh của biết bao nhiêu đồng bào các em nên các em cần suy nghĩ xem minh cần làm gì để xứng đáng với sự hy sinh đó.</a:t>
            </a:r>
            <a:endParaRPr lang="vi-VN"/>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11</a:t>
            </a:fld>
            <a:endParaRPr lang="vi-VN"/>
          </a:p>
        </p:txBody>
      </p:sp>
    </p:spTree>
    <p:extLst>
      <p:ext uri="{BB962C8B-B14F-4D97-AF65-F5344CB8AC3E}">
        <p14:creationId xmlns:p14="http://schemas.microsoft.com/office/powerpoint/2010/main" val="3818274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12</a:t>
            </a:fld>
            <a:endParaRPr lang="vi-VN"/>
          </a:p>
        </p:txBody>
      </p:sp>
    </p:spTree>
    <p:extLst>
      <p:ext uri="{BB962C8B-B14F-4D97-AF65-F5344CB8AC3E}">
        <p14:creationId xmlns:p14="http://schemas.microsoft.com/office/powerpoint/2010/main" val="90544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Câu 2: </a:t>
            </a:r>
            <a:r>
              <a:rPr lang="en-GB" sz="1200"/>
              <a:t>Xây dựng lại cơ đồ mà tổ tiên đã để lại, làm cho chúng ta theo kịp các nước khác trên hoàn cầu.</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13</a:t>
            </a:fld>
            <a:endParaRPr lang="vi-VN"/>
          </a:p>
        </p:txBody>
      </p:sp>
    </p:spTree>
    <p:extLst>
      <p:ext uri="{BB962C8B-B14F-4D97-AF65-F5344CB8AC3E}">
        <p14:creationId xmlns:p14="http://schemas.microsoft.com/office/powerpoint/2010/main" val="153381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HS giải nghĩa trong SGK</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a:t>NC: HS nói câu có 1 trong hai từ trên.</a:t>
            </a:r>
            <a:endParaRPr lang="en-GB" sz="1200"/>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14</a:t>
            </a:fld>
            <a:endParaRPr lang="vi-VN"/>
          </a:p>
        </p:txBody>
      </p:sp>
    </p:spTree>
    <p:extLst>
      <p:ext uri="{BB962C8B-B14F-4D97-AF65-F5344CB8AC3E}">
        <p14:creationId xmlns:p14="http://schemas.microsoft.com/office/powerpoint/2010/main" val="244658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Cố gắng siêng năng học tập, ngoan ngoãn, nghe thầy, yêu bạn để lớn lên xây dựng đất nước, làm cho dân tộc Việt Nam bước tới đài vinh quang, sánh vai với các cường quốc năm châu.</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15</a:t>
            </a:fld>
            <a:endParaRPr lang="vi-VN"/>
          </a:p>
        </p:txBody>
      </p:sp>
    </p:spTree>
    <p:extLst>
      <p:ext uri="{BB962C8B-B14F-4D97-AF65-F5344CB8AC3E}">
        <p14:creationId xmlns:p14="http://schemas.microsoft.com/office/powerpoint/2010/main" val="653490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16</a:t>
            </a:fld>
            <a:endParaRPr lang="vi-VN"/>
          </a:p>
        </p:txBody>
      </p:sp>
    </p:spTree>
    <p:extLst>
      <p:ext uri="{BB962C8B-B14F-4D97-AF65-F5344CB8AC3E}">
        <p14:creationId xmlns:p14="http://schemas.microsoft.com/office/powerpoint/2010/main" val="294323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17</a:t>
            </a:fld>
            <a:endParaRPr lang="vi-VN"/>
          </a:p>
        </p:txBody>
      </p:sp>
    </p:spTree>
    <p:extLst>
      <p:ext uri="{BB962C8B-B14F-4D97-AF65-F5344CB8AC3E}">
        <p14:creationId xmlns:p14="http://schemas.microsoft.com/office/powerpoint/2010/main" val="95898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18</a:t>
            </a:fld>
            <a:endParaRPr lang="vi-VN"/>
          </a:p>
        </p:txBody>
      </p:sp>
    </p:spTree>
    <p:extLst>
      <p:ext uri="{BB962C8B-B14F-4D97-AF65-F5344CB8AC3E}">
        <p14:creationId xmlns:p14="http://schemas.microsoft.com/office/powerpoint/2010/main" val="2107430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19</a:t>
            </a:fld>
            <a:endParaRPr lang="vi-VN"/>
          </a:p>
        </p:txBody>
      </p:sp>
    </p:spTree>
    <p:extLst>
      <p:ext uri="{BB962C8B-B14F-4D97-AF65-F5344CB8AC3E}">
        <p14:creationId xmlns:p14="http://schemas.microsoft.com/office/powerpoint/2010/main" val="206665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a:t>GV CĂM LOA CHUẨN BỊ BÀI ĐỌC MẪU GV</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20</a:t>
            </a:fld>
            <a:endParaRPr lang="en-US"/>
          </a:p>
        </p:txBody>
      </p:sp>
    </p:spTree>
    <p:extLst>
      <p:ext uri="{BB962C8B-B14F-4D97-AF65-F5344CB8AC3E}">
        <p14:creationId xmlns:p14="http://schemas.microsoft.com/office/powerpoint/2010/main" val="3806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21</a:t>
            </a:fld>
            <a:endParaRPr lang="vi-VN"/>
          </a:p>
        </p:txBody>
      </p:sp>
    </p:spTree>
    <p:extLst>
      <p:ext uri="{BB962C8B-B14F-4D97-AF65-F5344CB8AC3E}">
        <p14:creationId xmlns:p14="http://schemas.microsoft.com/office/powerpoint/2010/main" val="236301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err="1"/>
              <a:t>giọng</a:t>
            </a:r>
            <a:r>
              <a:rPr lang="en-US"/>
              <a:t>.</a:t>
            </a:r>
            <a:endParaRPr lang="vi-VN"/>
          </a:p>
          <a:p>
            <a:r>
              <a:rPr lang="vi-VN"/>
              <a:t>hs THI ĐỌC DIỄN CẢM</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22</a:t>
            </a:fld>
            <a:endParaRPr lang="vi-VN"/>
          </a:p>
        </p:txBody>
      </p:sp>
    </p:spTree>
    <p:extLst>
      <p:ext uri="{BB962C8B-B14F-4D97-AF65-F5344CB8AC3E}">
        <p14:creationId xmlns:p14="http://schemas.microsoft.com/office/powerpoint/2010/main" val="1055862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 chức cho Hs thi đọc diễn cảm theo đoạn, bài.</a:t>
            </a:r>
          </a:p>
          <a:p>
            <a:r>
              <a:rPr lang="vi-VN"/>
              <a:t>Cả lớp bình chọn</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23</a:t>
            </a:fld>
            <a:endParaRPr lang="vi-VN"/>
          </a:p>
        </p:txBody>
      </p:sp>
    </p:spTree>
    <p:extLst>
      <p:ext uri="{BB962C8B-B14F-4D97-AF65-F5344CB8AC3E}">
        <p14:creationId xmlns:p14="http://schemas.microsoft.com/office/powerpoint/2010/main" val="832363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C44631D-A097-47CF-800F-F4394CD3B0EB}" type="slidenum">
              <a:rPr lang="vi-VN" smtClean="0"/>
              <a:t>24</a:t>
            </a:fld>
            <a:endParaRPr lang="vi-VN"/>
          </a:p>
        </p:txBody>
      </p:sp>
    </p:spTree>
    <p:extLst>
      <p:ext uri="{BB962C8B-B14F-4D97-AF65-F5344CB8AC3E}">
        <p14:creationId xmlns:p14="http://schemas.microsoft.com/office/powerpoint/2010/main" val="2176442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8B17C8-6835-4827-834E-0FB6489016D5}" type="slidenum">
              <a:rPr lang="zh-CN" altLang="en-US" smtClean="0">
                <a:solidFill>
                  <a:srgbClr val="000000"/>
                </a:solidFill>
                <a:latin typeface="等线"/>
              </a:rPr>
              <a:pPr/>
              <a:t>25</a:t>
            </a:fld>
            <a:endParaRPr lang="zh-CN" altLang="en-US">
              <a:solidFill>
                <a:srgbClr val="000000"/>
              </a:solidFill>
              <a:latin typeface="等线"/>
            </a:endParaRPr>
          </a:p>
        </p:txBody>
      </p:sp>
    </p:spTree>
    <p:extLst>
      <p:ext uri="{BB962C8B-B14F-4D97-AF65-F5344CB8AC3E}">
        <p14:creationId xmlns:p14="http://schemas.microsoft.com/office/powerpoint/2010/main" val="248171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GVGT: Tranh vẽ</a:t>
            </a:r>
            <a:r>
              <a:rPr lang="en-US" sz="1200" kern="1200" baseline="0">
                <a:solidFill>
                  <a:schemeClr val="tx1"/>
                </a:solidFill>
                <a:effectLst/>
                <a:latin typeface="+mn-lt"/>
                <a:ea typeface="+mn-ea"/>
                <a:cs typeface="+mn-cs"/>
              </a:rPr>
              <a:t> minh họa chủ điểm Việt Nam – Tổ quốc em có hình Bác Hồ và HS các dân tộc bên lá cờ Tổ quốc tươi thắm đang bay hình chữ S – gợi dáng hình đất nước ta. Mỗi người dân Việt Nam  đều có lòng yêu nước và tự hào về Tổ quốc ta. Những bài học trong chủ điểm này sẽ cho chúng ta biết điều đó.</a:t>
            </a:r>
            <a:endParaRPr lang="vi-V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3</a:t>
            </a:fld>
            <a:endParaRPr lang="en-US"/>
          </a:p>
        </p:txBody>
      </p:sp>
    </p:spTree>
    <p:extLst>
      <p:ext uri="{BB962C8B-B14F-4D97-AF65-F5344CB8AC3E}">
        <p14:creationId xmlns:p14="http://schemas.microsoft.com/office/powerpoint/2010/main" val="423312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extLst>
      <p:ext uri="{BB962C8B-B14F-4D97-AF65-F5344CB8AC3E}">
        <p14:creationId xmlns:p14="http://schemas.microsoft.com/office/powerpoint/2010/main" val="425229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5</a:t>
            </a:fld>
            <a:endParaRPr lang="en-US"/>
          </a:p>
        </p:txBody>
      </p:sp>
    </p:spTree>
    <p:extLst>
      <p:ext uri="{BB962C8B-B14F-4D97-AF65-F5344CB8AC3E}">
        <p14:creationId xmlns:p14="http://schemas.microsoft.com/office/powerpoint/2010/main" val="56236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6</a:t>
            </a:fld>
            <a:endParaRPr lang="vi-VN"/>
          </a:p>
        </p:txBody>
      </p:sp>
    </p:spTree>
    <p:extLst>
      <p:ext uri="{BB962C8B-B14F-4D97-AF65-F5344CB8AC3E}">
        <p14:creationId xmlns:p14="http://schemas.microsoft.com/office/powerpoint/2010/main" val="297346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7</a:t>
            </a:fld>
            <a:endParaRPr lang="vi-VN"/>
          </a:p>
        </p:txBody>
      </p:sp>
    </p:spTree>
    <p:extLst>
      <p:ext uri="{BB962C8B-B14F-4D97-AF65-F5344CB8AC3E}">
        <p14:creationId xmlns:p14="http://schemas.microsoft.com/office/powerpoint/2010/main" val="165146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HS chỉ ra chỗ ngắt. GV chốt đáp án</a:t>
            </a:r>
          </a:p>
          <a:p>
            <a:r>
              <a:rPr lang="en-GB"/>
              <a:t>YC HS đánh dấu vào SGK và đọc câu dài</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8</a:t>
            </a:fld>
            <a:endParaRPr lang="vi-VN"/>
          </a:p>
        </p:txBody>
      </p:sp>
    </p:spTree>
    <p:extLst>
      <p:ext uri="{BB962C8B-B14F-4D97-AF65-F5344CB8AC3E}">
        <p14:creationId xmlns:p14="http://schemas.microsoft.com/office/powerpoint/2010/main" val="4787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9</a:t>
            </a:fld>
            <a:endParaRPr lang="vi-VN"/>
          </a:p>
        </p:txBody>
      </p:sp>
    </p:spTree>
    <p:extLst>
      <p:ext uri="{BB962C8B-B14F-4D97-AF65-F5344CB8AC3E}">
        <p14:creationId xmlns:p14="http://schemas.microsoft.com/office/powerpoint/2010/main" val="362246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E2BAA-3E42-4643-BA8F-A323A3ECA37B}"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0587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579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55245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91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15031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2BAA-3E42-4643-BA8F-A323A3ECA37B}"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6533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E2BAA-3E42-4643-BA8F-A323A3ECA37B}"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310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E2BAA-3E42-4643-BA8F-A323A3ECA37B}"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8054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E2BAA-3E42-4643-BA8F-A323A3ECA37B}"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2795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2BAA-3E42-4643-BA8F-A323A3ECA37B}"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01D1D-676B-4011-A63E-5C77671D70E5}" type="slidenum">
              <a:rPr lang="en-US" smtClean="0"/>
              <a:t>‹#›</a:t>
            </a:fld>
            <a:endParaRPr lang="en-US"/>
          </a:p>
        </p:txBody>
      </p:sp>
      <p:grpSp>
        <p:nvGrpSpPr>
          <p:cNvPr id="5" name="Group 4">
            <a:extLst>
              <a:ext uri="{FF2B5EF4-FFF2-40B4-BE49-F238E27FC236}">
                <a16:creationId xmlns:a16="http://schemas.microsoft.com/office/drawing/2014/main" id="{88825EF5-31EC-A472-EF3E-70E4D8093814}"/>
              </a:ext>
            </a:extLst>
          </p:cNvPr>
          <p:cNvGrpSpPr/>
          <p:nvPr userDrawn="1"/>
        </p:nvGrpSpPr>
        <p:grpSpPr>
          <a:xfrm>
            <a:off x="243840" y="106680"/>
            <a:ext cx="11750040" cy="6672589"/>
            <a:chOff x="243840" y="106680"/>
            <a:chExt cx="11750040" cy="6672589"/>
          </a:xfrm>
        </p:grpSpPr>
        <p:sp>
          <p:nvSpPr>
            <p:cNvPr id="6" name="Rectangle: Top Corners Rounded 5">
              <a:extLst>
                <a:ext uri="{FF2B5EF4-FFF2-40B4-BE49-F238E27FC236}">
                  <a16:creationId xmlns:a16="http://schemas.microsoft.com/office/drawing/2014/main" id="{49A56722-96AA-8D1C-9E8D-7A8D5F12BFDB}"/>
                </a:ext>
              </a:extLst>
            </p:cNvPr>
            <p:cNvSpPr/>
            <p:nvPr/>
          </p:nvSpPr>
          <p:spPr>
            <a:xfrm flipV="1">
              <a:off x="243840" y="106680"/>
              <a:ext cx="11750040" cy="6672589"/>
            </a:xfrm>
            <a:prstGeom prst="round2SameRect">
              <a:avLst>
                <a:gd name="adj1" fmla="val 593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67BFE4-11A5-649B-0F82-521C59DB22B2}"/>
                </a:ext>
              </a:extLst>
            </p:cNvPr>
            <p:cNvSpPr/>
            <p:nvPr/>
          </p:nvSpPr>
          <p:spPr>
            <a:xfrm>
              <a:off x="482483" y="369279"/>
              <a:ext cx="11334824" cy="60752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6 DeathRattle BB" panose="02000506000000020004" pitchFamily="2" charset="0"/>
              </a:endParaRPr>
            </a:p>
          </p:txBody>
        </p:sp>
        <p:grpSp>
          <p:nvGrpSpPr>
            <p:cNvPr id="8" name="Group 7">
              <a:extLst>
                <a:ext uri="{FF2B5EF4-FFF2-40B4-BE49-F238E27FC236}">
                  <a16:creationId xmlns:a16="http://schemas.microsoft.com/office/drawing/2014/main" id="{AEF87C09-8323-32F6-E788-53093CC261A5}"/>
                </a:ext>
              </a:extLst>
            </p:cNvPr>
            <p:cNvGrpSpPr/>
            <p:nvPr/>
          </p:nvGrpSpPr>
          <p:grpSpPr>
            <a:xfrm>
              <a:off x="1201102" y="175923"/>
              <a:ext cx="9789795" cy="519906"/>
              <a:chOff x="1201102" y="175923"/>
              <a:chExt cx="9789795" cy="519906"/>
            </a:xfrm>
          </p:grpSpPr>
          <p:sp>
            <p:nvSpPr>
              <p:cNvPr id="9" name="Oval 8">
                <a:extLst>
                  <a:ext uri="{FF2B5EF4-FFF2-40B4-BE49-F238E27FC236}">
                    <a16:creationId xmlns:a16="http://schemas.microsoft.com/office/drawing/2014/main" id="{22A05521-296E-77C4-CF15-ED0D8D0D7332}"/>
                  </a:ext>
                </a:extLst>
              </p:cNvPr>
              <p:cNvSpPr/>
              <p:nvPr/>
            </p:nvSpPr>
            <p:spPr>
              <a:xfrm>
                <a:off x="1201102" y="41049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70BBF3E-4702-5E2E-9F3C-AA7BDC362C37}"/>
                  </a:ext>
                </a:extLst>
              </p:cNvPr>
              <p:cNvSpPr/>
              <p:nvPr/>
            </p:nvSpPr>
            <p:spPr>
              <a:xfrm>
                <a:off x="1315402" y="17592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FC3E90-9D93-9617-F0CC-1D2D23E767DD}"/>
                  </a:ext>
                </a:extLst>
              </p:cNvPr>
              <p:cNvSpPr/>
              <p:nvPr/>
            </p:nvSpPr>
            <p:spPr>
              <a:xfrm>
                <a:off x="1698307" y="41348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EE864E-26E8-6146-1A58-774DB70C5B8E}"/>
                  </a:ext>
                </a:extLst>
              </p:cNvPr>
              <p:cNvSpPr/>
              <p:nvPr/>
            </p:nvSpPr>
            <p:spPr>
              <a:xfrm>
                <a:off x="1812607" y="17890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54A56C-E311-95B8-B964-937284ADB7E6}"/>
                  </a:ext>
                </a:extLst>
              </p:cNvPr>
              <p:cNvSpPr/>
              <p:nvPr/>
            </p:nvSpPr>
            <p:spPr>
              <a:xfrm>
                <a:off x="2195512" y="41646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6618CC-B23D-F3FC-59A5-39CC5A742419}"/>
                  </a:ext>
                </a:extLst>
              </p:cNvPr>
              <p:cNvSpPr/>
              <p:nvPr/>
            </p:nvSpPr>
            <p:spPr>
              <a:xfrm>
                <a:off x="2309812" y="18189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A0EF1DA-5287-5BF8-D513-944B0FFD8482}"/>
                  </a:ext>
                </a:extLst>
              </p:cNvPr>
              <p:cNvSpPr/>
              <p:nvPr/>
            </p:nvSpPr>
            <p:spPr>
              <a:xfrm>
                <a:off x="2692717" y="41945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A8D92B-E1E2-13AE-0BD6-49983FF7F4B6}"/>
                  </a:ext>
                </a:extLst>
              </p:cNvPr>
              <p:cNvSpPr/>
              <p:nvPr/>
            </p:nvSpPr>
            <p:spPr>
              <a:xfrm>
                <a:off x="2807017" y="18488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F779555-F795-0E70-5BD3-6F10DA6996E9}"/>
                  </a:ext>
                </a:extLst>
              </p:cNvPr>
              <p:cNvSpPr/>
              <p:nvPr/>
            </p:nvSpPr>
            <p:spPr>
              <a:xfrm>
                <a:off x="3189922" y="42243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00757-B973-A5E7-1776-85ABD99A9488}"/>
                  </a:ext>
                </a:extLst>
              </p:cNvPr>
              <p:cNvSpPr/>
              <p:nvPr/>
            </p:nvSpPr>
            <p:spPr>
              <a:xfrm>
                <a:off x="3304222" y="18786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562130-04D5-78A4-AF7C-EA813ECCAE37}"/>
                  </a:ext>
                </a:extLst>
              </p:cNvPr>
              <p:cNvSpPr/>
              <p:nvPr/>
            </p:nvSpPr>
            <p:spPr>
              <a:xfrm>
                <a:off x="3687127" y="42542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43454B3-7242-1B34-4791-06C560DD936A}"/>
                  </a:ext>
                </a:extLst>
              </p:cNvPr>
              <p:cNvSpPr/>
              <p:nvPr/>
            </p:nvSpPr>
            <p:spPr>
              <a:xfrm>
                <a:off x="3801427" y="19085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D6C1D61-5AF7-4B00-46A1-CA569A5BAD24}"/>
                  </a:ext>
                </a:extLst>
              </p:cNvPr>
              <p:cNvSpPr/>
              <p:nvPr/>
            </p:nvSpPr>
            <p:spPr>
              <a:xfrm>
                <a:off x="4169092"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CE8C291-171C-E09E-7A0A-DEEA37C26F17}"/>
                  </a:ext>
                </a:extLst>
              </p:cNvPr>
              <p:cNvSpPr/>
              <p:nvPr/>
            </p:nvSpPr>
            <p:spPr>
              <a:xfrm>
                <a:off x="4283392"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9DC383-3C4F-95D2-C059-DF4C86B4E647}"/>
                  </a:ext>
                </a:extLst>
              </p:cNvPr>
              <p:cNvSpPr/>
              <p:nvPr/>
            </p:nvSpPr>
            <p:spPr>
              <a:xfrm>
                <a:off x="4681537" y="43139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D33BDD-8A1F-0419-C173-088BC8BD5D66}"/>
                  </a:ext>
                </a:extLst>
              </p:cNvPr>
              <p:cNvSpPr/>
              <p:nvPr/>
            </p:nvSpPr>
            <p:spPr>
              <a:xfrm>
                <a:off x="4795837" y="19682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1333A3-627E-CE28-DAB8-71839CB68081}"/>
                  </a:ext>
                </a:extLst>
              </p:cNvPr>
              <p:cNvSpPr/>
              <p:nvPr/>
            </p:nvSpPr>
            <p:spPr>
              <a:xfrm>
                <a:off x="5178742" y="43438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797F8C2-553A-462B-9A96-71604ACFB412}"/>
                  </a:ext>
                </a:extLst>
              </p:cNvPr>
              <p:cNvSpPr/>
              <p:nvPr/>
            </p:nvSpPr>
            <p:spPr>
              <a:xfrm>
                <a:off x="5293042" y="19981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5B3D44-80F2-6B9E-11CF-52ACC552CF55}"/>
                  </a:ext>
                </a:extLst>
              </p:cNvPr>
              <p:cNvSpPr/>
              <p:nvPr/>
            </p:nvSpPr>
            <p:spPr>
              <a:xfrm>
                <a:off x="5675947" y="43736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D829FCB-B3F0-A4C8-9207-534570D90840}"/>
                  </a:ext>
                </a:extLst>
              </p:cNvPr>
              <p:cNvSpPr/>
              <p:nvPr/>
            </p:nvSpPr>
            <p:spPr>
              <a:xfrm>
                <a:off x="5790247" y="20279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B438E6-94C3-7F0B-9B72-CEBAA16214D0}"/>
                  </a:ext>
                </a:extLst>
              </p:cNvPr>
              <p:cNvSpPr/>
              <p:nvPr/>
            </p:nvSpPr>
            <p:spPr>
              <a:xfrm>
                <a:off x="6173152" y="44035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9B2FC36-F348-AAC4-880A-E53CF0A37DF7}"/>
                  </a:ext>
                </a:extLst>
              </p:cNvPr>
              <p:cNvSpPr/>
              <p:nvPr/>
            </p:nvSpPr>
            <p:spPr>
              <a:xfrm>
                <a:off x="6287452" y="20578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03DF6C1-DAE6-B04E-B08F-3D2618909FF0}"/>
                  </a:ext>
                </a:extLst>
              </p:cNvPr>
              <p:cNvSpPr/>
              <p:nvPr/>
            </p:nvSpPr>
            <p:spPr>
              <a:xfrm>
                <a:off x="6670357"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C6BF2F-C2AA-BC77-9AA1-95DC00502C32}"/>
                  </a:ext>
                </a:extLst>
              </p:cNvPr>
              <p:cNvSpPr/>
              <p:nvPr/>
            </p:nvSpPr>
            <p:spPr>
              <a:xfrm>
                <a:off x="6784657"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C4367D4-0136-318E-91B9-D95433DCF92E}"/>
                  </a:ext>
                </a:extLst>
              </p:cNvPr>
              <p:cNvSpPr/>
              <p:nvPr/>
            </p:nvSpPr>
            <p:spPr>
              <a:xfrm>
                <a:off x="7167562" y="44632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7B12990-8932-CD79-5E5F-D14287CEDE37}"/>
                  </a:ext>
                </a:extLst>
              </p:cNvPr>
              <p:cNvSpPr/>
              <p:nvPr/>
            </p:nvSpPr>
            <p:spPr>
              <a:xfrm>
                <a:off x="7281862" y="21175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BFF0DF0-9539-DC1A-11A0-E7B26043E023}"/>
                  </a:ext>
                </a:extLst>
              </p:cNvPr>
              <p:cNvSpPr/>
              <p:nvPr/>
            </p:nvSpPr>
            <p:spPr>
              <a:xfrm>
                <a:off x="7664767" y="44931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B865F31-2132-52AD-A181-0981D4623D9B}"/>
                  </a:ext>
                </a:extLst>
              </p:cNvPr>
              <p:cNvSpPr/>
              <p:nvPr/>
            </p:nvSpPr>
            <p:spPr>
              <a:xfrm>
                <a:off x="7779067" y="21474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B0F4016-52A6-71D0-9C81-E9957C5E13A5}"/>
                  </a:ext>
                </a:extLst>
              </p:cNvPr>
              <p:cNvSpPr/>
              <p:nvPr/>
            </p:nvSpPr>
            <p:spPr>
              <a:xfrm>
                <a:off x="8161972" y="45229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22A2118-DE7D-26E8-CB91-9F0586555BDD}"/>
                  </a:ext>
                </a:extLst>
              </p:cNvPr>
              <p:cNvSpPr/>
              <p:nvPr/>
            </p:nvSpPr>
            <p:spPr>
              <a:xfrm>
                <a:off x="8276272" y="21772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C70EC05-8D0C-CC91-4561-E5DCD524A0BE}"/>
                  </a:ext>
                </a:extLst>
              </p:cNvPr>
              <p:cNvSpPr/>
              <p:nvPr/>
            </p:nvSpPr>
            <p:spPr>
              <a:xfrm>
                <a:off x="8659177" y="45528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1F43399-EB1C-DAB8-344B-B93A14F9E8D3}"/>
                  </a:ext>
                </a:extLst>
              </p:cNvPr>
              <p:cNvSpPr/>
              <p:nvPr/>
            </p:nvSpPr>
            <p:spPr>
              <a:xfrm>
                <a:off x="8773477" y="22071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2D71769-FE7A-1FDF-9B42-7CF22C178636}"/>
                  </a:ext>
                </a:extLst>
              </p:cNvPr>
              <p:cNvSpPr/>
              <p:nvPr/>
            </p:nvSpPr>
            <p:spPr>
              <a:xfrm>
                <a:off x="9156382" y="45827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4DD06C-C2D8-E1F7-6F20-5E34A2C020B9}"/>
                  </a:ext>
                </a:extLst>
              </p:cNvPr>
              <p:cNvSpPr/>
              <p:nvPr/>
            </p:nvSpPr>
            <p:spPr>
              <a:xfrm>
                <a:off x="9270682" y="22369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F5456A5-F0B7-F65C-F84E-A5DD55EA9144}"/>
                  </a:ext>
                </a:extLst>
              </p:cNvPr>
              <p:cNvSpPr/>
              <p:nvPr/>
            </p:nvSpPr>
            <p:spPr>
              <a:xfrm>
                <a:off x="9653587" y="46125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1ECEB1C-98C9-8C1F-85F2-CFF6C833E1F0}"/>
                  </a:ext>
                </a:extLst>
              </p:cNvPr>
              <p:cNvSpPr/>
              <p:nvPr/>
            </p:nvSpPr>
            <p:spPr>
              <a:xfrm>
                <a:off x="9767887" y="22668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B0228B0-596F-B3F3-6FFA-4E486429C848}"/>
                  </a:ext>
                </a:extLst>
              </p:cNvPr>
              <p:cNvSpPr/>
              <p:nvPr/>
            </p:nvSpPr>
            <p:spPr>
              <a:xfrm>
                <a:off x="10150792" y="46424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0163788-48EC-C678-EA3C-81FC259C0092}"/>
                  </a:ext>
                </a:extLst>
              </p:cNvPr>
              <p:cNvSpPr/>
              <p:nvPr/>
            </p:nvSpPr>
            <p:spPr>
              <a:xfrm>
                <a:off x="10265092" y="22967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566A7DF-B048-532F-DAEE-C8537D05AC3C}"/>
                  </a:ext>
                </a:extLst>
              </p:cNvPr>
              <p:cNvSpPr/>
              <p:nvPr/>
            </p:nvSpPr>
            <p:spPr>
              <a:xfrm>
                <a:off x="10647997" y="46722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0FD7E72-0B06-E57B-75D4-F981EB0DAA57}"/>
                  </a:ext>
                </a:extLst>
              </p:cNvPr>
              <p:cNvSpPr/>
              <p:nvPr/>
            </p:nvSpPr>
            <p:spPr>
              <a:xfrm>
                <a:off x="10762297" y="23265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624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19894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3593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962217B-09DD-E2AB-2FCF-EFDB233C26E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2BAA-3E42-4643-BA8F-A323A3ECA37B}"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01D1D-676B-4011-A63E-5C77671D70E5}" type="slidenum">
              <a:rPr lang="en-US" smtClean="0"/>
              <a:t>‹#›</a:t>
            </a:fld>
            <a:endParaRPr lang="en-US"/>
          </a:p>
        </p:txBody>
      </p:sp>
    </p:spTree>
    <p:extLst>
      <p:ext uri="{BB962C8B-B14F-4D97-AF65-F5344CB8AC3E}">
        <p14:creationId xmlns:p14="http://schemas.microsoft.com/office/powerpoint/2010/main" val="19738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29FAA65E-8AD6-E483-BC4E-95AD25DE2DE0}"/>
              </a:ext>
            </a:extLst>
          </p:cNvPr>
          <p:cNvSpPr/>
          <p:nvPr/>
        </p:nvSpPr>
        <p:spPr>
          <a:xfrm>
            <a:off x="0" y="-76200"/>
            <a:ext cx="12192000" cy="6934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0000"/>
              </a:solidFill>
              <a:latin typeface="Times New Roman" panose="02020603050405020304" pitchFamily="18" charset="0"/>
              <a:cs typeface="Times New Roman" panose="02020603050405020304" pitchFamily="18" charset="0"/>
            </a:endParaRPr>
          </a:p>
        </p:txBody>
      </p:sp>
      <p:grpSp>
        <p:nvGrpSpPr>
          <p:cNvPr id="4099" name="组合 91">
            <a:extLst>
              <a:ext uri="{FF2B5EF4-FFF2-40B4-BE49-F238E27FC236}">
                <a16:creationId xmlns:a16="http://schemas.microsoft.com/office/drawing/2014/main" id="{21D121C1-3508-4FE7-24A3-EF428D5A9595}"/>
              </a:ext>
            </a:extLst>
          </p:cNvPr>
          <p:cNvGrpSpPr>
            <a:grpSpLocks/>
          </p:cNvGrpSpPr>
          <p:nvPr/>
        </p:nvGrpSpPr>
        <p:grpSpPr bwMode="auto">
          <a:xfrm>
            <a:off x="0" y="4164013"/>
            <a:ext cx="12192000" cy="2681287"/>
            <a:chOff x="1" y="4546271"/>
            <a:chExt cx="12191999" cy="2326243"/>
          </a:xfrm>
        </p:grpSpPr>
        <p:sp>
          <p:nvSpPr>
            <p:cNvPr id="67" name="任意多边形 38">
              <a:extLst>
                <a:ext uri="{FF2B5EF4-FFF2-40B4-BE49-F238E27FC236}">
                  <a16:creationId xmlns:a16="http://schemas.microsoft.com/office/drawing/2014/main" id="{00CB91F4-EE42-96C8-5E77-505642D7E570}"/>
                </a:ext>
              </a:extLst>
            </p:cNvPr>
            <p:cNvSpPr/>
            <p:nvPr/>
          </p:nvSpPr>
          <p:spPr>
            <a:xfrm>
              <a:off x="1" y="4546271"/>
              <a:ext cx="12191999" cy="2311093"/>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 name="任意多边形 80">
              <a:extLst>
                <a:ext uri="{FF2B5EF4-FFF2-40B4-BE49-F238E27FC236}">
                  <a16:creationId xmlns:a16="http://schemas.microsoft.com/office/drawing/2014/main" id="{8FDE04F7-57FF-15D2-B8F1-32EBB3BC8589}"/>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Rounded Rectangle 1">
            <a:extLst>
              <a:ext uri="{FF2B5EF4-FFF2-40B4-BE49-F238E27FC236}">
                <a16:creationId xmlns:a16="http://schemas.microsoft.com/office/drawing/2014/main" id="{E6546FD1-B111-9053-7916-EFF77D954420}"/>
              </a:ext>
            </a:extLst>
          </p:cNvPr>
          <p:cNvSpPr/>
          <p:nvPr/>
        </p:nvSpPr>
        <p:spPr>
          <a:xfrm>
            <a:off x="1981200" y="1395413"/>
            <a:ext cx="8291513" cy="3494087"/>
          </a:xfrm>
          <a:prstGeom prst="roundRect">
            <a:avLst/>
          </a:prstGeom>
          <a:solidFill>
            <a:schemeClr val="bg1"/>
          </a:solidFill>
          <a:ln w="5715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TextBox 13">
            <a:extLst>
              <a:ext uri="{FF2B5EF4-FFF2-40B4-BE49-F238E27FC236}">
                <a16:creationId xmlns:a16="http://schemas.microsoft.com/office/drawing/2014/main" id="{ADE126BE-34E3-D41E-FD4E-2B7076680AA1}"/>
              </a:ext>
            </a:extLst>
          </p:cNvPr>
          <p:cNvSpPr txBox="1"/>
          <p:nvPr/>
        </p:nvSpPr>
        <p:spPr>
          <a:xfrm>
            <a:off x="2211385" y="2694877"/>
            <a:ext cx="7868469" cy="1224392"/>
          </a:xfrm>
          <a:prstGeom prst="rect">
            <a:avLst/>
          </a:prstGeom>
          <a:noFill/>
        </p:spPr>
        <p:txBody>
          <a:bodyPr spcFirstLastPara="1">
            <a:prstTxWarp prst="textArchUp">
              <a:avLst/>
            </a:prstTxWarp>
            <a:spAutoFit/>
          </a:bodyPr>
          <a:lstStyle/>
          <a:p>
            <a:pPr algn="ctr">
              <a:defRPr/>
            </a:pPr>
            <a:r>
              <a:rPr lang="en-US" sz="4400" dirty="0">
                <a:solidFill>
                  <a:srgbClr val="FF0000"/>
                </a:solidFill>
                <a:latin typeface="Times New Roman" panose="02020603050405020304" pitchFamily="18" charset="0"/>
                <a:cs typeface="Times New Roman" panose="02020603050405020304" pitchFamily="18" charset="0"/>
              </a:rPr>
              <a:t>C</a:t>
            </a:r>
            <a:r>
              <a:rPr lang="en-US" sz="4400" b="1" dirty="0">
                <a:solidFill>
                  <a:srgbClr val="FF0000"/>
                </a:solidFill>
                <a:latin typeface="Times New Roman" panose="02020603050405020304" pitchFamily="18" charset="0"/>
                <a:cs typeface="Times New Roman" panose="02020603050405020304" pitchFamily="18" charset="0"/>
              </a:rPr>
              <a:t>HÀO MỪNG </a:t>
            </a:r>
          </a:p>
          <a:p>
            <a:pPr algn="ctr">
              <a:defRPr/>
            </a:pPr>
            <a:r>
              <a:rPr lang="en-US" sz="4400" b="1" dirty="0">
                <a:solidFill>
                  <a:srgbClr val="FF0000"/>
                </a:solidFill>
                <a:latin typeface="Times New Roman" panose="02020603050405020304" pitchFamily="18" charset="0"/>
                <a:cs typeface="Times New Roman" panose="02020603050405020304" pitchFamily="18" charset="0"/>
              </a:rPr>
              <a:t>CÁC CON THAM GIA TIẾT HỌC</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71F5287-1294-49B7-59A6-D728D69CC88A}"/>
              </a:ext>
            </a:extLst>
          </p:cNvPr>
          <p:cNvSpPr txBox="1"/>
          <p:nvPr/>
        </p:nvSpPr>
        <p:spPr>
          <a:xfrm>
            <a:off x="4616706" y="3172409"/>
            <a:ext cx="3610368" cy="830997"/>
          </a:xfrm>
          <a:prstGeom prst="rect">
            <a:avLst/>
          </a:prstGeom>
          <a:noFill/>
        </p:spPr>
        <p:txBody>
          <a:bodyPr wrap="square">
            <a:spAutoFit/>
          </a:bodyPr>
          <a:lstStyle/>
          <a:p>
            <a:pPr>
              <a:defRPr/>
            </a:pPr>
            <a:r>
              <a:rPr lang="en-US" sz="4800" b="1">
                <a:ln w="22225">
                  <a:solidFill>
                    <a:schemeClr val="accent2"/>
                  </a:solidFill>
                  <a:prstDash val="solid"/>
                </a:ln>
                <a:solidFill>
                  <a:schemeClr val="accent5">
                    <a:lumMod val="50000"/>
                  </a:schemeClr>
                </a:solidFill>
                <a:latin typeface="Arial" panose="020B0604020202020204" pitchFamily="34" charset="0"/>
              </a:rPr>
              <a:t>TẬP ĐỌC</a:t>
            </a:r>
            <a:endParaRPr lang="en-US" sz="4800" b="1" dirty="0">
              <a:ln w="22225">
                <a:solidFill>
                  <a:schemeClr val="accent2"/>
                </a:solidFill>
                <a:prstDash val="solid"/>
              </a:ln>
              <a:solidFill>
                <a:schemeClr val="accent5">
                  <a:lumMod val="50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95FE7F34-8126-97DF-F9DE-575712424469}"/>
              </a:ext>
            </a:extLst>
          </p:cNvPr>
          <p:cNvSpPr txBox="1"/>
          <p:nvPr/>
        </p:nvSpPr>
        <p:spPr>
          <a:xfrm>
            <a:off x="4740275" y="6310313"/>
            <a:ext cx="3832225" cy="523875"/>
          </a:xfrm>
          <a:prstGeom prst="rect">
            <a:avLst/>
          </a:prstGeom>
          <a:noFill/>
        </p:spPr>
        <p:txBody>
          <a:bodyPr>
            <a:spAutoFit/>
          </a:bodyPr>
          <a:lstStyle/>
          <a:p>
            <a:pPr>
              <a:defRPr/>
            </a:pP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2022 - 2023</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04" name="文本框 11">
            <a:extLst>
              <a:ext uri="{FF2B5EF4-FFF2-40B4-BE49-F238E27FC236}">
                <a16:creationId xmlns:a16="http://schemas.microsoft.com/office/drawing/2014/main" id="{944CF87C-EB7C-A5D7-58EC-F866A63854DB}"/>
              </a:ext>
            </a:extLst>
          </p:cNvPr>
          <p:cNvSpPr txBox="1">
            <a:spLocks noChangeArrowheads="1"/>
          </p:cNvSpPr>
          <p:nvPr/>
        </p:nvSpPr>
        <p:spPr bwMode="auto">
          <a:xfrm>
            <a:off x="3911600" y="4259263"/>
            <a:ext cx="582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zh-CN" sz="2400" b="1" i="1">
                <a:solidFill>
                  <a:srgbClr val="E94B52"/>
                </a:solidFill>
                <a:latin typeface="Times New Roman" panose="02020603050405020304" pitchFamily="18" charset="0"/>
                <a:ea typeface="Microsoft YaHei" panose="020B0503020204020204" pitchFamily="34" charset="-122"/>
                <a:cs typeface="Times New Roman" panose="02020603050405020304" pitchFamily="18" charset="0"/>
              </a:rPr>
              <a:t>Giáo viên thực hiện</a:t>
            </a:r>
            <a:r>
              <a:rPr lang="vi-VN" altLang="zh-CN" sz="2400" b="1" i="1">
                <a:solidFill>
                  <a:srgbClr val="E94B52"/>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2400" b="1" i="1">
                <a:solidFill>
                  <a:srgbClr val="E94B52"/>
                </a:solidFill>
                <a:latin typeface="Times New Roman" panose="02020603050405020304" pitchFamily="18" charset="0"/>
                <a:ea typeface="Microsoft YaHei" panose="020B0503020204020204" pitchFamily="34" charset="-122"/>
                <a:cs typeface="Times New Roman" panose="02020603050405020304" pitchFamily="18" charset="0"/>
              </a:rPr>
              <a:t> Hà Thanh Huyền</a:t>
            </a:r>
            <a:endParaRPr lang="zh-CN" altLang="en-US" sz="2400" b="1" i="1">
              <a:solidFill>
                <a:srgbClr val="E94B52"/>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105" name="TextBox 19">
            <a:extLst>
              <a:ext uri="{FF2B5EF4-FFF2-40B4-BE49-F238E27FC236}">
                <a16:creationId xmlns:a16="http://schemas.microsoft.com/office/drawing/2014/main" id="{8A122AD3-9D14-B677-4B12-1FE9B08D8F9D}"/>
              </a:ext>
            </a:extLst>
          </p:cNvPr>
          <p:cNvSpPr txBox="1">
            <a:spLocks noChangeArrowheads="1"/>
          </p:cNvSpPr>
          <p:nvPr/>
        </p:nvSpPr>
        <p:spPr bwMode="auto">
          <a:xfrm>
            <a:off x="3187700" y="307975"/>
            <a:ext cx="60848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US" altLang="en-US" sz="3000" b="1">
                <a:latin typeface="Times New Roman" panose="02020603050405020304" pitchFamily="18" charset="0"/>
                <a:cs typeface="Times New Roman" panose="02020603050405020304" pitchFamily="18" charset="0"/>
              </a:rPr>
              <a:t>TRƯỜNG TIỂU HỌC ĐOÀN KẾT</a:t>
            </a:r>
          </a:p>
        </p:txBody>
      </p:sp>
      <p:grpSp>
        <p:nvGrpSpPr>
          <p:cNvPr id="4106" name="组合 75">
            <a:extLst>
              <a:ext uri="{FF2B5EF4-FFF2-40B4-BE49-F238E27FC236}">
                <a16:creationId xmlns:a16="http://schemas.microsoft.com/office/drawing/2014/main" id="{8BFC3807-6367-88A5-C95E-24DD3470C3C0}"/>
              </a:ext>
            </a:extLst>
          </p:cNvPr>
          <p:cNvGrpSpPr>
            <a:grpSpLocks/>
          </p:cNvGrpSpPr>
          <p:nvPr/>
        </p:nvGrpSpPr>
        <p:grpSpPr bwMode="auto">
          <a:xfrm rot="691748">
            <a:off x="9593263" y="3549650"/>
            <a:ext cx="354012" cy="361950"/>
            <a:chOff x="10646778" y="4753862"/>
            <a:chExt cx="751521" cy="737702"/>
          </a:xfrm>
        </p:grpSpPr>
        <p:sp>
          <p:nvSpPr>
            <p:cNvPr id="22" name="五角星 2">
              <a:extLst>
                <a:ext uri="{FF2B5EF4-FFF2-40B4-BE49-F238E27FC236}">
                  <a16:creationId xmlns:a16="http://schemas.microsoft.com/office/drawing/2014/main" id="{326EEFDA-25CB-CEA6-2388-BF71F6929D32}"/>
                </a:ext>
              </a:extLst>
            </p:cNvPr>
            <p:cNvSpPr/>
            <p:nvPr/>
          </p:nvSpPr>
          <p:spPr>
            <a:xfrm rot="20227648" flipH="1">
              <a:off x="10649103" y="4753637"/>
              <a:ext cx="748152" cy="727996"/>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grpSp>
          <p:nvGrpSpPr>
            <p:cNvPr id="4133" name="组合 77">
              <a:extLst>
                <a:ext uri="{FF2B5EF4-FFF2-40B4-BE49-F238E27FC236}">
                  <a16:creationId xmlns:a16="http://schemas.microsoft.com/office/drawing/2014/main" id="{8DB0A9EB-E209-DB3B-8153-90373BA203A4}"/>
                </a:ext>
              </a:extLst>
            </p:cNvPr>
            <p:cNvGrpSpPr>
              <a:grpSpLocks/>
            </p:cNvGrpSpPr>
            <p:nvPr/>
          </p:nvGrpSpPr>
          <p:grpSpPr bwMode="auto">
            <a:xfrm>
              <a:off x="10646778" y="4762829"/>
              <a:ext cx="749726" cy="728735"/>
              <a:chOff x="11012539" y="4493889"/>
              <a:chExt cx="749726" cy="728735"/>
            </a:xfrm>
          </p:grpSpPr>
          <p:sp>
            <p:nvSpPr>
              <p:cNvPr id="24" name="五角星 2">
                <a:extLst>
                  <a:ext uri="{FF2B5EF4-FFF2-40B4-BE49-F238E27FC236}">
                    <a16:creationId xmlns:a16="http://schemas.microsoft.com/office/drawing/2014/main" id="{18862609-ED3F-0502-9597-0B7CC0889269}"/>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25" name="五角星 2">
                <a:extLst>
                  <a:ext uri="{FF2B5EF4-FFF2-40B4-BE49-F238E27FC236}">
                    <a16:creationId xmlns:a16="http://schemas.microsoft.com/office/drawing/2014/main" id="{DD3E21BE-3D7A-982E-6970-A710AFD29707}"/>
                  </a:ext>
                </a:extLst>
              </p:cNvPr>
              <p:cNvSpPr/>
              <p:nvPr/>
            </p:nvSpPr>
            <p:spPr>
              <a:xfrm rot="20424262">
                <a:off x="10993155" y="4628288"/>
                <a:ext cx="283085" cy="21678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26" name="五角星 2">
                <a:extLst>
                  <a:ext uri="{FF2B5EF4-FFF2-40B4-BE49-F238E27FC236}">
                    <a16:creationId xmlns:a16="http://schemas.microsoft.com/office/drawing/2014/main" id="{F1F97A6D-EFA2-F9EA-D260-C8F85E7CF6BA}"/>
                  </a:ext>
                </a:extLst>
              </p:cNvPr>
              <p:cNvSpPr/>
              <p:nvPr/>
            </p:nvSpPr>
            <p:spPr>
              <a:xfrm rot="6997346">
                <a:off x="11524868" y="4870682"/>
                <a:ext cx="129422" cy="14491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grpSp>
      </p:grpSp>
      <p:grpSp>
        <p:nvGrpSpPr>
          <p:cNvPr id="4107" name="组合 95">
            <a:extLst>
              <a:ext uri="{FF2B5EF4-FFF2-40B4-BE49-F238E27FC236}">
                <a16:creationId xmlns:a16="http://schemas.microsoft.com/office/drawing/2014/main" id="{1605580F-953D-C21F-06A2-F61B3A0E5CB5}"/>
              </a:ext>
            </a:extLst>
          </p:cNvPr>
          <p:cNvGrpSpPr>
            <a:grpSpLocks/>
          </p:cNvGrpSpPr>
          <p:nvPr/>
        </p:nvGrpSpPr>
        <p:grpSpPr bwMode="auto">
          <a:xfrm rot="1562261">
            <a:off x="10010775" y="1820863"/>
            <a:ext cx="363538" cy="349250"/>
            <a:chOff x="10646778" y="4753862"/>
            <a:chExt cx="751521" cy="737702"/>
          </a:xfrm>
        </p:grpSpPr>
        <p:sp>
          <p:nvSpPr>
            <p:cNvPr id="28" name="五角星 2">
              <a:extLst>
                <a:ext uri="{FF2B5EF4-FFF2-40B4-BE49-F238E27FC236}">
                  <a16:creationId xmlns:a16="http://schemas.microsoft.com/office/drawing/2014/main" id="{9E9E04C2-E7F6-FF1D-EB10-8E9C70ACD838}"/>
                </a:ext>
              </a:extLst>
            </p:cNvPr>
            <p:cNvSpPr/>
            <p:nvPr/>
          </p:nvSpPr>
          <p:spPr>
            <a:xfrm rot="20227648" flipH="1">
              <a:off x="10641902" y="4749083"/>
              <a:ext cx="748238" cy="72764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grpSp>
          <p:nvGrpSpPr>
            <p:cNvPr id="4126" name="组合 98">
              <a:extLst>
                <a:ext uri="{FF2B5EF4-FFF2-40B4-BE49-F238E27FC236}">
                  <a16:creationId xmlns:a16="http://schemas.microsoft.com/office/drawing/2014/main" id="{F16CA370-1889-2F54-0EA2-BBF5947CE4A8}"/>
                </a:ext>
              </a:extLst>
            </p:cNvPr>
            <p:cNvGrpSpPr>
              <a:grpSpLocks/>
            </p:cNvGrpSpPr>
            <p:nvPr/>
          </p:nvGrpSpPr>
          <p:grpSpPr bwMode="auto">
            <a:xfrm>
              <a:off x="10646778" y="4762829"/>
              <a:ext cx="749726" cy="728735"/>
              <a:chOff x="11012539" y="4493889"/>
              <a:chExt cx="749726" cy="728735"/>
            </a:xfrm>
          </p:grpSpPr>
          <p:sp>
            <p:nvSpPr>
              <p:cNvPr id="30" name="五角星 2">
                <a:extLst>
                  <a:ext uri="{FF2B5EF4-FFF2-40B4-BE49-F238E27FC236}">
                    <a16:creationId xmlns:a16="http://schemas.microsoft.com/office/drawing/2014/main" id="{B123B1E8-8AC7-3170-220F-DE0621A29A43}"/>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31" name="五角星 2">
                <a:extLst>
                  <a:ext uri="{FF2B5EF4-FFF2-40B4-BE49-F238E27FC236}">
                    <a16:creationId xmlns:a16="http://schemas.microsoft.com/office/drawing/2014/main" id="{7FE402E9-1454-2719-CB20-0258CC1AA3FB}"/>
                  </a:ext>
                </a:extLst>
              </p:cNvPr>
              <p:cNvSpPr/>
              <p:nvPr/>
            </p:nvSpPr>
            <p:spPr>
              <a:xfrm rot="20424262">
                <a:off x="11007220" y="4645251"/>
                <a:ext cx="285511" cy="21460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sp>
            <p:nvSpPr>
              <p:cNvPr id="32" name="五角星 2">
                <a:extLst>
                  <a:ext uri="{FF2B5EF4-FFF2-40B4-BE49-F238E27FC236}">
                    <a16:creationId xmlns:a16="http://schemas.microsoft.com/office/drawing/2014/main" id="{DC47D0CC-F2E9-02FE-2542-3C1EEEADBE15}"/>
                  </a:ext>
                </a:extLst>
              </p:cNvPr>
              <p:cNvSpPr/>
              <p:nvPr/>
            </p:nvSpPr>
            <p:spPr>
              <a:xfrm rot="6997346">
                <a:off x="11519955" y="4903399"/>
                <a:ext cx="130773" cy="14439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p>
            </p:txBody>
          </p:sp>
        </p:grpSp>
      </p:grpSp>
      <p:grpSp>
        <p:nvGrpSpPr>
          <p:cNvPr id="4108" name="组合 140">
            <a:extLst>
              <a:ext uri="{FF2B5EF4-FFF2-40B4-BE49-F238E27FC236}">
                <a16:creationId xmlns:a16="http://schemas.microsoft.com/office/drawing/2014/main" id="{9808DE9B-28A0-3DE0-D709-2205C01FDFB3}"/>
              </a:ext>
            </a:extLst>
          </p:cNvPr>
          <p:cNvGrpSpPr>
            <a:grpSpLocks/>
          </p:cNvGrpSpPr>
          <p:nvPr/>
        </p:nvGrpSpPr>
        <p:grpSpPr bwMode="auto">
          <a:xfrm rot="920444">
            <a:off x="2701925" y="330200"/>
            <a:ext cx="358775" cy="328613"/>
            <a:chOff x="10646773" y="4753862"/>
            <a:chExt cx="751526" cy="737702"/>
          </a:xfrm>
        </p:grpSpPr>
        <p:sp>
          <p:nvSpPr>
            <p:cNvPr id="34" name="五角星 2">
              <a:extLst>
                <a:ext uri="{FF2B5EF4-FFF2-40B4-BE49-F238E27FC236}">
                  <a16:creationId xmlns:a16="http://schemas.microsoft.com/office/drawing/2014/main" id="{A6A348B6-E1C9-17CD-EBA2-AAD5B8EA8C91}"/>
                </a:ext>
              </a:extLst>
            </p:cNvPr>
            <p:cNvSpPr/>
            <p:nvPr/>
          </p:nvSpPr>
          <p:spPr>
            <a:xfrm rot="20227648" flipH="1">
              <a:off x="10648720" y="4753581"/>
              <a:ext cx="748200" cy="72701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119" name="组合 142">
              <a:extLst>
                <a:ext uri="{FF2B5EF4-FFF2-40B4-BE49-F238E27FC236}">
                  <a16:creationId xmlns:a16="http://schemas.microsoft.com/office/drawing/2014/main" id="{6EAEDEC1-102F-0FB9-8543-221D0C168596}"/>
                </a:ext>
              </a:extLst>
            </p:cNvPr>
            <p:cNvGrpSpPr>
              <a:grpSpLocks/>
            </p:cNvGrpSpPr>
            <p:nvPr/>
          </p:nvGrpSpPr>
          <p:grpSpPr bwMode="auto">
            <a:xfrm>
              <a:off x="10646773" y="4762829"/>
              <a:ext cx="749726" cy="728735"/>
              <a:chOff x="11012534" y="4493889"/>
              <a:chExt cx="749726" cy="728735"/>
            </a:xfrm>
          </p:grpSpPr>
          <p:sp>
            <p:nvSpPr>
              <p:cNvPr id="36" name="五角星 2">
                <a:extLst>
                  <a:ext uri="{FF2B5EF4-FFF2-40B4-BE49-F238E27FC236}">
                    <a16:creationId xmlns:a16="http://schemas.microsoft.com/office/drawing/2014/main" id="{CA08EE70-295B-D36D-65E6-C064C5BE90E7}"/>
                  </a:ext>
                </a:extLst>
              </p:cNvPr>
              <p:cNvSpPr/>
              <p:nvPr/>
            </p:nvSpPr>
            <p:spPr>
              <a:xfrm rot="20227648" flipH="1">
                <a:off x="11012534"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五角星 2">
                <a:extLst>
                  <a:ext uri="{FF2B5EF4-FFF2-40B4-BE49-F238E27FC236}">
                    <a16:creationId xmlns:a16="http://schemas.microsoft.com/office/drawing/2014/main" id="{CE67C5E2-AE54-0DDA-D25F-5AD44E108EAD}"/>
                  </a:ext>
                </a:extLst>
              </p:cNvPr>
              <p:cNvSpPr/>
              <p:nvPr/>
            </p:nvSpPr>
            <p:spPr>
              <a:xfrm rot="20424262">
                <a:off x="10991996" y="4634648"/>
                <a:ext cx="285979" cy="21026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五角星 2">
                <a:extLst>
                  <a:ext uri="{FF2B5EF4-FFF2-40B4-BE49-F238E27FC236}">
                    <a16:creationId xmlns:a16="http://schemas.microsoft.com/office/drawing/2014/main" id="{01712365-7F7B-0652-803A-8351130DE9E7}"/>
                  </a:ext>
                </a:extLst>
              </p:cNvPr>
              <p:cNvSpPr/>
              <p:nvPr/>
            </p:nvSpPr>
            <p:spPr>
              <a:xfrm rot="6997346">
                <a:off x="11517638" y="4871361"/>
                <a:ext cx="128296" cy="1429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grpSp>
        <p:nvGrpSpPr>
          <p:cNvPr id="4109" name="组合 47">
            <a:extLst>
              <a:ext uri="{FF2B5EF4-FFF2-40B4-BE49-F238E27FC236}">
                <a16:creationId xmlns:a16="http://schemas.microsoft.com/office/drawing/2014/main" id="{CFB43114-2FB2-0036-7C86-F0A1599369AB}"/>
              </a:ext>
            </a:extLst>
          </p:cNvPr>
          <p:cNvGrpSpPr>
            <a:grpSpLocks/>
          </p:cNvGrpSpPr>
          <p:nvPr/>
        </p:nvGrpSpPr>
        <p:grpSpPr bwMode="auto">
          <a:xfrm rot="-264783">
            <a:off x="1866900" y="3584575"/>
            <a:ext cx="333375" cy="333375"/>
            <a:chOff x="7973454" y="5027358"/>
            <a:chExt cx="1573288" cy="1594782"/>
          </a:xfrm>
        </p:grpSpPr>
        <p:sp>
          <p:nvSpPr>
            <p:cNvPr id="43" name="五角星 2">
              <a:extLst>
                <a:ext uri="{FF2B5EF4-FFF2-40B4-BE49-F238E27FC236}">
                  <a16:creationId xmlns:a16="http://schemas.microsoft.com/office/drawing/2014/main" id="{B74F204A-47AC-5C2B-3512-DCB497DDCFEF}"/>
                </a:ext>
              </a:extLst>
            </p:cNvPr>
            <p:cNvSpPr/>
            <p:nvPr/>
          </p:nvSpPr>
          <p:spPr>
            <a:xfrm rot="20480842">
              <a:off x="7894173" y="4990666"/>
              <a:ext cx="1573288" cy="157959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五角星 2">
              <a:extLst>
                <a:ext uri="{FF2B5EF4-FFF2-40B4-BE49-F238E27FC236}">
                  <a16:creationId xmlns:a16="http://schemas.microsoft.com/office/drawing/2014/main" id="{184CC2B5-707D-41A5-6FE2-4290F022C2E0}"/>
                </a:ext>
              </a:extLst>
            </p:cNvPr>
            <p:cNvSpPr/>
            <p:nvPr/>
          </p:nvSpPr>
          <p:spPr>
            <a:xfrm rot="20480842">
              <a:off x="7973454" y="5034955"/>
              <a:ext cx="1573288" cy="157959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4110" name="图片 2">
            <a:extLst>
              <a:ext uri="{FF2B5EF4-FFF2-40B4-BE49-F238E27FC236}">
                <a16:creationId xmlns:a16="http://schemas.microsoft.com/office/drawing/2014/main" id="{48787BD9-86F1-D810-E765-E367C2867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251" t="47739" r="25874" b="33614"/>
          <a:stretch>
            <a:fillRect/>
          </a:stretch>
        </p:blipFill>
        <p:spPr bwMode="auto">
          <a:xfrm rot="1121511">
            <a:off x="3600450" y="6308725"/>
            <a:ext cx="7127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图片 3">
            <a:extLst>
              <a:ext uri="{FF2B5EF4-FFF2-40B4-BE49-F238E27FC236}">
                <a16:creationId xmlns:a16="http://schemas.microsoft.com/office/drawing/2014/main" id="{AA5929F6-02DB-68F8-509E-6231D68264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8742" t="37048" r="27692" b="32121"/>
          <a:stretch>
            <a:fillRect/>
          </a:stretch>
        </p:blipFill>
        <p:spPr bwMode="auto">
          <a:xfrm>
            <a:off x="7762875" y="6053138"/>
            <a:ext cx="4572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23">
            <a:extLst>
              <a:ext uri="{FF2B5EF4-FFF2-40B4-BE49-F238E27FC236}">
                <a16:creationId xmlns:a16="http://schemas.microsoft.com/office/drawing/2014/main" id="{10F51393-092A-12B3-92B9-412DD6DBF266}"/>
              </a:ext>
            </a:extLst>
          </p:cNvPr>
          <p:cNvGrpSpPr>
            <a:grpSpLocks/>
          </p:cNvGrpSpPr>
          <p:nvPr/>
        </p:nvGrpSpPr>
        <p:grpSpPr bwMode="auto">
          <a:xfrm rot="165186">
            <a:off x="10047577" y="5881574"/>
            <a:ext cx="562205" cy="467585"/>
            <a:chOff x="0" y="0"/>
            <a:chExt cx="389342" cy="339426"/>
          </a:xfrm>
          <a:solidFill>
            <a:srgbClr val="93D7E5"/>
          </a:solidFill>
        </p:grpSpPr>
        <p:sp>
          <p:nvSpPr>
            <p:cNvPr id="51" name="Freeform 110">
              <a:extLst>
                <a:ext uri="{FF2B5EF4-FFF2-40B4-BE49-F238E27FC236}">
                  <a16:creationId xmlns:a16="http://schemas.microsoft.com/office/drawing/2014/main" id="{11E89530-13CB-3638-8493-FEB6D71BEEF8}"/>
                </a:ext>
              </a:extLst>
            </p:cNvPr>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53" name="Freeform 111">
              <a:extLst>
                <a:ext uri="{FF2B5EF4-FFF2-40B4-BE49-F238E27FC236}">
                  <a16:creationId xmlns:a16="http://schemas.microsoft.com/office/drawing/2014/main" id="{EB9BA487-E227-CAE2-2168-125D30D36C0E}"/>
                </a:ext>
              </a:extLst>
            </p:cNvPr>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54" name="Freeform 112">
              <a:extLst>
                <a:ext uri="{FF2B5EF4-FFF2-40B4-BE49-F238E27FC236}">
                  <a16:creationId xmlns:a16="http://schemas.microsoft.com/office/drawing/2014/main" id="{135A9B84-714D-924A-B640-8FB89A998059}"/>
                </a:ext>
              </a:extLst>
            </p:cNvPr>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55" name="Freeform 113">
              <a:extLst>
                <a:ext uri="{FF2B5EF4-FFF2-40B4-BE49-F238E27FC236}">
                  <a16:creationId xmlns:a16="http://schemas.microsoft.com/office/drawing/2014/main" id="{024A7E55-6E7D-58CC-8C82-98AE4EA4F4D9}"/>
                </a:ext>
              </a:extLst>
            </p:cNvPr>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56" name="Freeform 114">
              <a:extLst>
                <a:ext uri="{FF2B5EF4-FFF2-40B4-BE49-F238E27FC236}">
                  <a16:creationId xmlns:a16="http://schemas.microsoft.com/office/drawing/2014/main" id="{6BAB2D01-8BF5-A746-6B62-2814197A96E7}"/>
                </a:ext>
              </a:extLst>
            </p:cNvPr>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57" name="Freeform 115">
              <a:extLst>
                <a:ext uri="{FF2B5EF4-FFF2-40B4-BE49-F238E27FC236}">
                  <a16:creationId xmlns:a16="http://schemas.microsoft.com/office/drawing/2014/main" id="{07AF5A5A-3551-CABE-791D-87D060E5221D}"/>
                </a:ext>
              </a:extLst>
            </p:cNvPr>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58" name="Freeform 116">
              <a:extLst>
                <a:ext uri="{FF2B5EF4-FFF2-40B4-BE49-F238E27FC236}">
                  <a16:creationId xmlns:a16="http://schemas.microsoft.com/office/drawing/2014/main" id="{F7E21CD2-1A2D-D625-92F9-88F1F0946109}"/>
                </a:ext>
              </a:extLst>
            </p:cNvPr>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65" name="Rectangle 117">
              <a:extLst>
                <a:ext uri="{FF2B5EF4-FFF2-40B4-BE49-F238E27FC236}">
                  <a16:creationId xmlns:a16="http://schemas.microsoft.com/office/drawing/2014/main" id="{BF361434-E32B-766C-0750-54E168B62927}"/>
                </a:ext>
              </a:extLst>
            </p:cNvPr>
            <p:cNvSpPr>
              <a:spLocks noChangeArrowheads="1"/>
            </p:cNvSpPr>
            <p:nvPr/>
          </p:nvSpPr>
          <p:spPr bwMode="auto">
            <a:xfrm>
              <a:off x="49916" y="114806"/>
              <a:ext cx="109814" cy="17471"/>
            </a:xfrm>
            <a:prstGeom prst="rect">
              <a:avLst/>
            </a:pr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70" name="Rectangle 118">
              <a:extLst>
                <a:ext uri="{FF2B5EF4-FFF2-40B4-BE49-F238E27FC236}">
                  <a16:creationId xmlns:a16="http://schemas.microsoft.com/office/drawing/2014/main" id="{103752FB-F9E9-3E45-681E-19FFCDD3D32C}"/>
                </a:ext>
              </a:extLst>
            </p:cNvPr>
            <p:cNvSpPr>
              <a:spLocks noChangeArrowheads="1"/>
            </p:cNvSpPr>
            <p:nvPr/>
          </p:nvSpPr>
          <p:spPr bwMode="auto">
            <a:xfrm>
              <a:off x="49916" y="154738"/>
              <a:ext cx="109814" cy="17471"/>
            </a:xfrm>
            <a:prstGeom prst="rect">
              <a:avLst/>
            </a:pr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71" name="Rectangle 119">
              <a:extLst>
                <a:ext uri="{FF2B5EF4-FFF2-40B4-BE49-F238E27FC236}">
                  <a16:creationId xmlns:a16="http://schemas.microsoft.com/office/drawing/2014/main" id="{5AD3802D-69E7-5254-6ED9-E4EFAE3D70D1}"/>
                </a:ext>
              </a:extLst>
            </p:cNvPr>
            <p:cNvSpPr>
              <a:spLocks noChangeArrowheads="1"/>
            </p:cNvSpPr>
            <p:nvPr/>
          </p:nvSpPr>
          <p:spPr bwMode="auto">
            <a:xfrm>
              <a:off x="49916" y="199662"/>
              <a:ext cx="109814" cy="14975"/>
            </a:xfrm>
            <a:prstGeom prst="rect">
              <a:avLst/>
            </a:prstGeom>
            <a:grpFill/>
            <a:ln w="9525">
              <a:noFill/>
              <a:miter lim="800000"/>
              <a:headEnd/>
              <a:tailEnd/>
            </a:ln>
          </p:spPr>
          <p:txBody>
            <a:bodyPr/>
            <a:lstStyle/>
            <a:p>
              <a:pPr>
                <a:defRPr/>
              </a:pPr>
              <a:endParaRPr lang="zh-CN" altLang="en-US" sz="1349">
                <a:solidFill>
                  <a:schemeClr val="bg1"/>
                </a:solidFill>
                <a:sym typeface="Calibri" pitchFamily="34" charset="0"/>
              </a:endParaRPr>
            </a:p>
          </p:txBody>
        </p:sp>
        <p:sp>
          <p:nvSpPr>
            <p:cNvPr id="72" name="Rectangle 120">
              <a:extLst>
                <a:ext uri="{FF2B5EF4-FFF2-40B4-BE49-F238E27FC236}">
                  <a16:creationId xmlns:a16="http://schemas.microsoft.com/office/drawing/2014/main" id="{6625B8AB-5E6C-61C1-3E75-A894A9F0B154}"/>
                </a:ext>
              </a:extLst>
            </p:cNvPr>
            <p:cNvSpPr>
              <a:spLocks noChangeArrowheads="1"/>
            </p:cNvSpPr>
            <p:nvPr/>
          </p:nvSpPr>
          <p:spPr bwMode="auto">
            <a:xfrm>
              <a:off x="49916" y="242091"/>
              <a:ext cx="109814" cy="17471"/>
            </a:xfrm>
            <a:prstGeom prst="rect">
              <a:avLst/>
            </a:prstGeom>
            <a:grpFill/>
            <a:ln w="9525">
              <a:noFill/>
              <a:miter lim="800000"/>
              <a:headEnd/>
              <a:tailEnd/>
            </a:ln>
          </p:spPr>
          <p:txBody>
            <a:bodyPr/>
            <a:lstStyle/>
            <a:p>
              <a:pPr>
                <a:defRPr/>
              </a:pPr>
              <a:endParaRPr lang="zh-CN" altLang="en-US" sz="1349">
                <a:solidFill>
                  <a:schemeClr val="bg1"/>
                </a:solidFill>
                <a:sym typeface="Calibri" pitchFamily="34" charset="0"/>
              </a:endParaRPr>
            </a:p>
          </p:txBody>
        </p:sp>
      </p:grpSp>
      <p:pic>
        <p:nvPicPr>
          <p:cNvPr id="4113" name="图片 106">
            <a:extLst>
              <a:ext uri="{FF2B5EF4-FFF2-40B4-BE49-F238E27FC236}">
                <a16:creationId xmlns:a16="http://schemas.microsoft.com/office/drawing/2014/main" id="{A21E3A56-7128-56BC-F422-C38D2802DF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1376" t="37503" r="39510" b="33696"/>
          <a:stretch>
            <a:fillRect/>
          </a:stretch>
        </p:blipFill>
        <p:spPr bwMode="auto">
          <a:xfrm>
            <a:off x="9007475" y="6180138"/>
            <a:ext cx="5873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图片 1">
            <a:extLst>
              <a:ext uri="{FF2B5EF4-FFF2-40B4-BE49-F238E27FC236}">
                <a16:creationId xmlns:a16="http://schemas.microsoft.com/office/drawing/2014/main" id="{74A31163-1CEE-231D-0A7F-0F38B278E5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347" r="32761"/>
          <a:stretch>
            <a:fillRect/>
          </a:stretch>
        </p:blipFill>
        <p:spPr bwMode="auto">
          <a:xfrm>
            <a:off x="1436688" y="4392613"/>
            <a:ext cx="1909762"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EF7809EE-E5EB-A5D8-6C52-F07BBAD6C206}"/>
              </a:ext>
            </a:extLst>
          </p:cNvPr>
          <p:cNvPicPr>
            <a:picLocks noChangeAspect="1"/>
          </p:cNvPicPr>
          <p:nvPr/>
        </p:nvPicPr>
        <p:blipFill>
          <a:blip r:embed="rId7" cstate="print"/>
          <a:stretch>
            <a:fillRect/>
          </a:stretch>
        </p:blipFill>
        <p:spPr>
          <a:xfrm>
            <a:off x="40411" y="-14612"/>
            <a:ext cx="1101185" cy="1101185"/>
          </a:xfrm>
          <a:prstGeom prst="ellipse">
            <a:avLst/>
          </a:prstGeom>
          <a:ln>
            <a:noFill/>
          </a:ln>
          <a:effectLst>
            <a:softEdge rad="112500"/>
          </a:effectLst>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429702" y="1102764"/>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effectLst/>
                <a:latin typeface="Arial" panose="020B0604020202020204" pitchFamily="34" charset="0"/>
              </a:rPr>
              <a:t>nền</a:t>
            </a:r>
            <a:r>
              <a:rPr lang="vi-VN" sz="2400" b="0" i="0" dirty="0">
                <a:effectLst/>
                <a:latin typeface="Arial" panose="020B0604020202020204" pitchFamily="34" charset="0"/>
              </a:rPr>
              <a:t> </a:t>
            </a:r>
            <a:r>
              <a:rPr lang="vi-VN" sz="2400" b="0" i="0" dirty="0" err="1">
                <a:effectLst/>
                <a:latin typeface="Arial" panose="020B0604020202020204" pitchFamily="34" charset="0"/>
              </a:rPr>
              <a:t>giáo</a:t>
            </a:r>
            <a:r>
              <a:rPr lang="vi-VN" sz="2400" b="0" i="0" dirty="0">
                <a:effectLst/>
                <a:latin typeface="Arial" panose="020B0604020202020204" pitchFamily="34" charset="0"/>
              </a:rPr>
              <a:t> </a:t>
            </a:r>
            <a:r>
              <a:rPr lang="vi-VN" sz="2400" b="0" i="0" dirty="0" err="1">
                <a:effectLst/>
                <a:latin typeface="Arial" panose="020B0604020202020204" pitchFamily="34" charset="0"/>
              </a:rPr>
              <a:t>dục</a:t>
            </a:r>
            <a:r>
              <a:rPr lang="vi-VN" sz="2400" b="0" i="0" dirty="0">
                <a:effectLst/>
                <a:latin typeface="Arial" panose="020B0604020202020204" pitchFamily="34" charset="0"/>
              </a:rPr>
              <a:t> </a:t>
            </a:r>
            <a:r>
              <a:rPr lang="vi-VN" sz="2400" b="0" i="0" dirty="0" err="1">
                <a:effectLst/>
                <a:latin typeface="Arial" panose="020B0604020202020204" pitchFamily="34" charset="0"/>
              </a:rPr>
              <a:t>hoàn</a:t>
            </a:r>
            <a:r>
              <a:rPr lang="vi-VN" sz="2400" b="0" i="0" dirty="0">
                <a:effectLst/>
                <a:latin typeface="Arial" panose="020B0604020202020204" pitchFamily="34" charset="0"/>
              </a:rPr>
              <a:t> </a:t>
            </a:r>
            <a:r>
              <a:rPr lang="vi-VN" sz="2400" b="0" i="0" dirty="0" err="1">
                <a:effectLst/>
                <a:latin typeface="Arial" panose="020B0604020202020204" pitchFamily="34" charset="0"/>
              </a:rPr>
              <a:t>toàn</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6" name="TextBox 15">
            <a:extLst>
              <a:ext uri="{FF2B5EF4-FFF2-40B4-BE49-F238E27FC236}">
                <a16:creationId xmlns:a16="http://schemas.microsoft.com/office/drawing/2014/main" id="{69BB34D4-8733-3D74-254A-B227C66C3461}"/>
              </a:ext>
            </a:extLst>
          </p:cNvPr>
          <p:cNvSpPr txBox="1"/>
          <p:nvPr/>
        </p:nvSpPr>
        <p:spPr>
          <a:xfrm>
            <a:off x="1429702" y="1093806"/>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solidFill>
                  <a:srgbClr val="FF0000"/>
                </a:solidFill>
                <a:effectLst/>
                <a:latin typeface="Arial" panose="020B0604020202020204" pitchFamily="34" charset="0"/>
              </a:rPr>
              <a:t>nền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giáo</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dục</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hoàn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toàn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Việt</a:t>
            </a:r>
            <a:r>
              <a:rPr lang="vi-VN" sz="2400" b="0" i="0" dirty="0">
                <a:solidFill>
                  <a:srgbClr val="FF0000"/>
                </a:solidFill>
                <a:effectLst/>
                <a:latin typeface="Arial" panose="020B0604020202020204" pitchFamily="34" charset="0"/>
              </a:rPr>
              <a:t> Nam</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14" name="Freeform 3">
            <a:extLst>
              <a:ext uri="{FF2B5EF4-FFF2-40B4-BE49-F238E27FC236}">
                <a16:creationId xmlns:a16="http://schemas.microsoft.com/office/drawing/2014/main" id="{88CC8FAD-0A38-9DD1-0A66-CDD644CB9CAB}"/>
              </a:ext>
            </a:extLst>
          </p:cNvPr>
          <p:cNvSpPr/>
          <p:nvPr/>
        </p:nvSpPr>
        <p:spPr>
          <a:xfrm>
            <a:off x="1866924" y="5145112"/>
            <a:ext cx="8250655" cy="1060188"/>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6">
            <a:extLst>
              <a:ext uri="{FF2B5EF4-FFF2-40B4-BE49-F238E27FC236}">
                <a16:creationId xmlns:a16="http://schemas.microsoft.com/office/drawing/2014/main" id="{AD749570-7B1D-CAE8-0E25-DE03F42A68DB}"/>
              </a:ext>
            </a:extLst>
          </p:cNvPr>
          <p:cNvGrpSpPr>
            <a:grpSpLocks/>
          </p:cNvGrpSpPr>
          <p:nvPr/>
        </p:nvGrpSpPr>
        <p:grpSpPr bwMode="auto">
          <a:xfrm>
            <a:off x="9846484" y="4938728"/>
            <a:ext cx="728940" cy="1213049"/>
            <a:chOff x="5021749" y="1881602"/>
            <a:chExt cx="450078" cy="1871574"/>
          </a:xfrm>
        </p:grpSpPr>
        <p:sp>
          <p:nvSpPr>
            <p:cNvPr id="20" name="Freeform 41">
              <a:extLst>
                <a:ext uri="{FF2B5EF4-FFF2-40B4-BE49-F238E27FC236}">
                  <a16:creationId xmlns:a16="http://schemas.microsoft.com/office/drawing/2014/main" id="{AF3BBDA3-0DFA-D0DD-7625-1544241E8BC3}"/>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42">
              <a:extLst>
                <a:ext uri="{FF2B5EF4-FFF2-40B4-BE49-F238E27FC236}">
                  <a16:creationId xmlns:a16="http://schemas.microsoft.com/office/drawing/2014/main" id="{F02AA764-0481-46B7-99B4-E40990AAEAF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89">
            <a:extLst>
              <a:ext uri="{FF2B5EF4-FFF2-40B4-BE49-F238E27FC236}">
                <a16:creationId xmlns:a16="http://schemas.microsoft.com/office/drawing/2014/main" id="{C9929F49-F9DB-E192-3F14-046FE01DB00F}"/>
              </a:ext>
            </a:extLst>
          </p:cNvPr>
          <p:cNvSpPr>
            <a:spLocks noChangeArrowheads="1"/>
          </p:cNvSpPr>
          <p:nvPr/>
        </p:nvSpPr>
        <p:spPr bwMode="auto">
          <a:xfrm>
            <a:off x="3286092" y="5416281"/>
            <a:ext cx="6263526" cy="626155"/>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sp>
        <p:nvSpPr>
          <p:cNvPr id="22" name="TextBox 86">
            <a:extLst>
              <a:ext uri="{FF2B5EF4-FFF2-40B4-BE49-F238E27FC236}">
                <a16:creationId xmlns:a16="http://schemas.microsoft.com/office/drawing/2014/main" id="{BAACC6DB-F10A-E05E-F4B7-F00B26F70B23}"/>
              </a:ext>
            </a:extLst>
          </p:cNvPr>
          <p:cNvSpPr txBox="1">
            <a:spLocks noChangeArrowheads="1"/>
          </p:cNvSpPr>
          <p:nvPr/>
        </p:nvSpPr>
        <p:spPr bwMode="auto">
          <a:xfrm>
            <a:off x="2040797" y="5425663"/>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25" name="Title 1">
            <a:extLst>
              <a:ext uri="{FF2B5EF4-FFF2-40B4-BE49-F238E27FC236}">
                <a16:creationId xmlns:a16="http://schemas.microsoft.com/office/drawing/2014/main" id="{495FF775-8C3B-5A36-6885-F425A7C6A793}"/>
              </a:ext>
            </a:extLst>
          </p:cNvPr>
          <p:cNvSpPr txBox="1">
            <a:spLocks/>
          </p:cNvSpPr>
          <p:nvPr/>
        </p:nvSpPr>
        <p:spPr>
          <a:xfrm>
            <a:off x="2067393" y="5408108"/>
            <a:ext cx="8715957" cy="663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nền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giáo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dục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Việt</a:t>
            </a:r>
            <a:r>
              <a:rPr lang="en-US" sz="2400" dirty="0">
                <a:solidFill>
                  <a:srgbClr val="FF0000"/>
                </a:solidFill>
                <a:latin typeface="Arial" panose="020B0604020202020204" pitchFamily="34" charset="0"/>
                <a:cs typeface="Arial" panose="020B0604020202020204" pitchFamily="34" charset="0"/>
              </a:rPr>
              <a:t> Nam”</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6244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2"/>
                                        </p:tgtEl>
                                      </p:cBhvr>
                                    </p:animEffect>
                                    <p:anim calcmode="lin" valueType="num">
                                      <p:cBhvr>
                                        <p:cTn id="27" dur="1000"/>
                                        <p:tgtEl>
                                          <p:spTgt spid="22"/>
                                        </p:tgtEl>
                                        <p:attrNameLst>
                                          <p:attrName>ppt_x</p:attrName>
                                        </p:attrNameLst>
                                      </p:cBhvr>
                                      <p:tavLst>
                                        <p:tav tm="0">
                                          <p:val>
                                            <p:strVal val="ppt_x"/>
                                          </p:val>
                                        </p:tav>
                                        <p:tav tm="100000">
                                          <p:val>
                                            <p:strVal val="ppt_x"/>
                                          </p:val>
                                        </p:tav>
                                      </p:tavLst>
                                    </p:anim>
                                    <p:anim calcmode="lin" valueType="num">
                                      <p:cBhvr>
                                        <p:cTn id="28" dur="1000"/>
                                        <p:tgtEl>
                                          <p:spTgt spid="22"/>
                                        </p:tgtEl>
                                        <p:attrNameLst>
                                          <p:attrName>ppt_y</p:attrName>
                                        </p:attrNameLst>
                                      </p:cBhvr>
                                      <p:tavLst>
                                        <p:tav tm="0">
                                          <p:val>
                                            <p:strVal val="ppt_y"/>
                                          </p:val>
                                        </p:tav>
                                        <p:tav tm="100000">
                                          <p:val>
                                            <p:strVal val="ppt_y+.1"/>
                                          </p:val>
                                        </p:tav>
                                      </p:tavLst>
                                    </p:anim>
                                    <p:set>
                                      <p:cBhvr>
                                        <p:cTn id="29" dur="1" fill="hold">
                                          <p:stCondLst>
                                            <p:cond delay="999"/>
                                          </p:stCondLst>
                                        </p:cTn>
                                        <p:tgtEl>
                                          <p:spTgt spid="22"/>
                                        </p:tgtEl>
                                        <p:attrNameLst>
                                          <p:attrName>style.visibility</p:attrName>
                                        </p:attrNameLst>
                                      </p:cBhvr>
                                      <p:to>
                                        <p:strVal val="hidden"/>
                                      </p:to>
                                    </p:set>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left)">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P spid="19" grpId="0"/>
      <p:bldP spid="2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a:extLst>
              <a:ext uri="{FF2B5EF4-FFF2-40B4-BE49-F238E27FC236}">
                <a16:creationId xmlns:a16="http://schemas.microsoft.com/office/drawing/2014/main"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11" name="Thought Bubble: Cloud 10">
            <a:extLst>
              <a:ext uri="{FF2B5EF4-FFF2-40B4-BE49-F238E27FC236}">
                <a16:creationId xmlns:a16="http://schemas.microsoft.com/office/drawing/2014/main" id="{03838FE2-185F-8033-6282-1339A55B0C78}"/>
              </a:ext>
            </a:extLst>
          </p:cNvPr>
          <p:cNvSpPr/>
          <p:nvPr/>
        </p:nvSpPr>
        <p:spPr>
          <a:xfrm>
            <a:off x="5720714" y="3927532"/>
            <a:ext cx="5502593" cy="2463239"/>
          </a:xfrm>
          <a:prstGeom prst="cloudCallout">
            <a:avLst>
              <a:gd name="adj1" fmla="val -53514"/>
              <a:gd name="adj2" fmla="val -451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848F93-5410-FD3A-2180-180B94543FFB}"/>
              </a:ext>
            </a:extLst>
          </p:cNvPr>
          <p:cNvSpPr txBox="1"/>
          <p:nvPr/>
        </p:nvSpPr>
        <p:spPr>
          <a:xfrm>
            <a:off x="6402885" y="4330621"/>
            <a:ext cx="37861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Theo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t>
            </a:r>
            <a:r>
              <a:rPr lang="en-US" sz="2400" dirty="0" err="1">
                <a:solidFill>
                  <a:srgbClr val="FF0000"/>
                </a:solidFill>
                <a:latin typeface="Arial" panose="020B0604020202020204" pitchFamily="34" charset="0"/>
                <a:cs typeface="Arial" panose="020B0604020202020204" pitchFamily="34" charset="0"/>
              </a:rPr>
              <a:t>ậy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em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nghĩ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915FBF4D-604A-47C5-F313-A6FFFE59BEF8}"/>
              </a:ext>
            </a:extLst>
          </p:cNvPr>
          <p:cNvPicPr>
            <a:picLocks noChangeAspect="1"/>
          </p:cNvPicPr>
          <p:nvPr/>
        </p:nvPicPr>
        <p:blipFill rotWithShape="1">
          <a:blip r:embed="rId5">
            <a:clrChange>
              <a:clrFrom>
                <a:srgbClr val="F5F5F5"/>
              </a:clrFrom>
              <a:clrTo>
                <a:srgbClr val="F5F5F5">
                  <a:alpha val="0"/>
                </a:srgbClr>
              </a:clrTo>
            </a:clrChange>
          </a:blip>
          <a:srcRect l="23108" t="13086" r="7967" b="20663"/>
          <a:stretch/>
        </p:blipFill>
        <p:spPr>
          <a:xfrm>
            <a:off x="3335729" y="4290600"/>
            <a:ext cx="2032922" cy="1954107"/>
          </a:xfrm>
          <a:prstGeom prst="rect">
            <a:avLst/>
          </a:prstGeom>
        </p:spPr>
      </p:pic>
    </p:spTree>
    <p:extLst>
      <p:ext uri="{BB962C8B-B14F-4D97-AF65-F5344CB8AC3E}">
        <p14:creationId xmlns:p14="http://schemas.microsoft.com/office/powerpoint/2010/main" val="294039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42" name="Title 1">
            <a:extLst>
              <a:ext uri="{FF2B5EF4-FFF2-40B4-BE49-F238E27FC236}">
                <a16:creationId xmlns:a16="http://schemas.microsoft.com/office/drawing/2014/main" id="{66EF75AD-2517-9AEB-20BE-2858D179032D}"/>
              </a:ext>
            </a:extLst>
          </p:cNvPr>
          <p:cNvSpPr txBox="1">
            <a:spLocks/>
          </p:cNvSpPr>
          <p:nvPr/>
        </p:nvSpPr>
        <p:spPr>
          <a:xfrm>
            <a:off x="3635951" y="457233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1?</a:t>
            </a:r>
            <a:endParaRPr lang="en-US" sz="2400" dirty="0">
              <a:latin typeface="Arial" panose="020B0604020202020204" pitchFamily="34" charset="0"/>
              <a:cs typeface="Arial" panose="020B0604020202020204" pitchFamily="34" charset="0"/>
            </a:endParaRPr>
          </a:p>
        </p:txBody>
      </p:sp>
      <p:grpSp>
        <p:nvGrpSpPr>
          <p:cNvPr id="95" name="Group 94">
            <a:extLst>
              <a:ext uri="{FF2B5EF4-FFF2-40B4-BE49-F238E27FC236}">
                <a16:creationId xmlns:a16="http://schemas.microsoft.com/office/drawing/2014/main" id="{8C205BED-2448-4B3C-CEDC-E2D884B4DEED}"/>
              </a:ext>
            </a:extLst>
          </p:cNvPr>
          <p:cNvGrpSpPr/>
          <p:nvPr/>
        </p:nvGrpSpPr>
        <p:grpSpPr>
          <a:xfrm>
            <a:off x="2195512" y="4510864"/>
            <a:ext cx="8359567" cy="1303104"/>
            <a:chOff x="-1755672" y="5411231"/>
            <a:chExt cx="8359567" cy="1303104"/>
          </a:xfrm>
        </p:grpSpPr>
        <p:grpSp>
          <p:nvGrpSpPr>
            <p:cNvPr id="94" name="Group 93">
              <a:extLst>
                <a:ext uri="{FF2B5EF4-FFF2-40B4-BE49-F238E27FC236}">
                  <a16:creationId xmlns:a16="http://schemas.microsoft.com/office/drawing/2014/main" id="{0F0AB687-2107-FB1E-6CE6-79F610535CCC}"/>
                </a:ext>
              </a:extLst>
            </p:cNvPr>
            <p:cNvGrpSpPr/>
            <p:nvPr/>
          </p:nvGrpSpPr>
          <p:grpSpPr>
            <a:xfrm>
              <a:off x="-1755672" y="5411231"/>
              <a:ext cx="8359567" cy="1303104"/>
              <a:chOff x="2279674" y="5045879"/>
              <a:chExt cx="8359567" cy="1303104"/>
            </a:xfrm>
          </p:grpSpPr>
          <p:sp>
            <p:nvSpPr>
              <p:cNvPr id="44" name="Freeform 3">
                <a:extLst>
                  <a:ext uri="{FF2B5EF4-FFF2-40B4-BE49-F238E27FC236}">
                    <a16:creationId xmlns:a16="http://schemas.microsoft.com/office/drawing/2014/main" id="{9678F778-CCC7-9FF5-12DB-686DF379FB33}"/>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6">
                <a:extLst>
                  <a:ext uri="{FF2B5EF4-FFF2-40B4-BE49-F238E27FC236}">
                    <a16:creationId xmlns:a16="http://schemas.microsoft.com/office/drawing/2014/main" id="{508B57DB-7A75-0063-C432-9E1DC4FC108B}"/>
                  </a:ext>
                </a:extLst>
              </p:cNvPr>
              <p:cNvGrpSpPr>
                <a:grpSpLocks/>
              </p:cNvGrpSpPr>
              <p:nvPr/>
            </p:nvGrpSpPr>
            <p:grpSpPr bwMode="auto">
              <a:xfrm>
                <a:off x="9910301" y="5045879"/>
                <a:ext cx="728940" cy="1213049"/>
                <a:chOff x="5021749" y="1881602"/>
                <a:chExt cx="450078" cy="1871574"/>
              </a:xfrm>
            </p:grpSpPr>
            <p:sp>
              <p:nvSpPr>
                <p:cNvPr id="87" name="Freeform 41">
                  <a:extLst>
                    <a:ext uri="{FF2B5EF4-FFF2-40B4-BE49-F238E27FC236}">
                      <a16:creationId xmlns:a16="http://schemas.microsoft.com/office/drawing/2014/main" id="{050DE23A-CC5D-7B64-B5F9-C60519E6F5A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42">
                  <a:extLst>
                    <a:ext uri="{FF2B5EF4-FFF2-40B4-BE49-F238E27FC236}">
                      <a16:creationId xmlns:a16="http://schemas.microsoft.com/office/drawing/2014/main" id="{999F0139-A540-B2CF-6C9E-17B03BC23638}"/>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1" name="Group 6">
                <a:extLst>
                  <a:ext uri="{FF2B5EF4-FFF2-40B4-BE49-F238E27FC236}">
                    <a16:creationId xmlns:a16="http://schemas.microsoft.com/office/drawing/2014/main" id="{74F8CD17-0973-67F6-2F21-F1D35F0CF4E8}"/>
                  </a:ext>
                </a:extLst>
              </p:cNvPr>
              <p:cNvGrpSpPr>
                <a:grpSpLocks/>
              </p:cNvGrpSpPr>
              <p:nvPr/>
            </p:nvGrpSpPr>
            <p:grpSpPr bwMode="auto">
              <a:xfrm flipH="1">
                <a:off x="2279674" y="5075817"/>
                <a:ext cx="693208" cy="1213049"/>
                <a:chOff x="5021749" y="1881602"/>
                <a:chExt cx="450078" cy="1871574"/>
              </a:xfrm>
            </p:grpSpPr>
            <p:sp>
              <p:nvSpPr>
                <p:cNvPr id="92" name="Freeform 41">
                  <a:extLst>
                    <a:ext uri="{FF2B5EF4-FFF2-40B4-BE49-F238E27FC236}">
                      <a16:creationId xmlns:a16="http://schemas.microsoft.com/office/drawing/2014/main" id="{ED1D83A1-0251-D7DA-C107-D7EEDDB60C8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reeform 42">
                  <a:extLst>
                    <a:ext uri="{FF2B5EF4-FFF2-40B4-BE49-F238E27FC236}">
                      <a16:creationId xmlns:a16="http://schemas.microsoft.com/office/drawing/2014/main" id="{B8F10F67-F40F-3B96-7EF3-DEC38007CD81}"/>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6" name="Rectangle 89">
              <a:extLst>
                <a:ext uri="{FF2B5EF4-FFF2-40B4-BE49-F238E27FC236}">
                  <a16:creationId xmlns:a16="http://schemas.microsoft.com/office/drawing/2014/main" id="{956B3E18-9AB7-800C-6CEF-547297B36303}"/>
                </a:ext>
              </a:extLst>
            </p:cNvPr>
            <p:cNvSpPr>
              <a:spLocks noChangeArrowheads="1"/>
            </p:cNvSpPr>
            <p:nvPr/>
          </p:nvSpPr>
          <p:spPr bwMode="auto">
            <a:xfrm>
              <a:off x="-149757" y="5737975"/>
              <a:ext cx="6263526" cy="830997"/>
            </a:xfrm>
            <a:prstGeom prst="rect">
              <a:avLst/>
            </a:prstGeom>
            <a:noFill/>
            <a:ln w="9525">
              <a:noFill/>
              <a:miter lim="800000"/>
              <a:headEnd/>
              <a:tailEnd/>
            </a:ln>
          </p:spPr>
          <p:txBody>
            <a:bodyPr wrap="square" anchor="ctr">
              <a:spAutoFit/>
            </a:bodyPr>
            <a:lstStyle/>
            <a:p>
              <a:pPr>
                <a:defRPr/>
              </a:pPr>
              <a:r>
                <a:rPr lang="en-US" sz="2400" b="1">
                  <a:solidFill>
                    <a:schemeClr val="bg1"/>
                  </a:solidFill>
                  <a:latin typeface="Arial" panose="020B0604020202020204" pitchFamily="34" charset="0"/>
                  <a:cs typeface="Arial" panose="020B0604020202020204" pitchFamily="34" charset="0"/>
                </a:rPr>
                <a:t>Niềm vinh dự, phấn khởi của học sinh trong ngày khai trường đầu tiên.</a:t>
              </a:r>
              <a:endParaRPr lang="en-US" sz="2000" b="1" dirty="0">
                <a:solidFill>
                  <a:schemeClr val="bg1"/>
                </a:solidFill>
                <a:latin typeface="Arial" pitchFamily="34" charset="0"/>
                <a:cs typeface="Arial" pitchFamily="34" charset="0"/>
              </a:endParaRPr>
            </a:p>
          </p:txBody>
        </p:sp>
        <p:sp>
          <p:nvSpPr>
            <p:cNvPr id="90" name="TextBox 86">
              <a:extLst>
                <a:ext uri="{FF2B5EF4-FFF2-40B4-BE49-F238E27FC236}">
                  <a16:creationId xmlns:a16="http://schemas.microsoft.com/office/drawing/2014/main" id="{BEACD9DC-8979-5566-DA89-54FADCC73D56}"/>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Ý1</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285848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barn(outVertical)">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id="{C342AC29-9938-64DB-5A66-DF29AE3DF3D5}"/>
              </a:ext>
            </a:extLst>
          </p:cNvPr>
          <p:cNvGrpSpPr/>
          <p:nvPr/>
        </p:nvGrpSpPr>
        <p:grpSpPr>
          <a:xfrm>
            <a:off x="1939497" y="7741257"/>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11" name="Group 21">
            <a:extLst>
              <a:ext uri="{FF2B5EF4-FFF2-40B4-BE49-F238E27FC236}">
                <a16:creationId xmlns:a16="http://schemas.microsoft.com/office/drawing/2014/main" id="{A88E2AF2-98F1-25D4-0A7B-74C5FDDC7947}"/>
              </a:ext>
            </a:extLst>
          </p:cNvPr>
          <p:cNvGrpSpPr/>
          <p:nvPr/>
        </p:nvGrpSpPr>
        <p:grpSpPr>
          <a:xfrm>
            <a:off x="1914524" y="4953648"/>
            <a:ext cx="8708500" cy="1268833"/>
            <a:chOff x="-15875" y="1889754"/>
            <a:chExt cx="6303634" cy="1944645"/>
          </a:xfrm>
        </p:grpSpPr>
        <p:sp>
          <p:nvSpPr>
            <p:cNvPr id="14" name="Freeform 46">
              <a:extLst>
                <a:ext uri="{FF2B5EF4-FFF2-40B4-BE49-F238E27FC236}">
                  <a16:creationId xmlns:a16="http://schemas.microsoft.com/office/drawing/2014/main"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25" name="Freeform 55">
            <a:extLst>
              <a:ext uri="{FF2B5EF4-FFF2-40B4-BE49-F238E27FC236}">
                <a16:creationId xmlns:a16="http://schemas.microsoft.com/office/drawing/2014/main" id="{B61399FF-1B17-698B-D89C-31CE8F9C9F31}"/>
              </a:ext>
            </a:extLst>
          </p:cNvPr>
          <p:cNvSpPr/>
          <p:nvPr/>
        </p:nvSpPr>
        <p:spPr bwMode="auto">
          <a:xfrm rot="287459">
            <a:off x="10127924" y="6223884"/>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6645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grpSp>
        <p:nvGrpSpPr>
          <p:cNvPr id="11" name="Group 21">
            <a:extLst>
              <a:ext uri="{FF2B5EF4-FFF2-40B4-BE49-F238E27FC236}">
                <a16:creationId xmlns:a16="http://schemas.microsoft.com/office/drawing/2014/main" id="{A88E2AF2-98F1-25D4-0A7B-74C5FDDC7947}"/>
              </a:ext>
            </a:extLst>
          </p:cNvPr>
          <p:cNvGrpSpPr/>
          <p:nvPr/>
        </p:nvGrpSpPr>
        <p:grpSpPr>
          <a:xfrm>
            <a:off x="1818902" y="8397888"/>
            <a:ext cx="8708500" cy="1268833"/>
            <a:chOff x="-15875" y="1889754"/>
            <a:chExt cx="6303634" cy="1944645"/>
          </a:xfrm>
        </p:grpSpPr>
        <p:sp>
          <p:nvSpPr>
            <p:cNvPr id="14" name="Freeform 46">
              <a:extLst>
                <a:ext uri="{FF2B5EF4-FFF2-40B4-BE49-F238E27FC236}">
                  <a16:creationId xmlns:a16="http://schemas.microsoft.com/office/drawing/2014/main"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13" name="Rectangle 12">
            <a:extLst>
              <a:ext uri="{FF2B5EF4-FFF2-40B4-BE49-F238E27FC236}">
                <a16:creationId xmlns:a16="http://schemas.microsoft.com/office/drawing/2014/main" id="{9EF1442D-659C-8090-D277-A7B7C8FDD72E}"/>
              </a:ext>
            </a:extLst>
          </p:cNvPr>
          <p:cNvSpPr/>
          <p:nvPr/>
        </p:nvSpPr>
        <p:spPr>
          <a:xfrm>
            <a:off x="9031101" y="1800106"/>
            <a:ext cx="922170" cy="46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2944A7-6874-4DDC-2612-7AD581B5942E}"/>
              </a:ext>
            </a:extLst>
          </p:cNvPr>
          <p:cNvSpPr/>
          <p:nvPr/>
        </p:nvSpPr>
        <p:spPr>
          <a:xfrm>
            <a:off x="1237222" y="2504352"/>
            <a:ext cx="1301190" cy="509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6" name="TextBox 25">
            <a:extLst>
              <a:ext uri="{FF2B5EF4-FFF2-40B4-BE49-F238E27FC236}">
                <a16:creationId xmlns:a16="http://schemas.microsoft.com/office/drawing/2014/main" id="{D44DB7D2-2793-2B07-EBA2-CDEFA6B104CD}"/>
              </a:ext>
            </a:extLst>
          </p:cNvPr>
          <p:cNvSpPr txBox="1"/>
          <p:nvPr/>
        </p:nvSpPr>
        <p:spPr>
          <a:xfrm>
            <a:off x="2883036" y="5318048"/>
            <a:ext cx="7879261"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Em hiểu </a:t>
            </a:r>
            <a:r>
              <a:rPr lang="vi-VN" sz="2400">
                <a:latin typeface="Arial" panose="020B0604020202020204" pitchFamily="34" charset="0"/>
                <a:cs typeface="Arial" panose="020B0604020202020204" pitchFamily="34" charset="0"/>
              </a:rPr>
              <a:t>"</a:t>
            </a:r>
            <a:r>
              <a:rPr lang="vi-VN" sz="2400" b="1">
                <a:solidFill>
                  <a:srgbClr val="FF0000"/>
                </a:solidFill>
                <a:latin typeface="Arial" panose="020B0604020202020204" pitchFamily="34" charset="0"/>
                <a:cs typeface="Arial" panose="020B0604020202020204" pitchFamily="34" charset="0"/>
              </a:rPr>
              <a:t>cơ đồ</a:t>
            </a:r>
            <a:r>
              <a:rPr lang="vi-VN" sz="2400">
                <a:latin typeface="Arial" panose="020B0604020202020204" pitchFamily="34" charset="0"/>
                <a:cs typeface="Arial" panose="020B0604020202020204" pitchFamily="34" charset="0"/>
              </a:rPr>
              <a:t>" và "</a:t>
            </a:r>
            <a:r>
              <a:rPr lang="vi-VN" sz="2400" b="1">
                <a:solidFill>
                  <a:srgbClr val="FF0000"/>
                </a:solidFill>
                <a:latin typeface="Arial" panose="020B0604020202020204" pitchFamily="34" charset="0"/>
                <a:cs typeface="Arial" panose="020B0604020202020204" pitchFamily="34" charset="0"/>
              </a:rPr>
              <a:t>hoàn cầu</a:t>
            </a:r>
            <a:r>
              <a:rPr lang="vi-VN" sz="2400">
                <a:latin typeface="Arial" panose="020B0604020202020204" pitchFamily="34" charset="0"/>
                <a:cs typeface="Arial" panose="020B0604020202020204" pitchFamily="34" charset="0"/>
              </a:rPr>
              <a:t>" thế nào?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71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2" name="Group 1">
            <a:extLst>
              <a:ext uri="{FF2B5EF4-FFF2-40B4-BE49-F238E27FC236}">
                <a16:creationId xmlns:a16="http://schemas.microsoft.com/office/drawing/2014/main" id="{DD4C1D06-7BD1-6B79-E545-DA0843D569EE}"/>
              </a:ext>
            </a:extLst>
          </p:cNvPr>
          <p:cNvGrpSpPr/>
          <p:nvPr/>
        </p:nvGrpSpPr>
        <p:grpSpPr>
          <a:xfrm>
            <a:off x="2049666" y="5004474"/>
            <a:ext cx="8751536" cy="1257077"/>
            <a:chOff x="-15876" y="4670824"/>
            <a:chExt cx="8458200" cy="1779189"/>
          </a:xfrm>
        </p:grpSpPr>
        <p:sp>
          <p:nvSpPr>
            <p:cNvPr id="13" name="Freeform 26">
              <a:extLst>
                <a:ext uri="{FF2B5EF4-FFF2-40B4-BE49-F238E27FC236}">
                  <a16:creationId xmlns:a16="http://schemas.microsoft.com/office/drawing/2014/main" id="{B35771D2-2989-91B1-77F5-81A305B6DB0E}"/>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32">
              <a:extLst>
                <a:ext uri="{FF2B5EF4-FFF2-40B4-BE49-F238E27FC236}">
                  <a16:creationId xmlns:a16="http://schemas.microsoft.com/office/drawing/2014/main" id="{21BBB17B-88A9-24B9-E9F5-AA228976A042}"/>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TextBox 88">
            <a:extLst>
              <a:ext uri="{FF2B5EF4-FFF2-40B4-BE49-F238E27FC236}">
                <a16:creationId xmlns:a16="http://schemas.microsoft.com/office/drawing/2014/main" id="{3D4D371D-C76B-6E0D-9DDC-0C3DC877A5B0}"/>
              </a:ext>
            </a:extLst>
          </p:cNvPr>
          <p:cNvSpPr txBox="1">
            <a:spLocks noChangeArrowheads="1"/>
          </p:cNvSpPr>
          <p:nvPr/>
        </p:nvSpPr>
        <p:spPr bwMode="auto">
          <a:xfrm>
            <a:off x="2441650" y="5382290"/>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27" name="Rectangle 91">
            <a:extLst>
              <a:ext uri="{FF2B5EF4-FFF2-40B4-BE49-F238E27FC236}">
                <a16:creationId xmlns:a16="http://schemas.microsoft.com/office/drawing/2014/main" id="{031684F2-85A4-01BB-49C3-4B5E0A2ECE66}"/>
              </a:ext>
            </a:extLst>
          </p:cNvPr>
          <p:cNvSpPr>
            <a:spLocks noChangeArrowheads="1"/>
          </p:cNvSpPr>
          <p:nvPr/>
        </p:nvSpPr>
        <p:spPr bwMode="auto">
          <a:xfrm>
            <a:off x="3468834" y="5332170"/>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28" name="Freeform 55">
            <a:extLst>
              <a:ext uri="{FF2B5EF4-FFF2-40B4-BE49-F238E27FC236}">
                <a16:creationId xmlns:a16="http://schemas.microsoft.com/office/drawing/2014/main" id="{5C599B35-116A-0D2C-7841-26A7FAA258F2}"/>
              </a:ext>
            </a:extLst>
          </p:cNvPr>
          <p:cNvSpPr/>
          <p:nvPr/>
        </p:nvSpPr>
        <p:spPr bwMode="auto">
          <a:xfrm rot="287459">
            <a:off x="10263066" y="4853591"/>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62">
            <a:extLst>
              <a:ext uri="{FF2B5EF4-FFF2-40B4-BE49-F238E27FC236}">
                <a16:creationId xmlns:a16="http://schemas.microsoft.com/office/drawing/2014/main" id="{CEB3DF71-A7C2-CEC2-3D70-2435EB8DAC23}"/>
              </a:ext>
            </a:extLst>
          </p:cNvPr>
          <p:cNvSpPr/>
          <p:nvPr/>
        </p:nvSpPr>
        <p:spPr bwMode="auto">
          <a:xfrm>
            <a:off x="10303731" y="6365626"/>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1984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 name="Title 1">
            <a:extLst>
              <a:ext uri="{FF2B5EF4-FFF2-40B4-BE49-F238E27FC236}">
                <a16:creationId xmlns:a16="http://schemas.microsoft.com/office/drawing/2014/main" id="{510C2634-F959-54EC-4D65-2475CC01DC0E}"/>
              </a:ext>
            </a:extLst>
          </p:cNvPr>
          <p:cNvSpPr txBox="1">
            <a:spLocks/>
          </p:cNvSpPr>
          <p:nvPr/>
        </p:nvSpPr>
        <p:spPr>
          <a:xfrm>
            <a:off x="3662407" y="504990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2?</a:t>
            </a:r>
            <a:endParaRPr lang="en-US" sz="24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E787A58-0E17-D89A-56E9-52E3B9E5EC95}"/>
              </a:ext>
            </a:extLst>
          </p:cNvPr>
          <p:cNvGrpSpPr/>
          <p:nvPr/>
        </p:nvGrpSpPr>
        <p:grpSpPr>
          <a:xfrm>
            <a:off x="2221968" y="4988434"/>
            <a:ext cx="8359567" cy="1303104"/>
            <a:chOff x="-1755672" y="5411231"/>
            <a:chExt cx="8359567" cy="1303104"/>
          </a:xfrm>
        </p:grpSpPr>
        <p:grpSp>
          <p:nvGrpSpPr>
            <p:cNvPr id="16" name="Group 15">
              <a:extLst>
                <a:ext uri="{FF2B5EF4-FFF2-40B4-BE49-F238E27FC236}">
                  <a16:creationId xmlns:a16="http://schemas.microsoft.com/office/drawing/2014/main" id="{9DCB3029-82AE-B628-BB14-54562FE1BF30}"/>
                </a:ext>
              </a:extLst>
            </p:cNvPr>
            <p:cNvGrpSpPr/>
            <p:nvPr/>
          </p:nvGrpSpPr>
          <p:grpSpPr>
            <a:xfrm>
              <a:off x="-1755672" y="5411231"/>
              <a:ext cx="8359567" cy="1303104"/>
              <a:chOff x="2279674" y="5045879"/>
              <a:chExt cx="8359567" cy="1303104"/>
            </a:xfrm>
          </p:grpSpPr>
          <p:sp>
            <p:nvSpPr>
              <p:cNvPr id="27" name="Freeform 3">
                <a:extLst>
                  <a:ext uri="{FF2B5EF4-FFF2-40B4-BE49-F238E27FC236}">
                    <a16:creationId xmlns:a16="http://schemas.microsoft.com/office/drawing/2014/main" id="{7521E059-612F-517A-5E06-BFD2B61C0C78}"/>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6">
                <a:extLst>
                  <a:ext uri="{FF2B5EF4-FFF2-40B4-BE49-F238E27FC236}">
                    <a16:creationId xmlns:a16="http://schemas.microsoft.com/office/drawing/2014/main" id="{200ED995-DA36-03DF-9AD9-1616E76720E1}"/>
                  </a:ext>
                </a:extLst>
              </p:cNvPr>
              <p:cNvGrpSpPr>
                <a:grpSpLocks/>
              </p:cNvGrpSpPr>
              <p:nvPr/>
            </p:nvGrpSpPr>
            <p:grpSpPr bwMode="auto">
              <a:xfrm>
                <a:off x="9910301" y="5045879"/>
                <a:ext cx="728940" cy="1213049"/>
                <a:chOff x="5021749" y="1881602"/>
                <a:chExt cx="450078" cy="1871574"/>
              </a:xfrm>
            </p:grpSpPr>
            <p:sp>
              <p:nvSpPr>
                <p:cNvPr id="32" name="Freeform 41">
                  <a:extLst>
                    <a:ext uri="{FF2B5EF4-FFF2-40B4-BE49-F238E27FC236}">
                      <a16:creationId xmlns:a16="http://schemas.microsoft.com/office/drawing/2014/main" id="{9C159C0D-2D68-86A7-D621-74FA2AFB415C}"/>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42">
                  <a:extLst>
                    <a:ext uri="{FF2B5EF4-FFF2-40B4-BE49-F238E27FC236}">
                      <a16:creationId xmlns:a16="http://schemas.microsoft.com/office/drawing/2014/main" id="{6F3BB10C-81BC-5382-7AE9-07DE88BC993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6">
                <a:extLst>
                  <a:ext uri="{FF2B5EF4-FFF2-40B4-BE49-F238E27FC236}">
                    <a16:creationId xmlns:a16="http://schemas.microsoft.com/office/drawing/2014/main" id="{59F62B3A-91EF-4068-C1D9-E8E4C1362CB2}"/>
                  </a:ext>
                </a:extLst>
              </p:cNvPr>
              <p:cNvGrpSpPr>
                <a:grpSpLocks/>
              </p:cNvGrpSpPr>
              <p:nvPr/>
            </p:nvGrpSpPr>
            <p:grpSpPr bwMode="auto">
              <a:xfrm flipH="1">
                <a:off x="2279674" y="5075817"/>
                <a:ext cx="693208" cy="1213049"/>
                <a:chOff x="5021749" y="1881602"/>
                <a:chExt cx="450078" cy="1871574"/>
              </a:xfrm>
            </p:grpSpPr>
            <p:sp>
              <p:nvSpPr>
                <p:cNvPr id="30" name="Freeform 41">
                  <a:extLst>
                    <a:ext uri="{FF2B5EF4-FFF2-40B4-BE49-F238E27FC236}">
                      <a16:creationId xmlns:a16="http://schemas.microsoft.com/office/drawing/2014/main" id="{52080F69-EC9A-5D23-7D75-B998532B3ADE}"/>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42">
                  <a:extLst>
                    <a:ext uri="{FF2B5EF4-FFF2-40B4-BE49-F238E27FC236}">
                      <a16:creationId xmlns:a16="http://schemas.microsoft.com/office/drawing/2014/main" id="{13188544-2E8F-B723-8847-CFBDD77E221D}"/>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 name="Rectangle 89">
              <a:extLst>
                <a:ext uri="{FF2B5EF4-FFF2-40B4-BE49-F238E27FC236}">
                  <a16:creationId xmlns:a16="http://schemas.microsoft.com/office/drawing/2014/main" id="{A78E1905-3577-EAE0-AE1C-07F6EEBEFD5B}"/>
                </a:ext>
              </a:extLst>
            </p:cNvPr>
            <p:cNvSpPr>
              <a:spLocks noChangeArrowheads="1"/>
            </p:cNvSpPr>
            <p:nvPr/>
          </p:nvSpPr>
          <p:spPr bwMode="auto">
            <a:xfrm>
              <a:off x="-21649" y="5704232"/>
              <a:ext cx="5762022" cy="954107"/>
            </a:xfrm>
            <a:prstGeom prst="rect">
              <a:avLst/>
            </a:prstGeom>
            <a:noFill/>
            <a:ln w="9525">
              <a:noFill/>
              <a:miter lim="800000"/>
              <a:headEnd/>
              <a:tailEnd/>
            </a:ln>
          </p:spPr>
          <p:txBody>
            <a:bodyPr wrap="square" anchor="ctr">
              <a:spAutoFit/>
            </a:bodyPr>
            <a:lstStyle/>
            <a:p>
              <a:pPr>
                <a:defRPr/>
              </a:pPr>
              <a:r>
                <a:rPr lang="en-GB" sz="2800" b="1">
                  <a:solidFill>
                    <a:schemeClr val="bg1"/>
                  </a:solidFill>
                </a:rPr>
                <a:t>Trách nhiệm của học sinh trong công cuộc kiến thiết đất nước.</a:t>
              </a:r>
              <a:endParaRPr lang="en-US" sz="2400" b="1" dirty="0">
                <a:solidFill>
                  <a:schemeClr val="bg1"/>
                </a:solidFill>
                <a:latin typeface="Arial" pitchFamily="34" charset="0"/>
                <a:cs typeface="Arial" pitchFamily="34" charset="0"/>
              </a:endParaRPr>
            </a:p>
          </p:txBody>
        </p:sp>
        <p:sp>
          <p:nvSpPr>
            <p:cNvPr id="26" name="TextBox 86">
              <a:extLst>
                <a:ext uri="{FF2B5EF4-FFF2-40B4-BE49-F238E27FC236}">
                  <a16:creationId xmlns:a16="http://schemas.microsoft.com/office/drawing/2014/main" id="{0D02BC62-D6EA-CA25-4740-3AF57C9BED9F}"/>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Ý2</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3111448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25911" y="933194"/>
            <a:ext cx="9264985" cy="1950683"/>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0744" y="6980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2309812" y="1089298"/>
            <a:ext cx="7955280" cy="1569660"/>
          </a:xfrm>
          <a:prstGeom prst="rect">
            <a:avLst/>
          </a:prstGeom>
          <a:noFill/>
        </p:spPr>
        <p:txBody>
          <a:bodyPr wrap="square">
            <a:spAutoFit/>
          </a:bodyPr>
          <a:lstStyle/>
          <a:p>
            <a:pPr algn="just"/>
            <a:r>
              <a:rPr lang="vi-VN" sz="2400"/>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400" b="0" i="0" dirty="0">
              <a:effectLst/>
              <a:latin typeface="Arial" panose="020B0604020202020204" pitchFamily="34" charset="0"/>
            </a:endParaRPr>
          </a:p>
        </p:txBody>
      </p:sp>
      <p:pic>
        <p:nvPicPr>
          <p:cNvPr id="11" name="Picture 2" descr="Bác hồ nói : &amp;quot;non sông việt nam có trở nên tươi đẹp hay không, dân tộc việt  nam có bước tới đài vinh quang để sánh vai với các cường quốc">
            <a:extLst>
              <a:ext uri="{FF2B5EF4-FFF2-40B4-BE49-F238E27FC236}">
                <a16:creationId xmlns:a16="http://schemas.microsoft.com/office/drawing/2014/main" id="{DF5DE0DE-492F-8E4B-D350-25E82572CF0F}"/>
              </a:ext>
            </a:extLst>
          </p:cNvPr>
          <p:cNvPicPr>
            <a:picLocks noChangeAspect="1" noChangeArrowheads="1"/>
          </p:cNvPicPr>
          <p:nvPr/>
        </p:nvPicPr>
        <p:blipFill>
          <a:blip r:embed="rId4" cstate="print"/>
          <a:srcRect/>
          <a:stretch>
            <a:fillRect/>
          </a:stretch>
        </p:blipFill>
        <p:spPr bwMode="auto">
          <a:xfrm>
            <a:off x="3060382" y="3195123"/>
            <a:ext cx="6324600" cy="2971800"/>
          </a:xfrm>
          <a:prstGeom prst="rect">
            <a:avLst/>
          </a:prstGeom>
          <a:noFill/>
        </p:spPr>
      </p:pic>
    </p:spTree>
    <p:extLst>
      <p:ext uri="{BB962C8B-B14F-4D97-AF65-F5344CB8AC3E}">
        <p14:creationId xmlns:p14="http://schemas.microsoft.com/office/powerpoint/2010/main" val="2215429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2" name="Picture 1">
            <a:extLst>
              <a:ext uri="{FF2B5EF4-FFF2-40B4-BE49-F238E27FC236}">
                <a16:creationId xmlns:a16="http://schemas.microsoft.com/office/drawing/2014/main" id="{D353F342-9E68-D0D3-00B7-1FC56DB46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3" y="2275435"/>
            <a:ext cx="6362393" cy="4176239"/>
          </a:xfrm>
          <a:prstGeom prst="rect">
            <a:avLst/>
          </a:prstGeom>
        </p:spPr>
      </p:pic>
      <p:sp>
        <p:nvSpPr>
          <p:cNvPr id="3" name="Oval Callout 2">
            <a:extLst>
              <a:ext uri="{FF2B5EF4-FFF2-40B4-BE49-F238E27FC236}">
                <a16:creationId xmlns:a16="http://schemas.microsoft.com/office/drawing/2014/main" id="{B49CC386-18CB-91E2-C3B1-7DED1280062E}"/>
              </a:ext>
            </a:extLst>
          </p:cNvPr>
          <p:cNvSpPr/>
          <p:nvPr/>
        </p:nvSpPr>
        <p:spPr>
          <a:xfrm flipH="1">
            <a:off x="6723243" y="929852"/>
            <a:ext cx="4866278" cy="2691166"/>
          </a:xfrm>
          <a:prstGeom prst="wedgeEllipseCallout">
            <a:avLst>
              <a:gd name="adj1" fmla="val 51450"/>
              <a:gd name="adj2" fmla="val 43251"/>
            </a:avLst>
          </a:prstGeom>
          <a:solidFill>
            <a:srgbClr val="88BB7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solidFill>
                  <a:schemeClr val="bg1"/>
                </a:solidFill>
                <a:latin typeface="Arial" panose="020B0604020202020204" pitchFamily="34" charset="0"/>
                <a:cs typeface="Arial" panose="020B0604020202020204" pitchFamily="34" charset="0"/>
              </a:rPr>
              <a:t>Trong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bức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thư</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khuyên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và</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đợi</a:t>
            </a:r>
            <a:r>
              <a:rPr lang="en-US" sz="3200" dirty="0">
                <a:solidFill>
                  <a:schemeClr val="bg1"/>
                </a:solidFill>
                <a:latin typeface="Arial" panose="020B0604020202020204" pitchFamily="34" charset="0"/>
                <a:cs typeface="Arial" panose="020B0604020202020204" pitchFamily="34" charset="0"/>
              </a:rPr>
              <a:t> ở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gì</a:t>
            </a:r>
            <a:r>
              <a:rPr lang="en-US" sz="3200" dirty="0">
                <a:solidFill>
                  <a:schemeClr val="bg1"/>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F316F9A-D01E-7CCD-000A-588822A81B73}"/>
              </a:ext>
            </a:extLst>
          </p:cNvPr>
          <p:cNvSpPr txBox="1"/>
          <p:nvPr/>
        </p:nvSpPr>
        <p:spPr>
          <a:xfrm>
            <a:off x="-1149607" y="-2891373"/>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id="{38262166-3A42-EF52-471D-75C8B8CF8E35}"/>
              </a:ext>
            </a:extLst>
          </p:cNvPr>
          <p:cNvGrpSpPr/>
          <p:nvPr/>
        </p:nvGrpSpPr>
        <p:grpSpPr>
          <a:xfrm>
            <a:off x="12192000" y="7676949"/>
            <a:ext cx="4894897" cy="2016370"/>
            <a:chOff x="6016502" y="3597319"/>
            <a:chExt cx="4894897" cy="2016370"/>
          </a:xfrm>
        </p:grpSpPr>
        <p:sp>
          <p:nvSpPr>
            <p:cNvPr id="7" name="TextBox 6">
              <a:extLst>
                <a:ext uri="{FF2B5EF4-FFF2-40B4-BE49-F238E27FC236}">
                  <a16:creationId xmlns:a16="http://schemas.microsoft.com/office/drawing/2014/main" id="{A30D6DF7-8A53-9ACF-DEFD-4C7D6A05D4AF}"/>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8A4FE656-5E4F-E856-9109-139E36AA98C2}"/>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302394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6" name="Picture 5">
            <a:extLst>
              <a:ext uri="{FF2B5EF4-FFF2-40B4-BE49-F238E27FC236}">
                <a16:creationId xmlns:a16="http://schemas.microsoft.com/office/drawing/2014/main" id="{1993D596-41D3-38D8-D8D0-638F124DC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4" y="3429000"/>
            <a:ext cx="4604966" cy="3022674"/>
          </a:xfrm>
          <a:prstGeom prst="rect">
            <a:avLst/>
          </a:prstGeom>
        </p:spPr>
      </p:pic>
      <p:sp>
        <p:nvSpPr>
          <p:cNvPr id="5" name="TextBox 4">
            <a:extLst>
              <a:ext uri="{FF2B5EF4-FFF2-40B4-BE49-F238E27FC236}">
                <a16:creationId xmlns:a16="http://schemas.microsoft.com/office/drawing/2014/main" id="{463F0061-861E-5A17-07E4-E89DB134F3B0}"/>
              </a:ext>
            </a:extLst>
          </p:cNvPr>
          <p:cNvSpPr txBox="1"/>
          <p:nvPr/>
        </p:nvSpPr>
        <p:spPr>
          <a:xfrm>
            <a:off x="1065694" y="906152"/>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id="{ED4802FC-2E8A-C737-BD22-D6D6039AB31C}"/>
              </a:ext>
            </a:extLst>
          </p:cNvPr>
          <p:cNvGrpSpPr/>
          <p:nvPr/>
        </p:nvGrpSpPr>
        <p:grpSpPr>
          <a:xfrm>
            <a:off x="6016502" y="3597319"/>
            <a:ext cx="4894897" cy="2016370"/>
            <a:chOff x="6016502" y="3597319"/>
            <a:chExt cx="4894897" cy="2016370"/>
          </a:xfrm>
        </p:grpSpPr>
        <p:sp>
          <p:nvSpPr>
            <p:cNvPr id="7" name="TextBox 6">
              <a:extLst>
                <a:ext uri="{FF2B5EF4-FFF2-40B4-BE49-F238E27FC236}">
                  <a16:creationId xmlns:a16="http://schemas.microsoft.com/office/drawing/2014/main" id="{1E23BC14-A269-8DC8-97C3-2BB94321575B}"/>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2DD57750-BD08-FD33-95A3-C26103862AEC}"/>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2166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2563" name="Group 22562">
            <a:extLst>
              <a:ext uri="{FF2B5EF4-FFF2-40B4-BE49-F238E27FC236}">
                <a16:creationId xmlns:a16="http://schemas.microsoft.com/office/drawing/2014/main" id="{A9A78C06-5149-3E64-6D02-39D62345A995}"/>
              </a:ext>
            </a:extLst>
          </p:cNvPr>
          <p:cNvGrpSpPr/>
          <p:nvPr/>
        </p:nvGrpSpPr>
        <p:grpSpPr>
          <a:xfrm>
            <a:off x="6052725" y="627429"/>
            <a:ext cx="4314352" cy="5603142"/>
            <a:chOff x="6126135" y="665327"/>
            <a:chExt cx="4314352" cy="5603142"/>
          </a:xfrm>
        </p:grpSpPr>
        <p:sp>
          <p:nvSpPr>
            <p:cNvPr id="22564" name="Freeform: Shape 22563">
              <a:extLst>
                <a:ext uri="{FF2B5EF4-FFF2-40B4-BE49-F238E27FC236}">
                  <a16:creationId xmlns:a16="http://schemas.microsoft.com/office/drawing/2014/main" id="{73187B1E-3D80-C1BE-8AD5-9AE7C693D6D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565" name="Straight Connector 22564">
              <a:extLst>
                <a:ext uri="{FF2B5EF4-FFF2-40B4-BE49-F238E27FC236}">
                  <a16:creationId xmlns:a16="http://schemas.microsoft.com/office/drawing/2014/main" id="{F4EC4828-29AA-8E06-DCE4-8197D2E4C62F}"/>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6" name="Straight Connector 22565">
              <a:extLst>
                <a:ext uri="{FF2B5EF4-FFF2-40B4-BE49-F238E27FC236}">
                  <a16:creationId xmlns:a16="http://schemas.microsoft.com/office/drawing/2014/main" id="{6711AD05-AA4F-30E0-AD9F-DD581FAD4C01}"/>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7" name="Straight Connector 22566">
              <a:extLst>
                <a:ext uri="{FF2B5EF4-FFF2-40B4-BE49-F238E27FC236}">
                  <a16:creationId xmlns:a16="http://schemas.microsoft.com/office/drawing/2014/main" id="{A5927953-F62D-26C2-D793-5598790B5D33}"/>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8" name="Straight Connector 22567">
              <a:extLst>
                <a:ext uri="{FF2B5EF4-FFF2-40B4-BE49-F238E27FC236}">
                  <a16:creationId xmlns:a16="http://schemas.microsoft.com/office/drawing/2014/main" id="{3A4CBD3B-D88E-BD6A-5539-CB4E9D3741FF}"/>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9" name="Straight Connector 22568">
              <a:extLst>
                <a:ext uri="{FF2B5EF4-FFF2-40B4-BE49-F238E27FC236}">
                  <a16:creationId xmlns:a16="http://schemas.microsoft.com/office/drawing/2014/main" id="{952AC81E-9160-7912-EF2D-779DF120B926}"/>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0" name="Straight Connector 22569">
              <a:extLst>
                <a:ext uri="{FF2B5EF4-FFF2-40B4-BE49-F238E27FC236}">
                  <a16:creationId xmlns:a16="http://schemas.microsoft.com/office/drawing/2014/main" id="{F091972A-7371-AFBD-FBFD-58703BA3BD1F}"/>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1" name="Straight Connector 22570">
              <a:extLst>
                <a:ext uri="{FF2B5EF4-FFF2-40B4-BE49-F238E27FC236}">
                  <a16:creationId xmlns:a16="http://schemas.microsoft.com/office/drawing/2014/main" id="{56A00E17-856F-6A32-F2F2-9F80E89528D1}"/>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2" name="Straight Connector 22571">
              <a:extLst>
                <a:ext uri="{FF2B5EF4-FFF2-40B4-BE49-F238E27FC236}">
                  <a16:creationId xmlns:a16="http://schemas.microsoft.com/office/drawing/2014/main" id="{1E957B6D-93A5-1E29-0E78-C5C70DDEC686}"/>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3" name="Straight Connector 22572">
              <a:extLst>
                <a:ext uri="{FF2B5EF4-FFF2-40B4-BE49-F238E27FC236}">
                  <a16:creationId xmlns:a16="http://schemas.microsoft.com/office/drawing/2014/main" id="{F5290D6A-A056-5E83-A539-8AE491E06D05}"/>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74" name="Freeform: Shape 22573">
            <a:extLst>
              <a:ext uri="{FF2B5EF4-FFF2-40B4-BE49-F238E27FC236}">
                <a16:creationId xmlns:a16="http://schemas.microsoft.com/office/drawing/2014/main" id="{867F5814-826E-E529-73B7-144A13384E84}"/>
              </a:ext>
            </a:extLst>
          </p:cNvPr>
          <p:cNvSpPr/>
          <p:nvPr/>
        </p:nvSpPr>
        <p:spPr>
          <a:xfrm flipH="1">
            <a:off x="6052725" y="419100"/>
            <a:ext cx="4876800" cy="6019800"/>
          </a:xfrm>
          <a:custGeom>
            <a:avLst/>
            <a:gdLst>
              <a:gd name="connsiteX0" fmla="*/ 4540131 w 4876800"/>
              <a:gd name="connsiteY0" fmla="*/ 5237821 h 6019800"/>
              <a:gd name="connsiteX1" fmla="*/ 4425831 w 4876800"/>
              <a:gd name="connsiteY1" fmla="*/ 5352121 h 6019800"/>
              <a:gd name="connsiteX2" fmla="*/ 4540131 w 4876800"/>
              <a:gd name="connsiteY2" fmla="*/ 5466421 h 6019800"/>
              <a:gd name="connsiteX3" fmla="*/ 4654431 w 4876800"/>
              <a:gd name="connsiteY3" fmla="*/ 5352121 h 6019800"/>
              <a:gd name="connsiteX4" fmla="*/ 4540131 w 4876800"/>
              <a:gd name="connsiteY4" fmla="*/ 5237821 h 6019800"/>
              <a:gd name="connsiteX5" fmla="*/ 4559792 w 4876800"/>
              <a:gd name="connsiteY5" fmla="*/ 4781127 h 6019800"/>
              <a:gd name="connsiteX6" fmla="*/ 4445492 w 4876800"/>
              <a:gd name="connsiteY6" fmla="*/ 4895427 h 6019800"/>
              <a:gd name="connsiteX7" fmla="*/ 4559792 w 4876800"/>
              <a:gd name="connsiteY7" fmla="*/ 5009727 h 6019800"/>
              <a:gd name="connsiteX8" fmla="*/ 4674092 w 4876800"/>
              <a:gd name="connsiteY8" fmla="*/ 4895427 h 6019800"/>
              <a:gd name="connsiteX9" fmla="*/ 4559792 w 4876800"/>
              <a:gd name="connsiteY9" fmla="*/ 4781127 h 6019800"/>
              <a:gd name="connsiteX10" fmla="*/ 4559792 w 4876800"/>
              <a:gd name="connsiteY10" fmla="*/ 4245550 h 6019800"/>
              <a:gd name="connsiteX11" fmla="*/ 4445492 w 4876800"/>
              <a:gd name="connsiteY11" fmla="*/ 4359850 h 6019800"/>
              <a:gd name="connsiteX12" fmla="*/ 4559792 w 4876800"/>
              <a:gd name="connsiteY12" fmla="*/ 4474150 h 6019800"/>
              <a:gd name="connsiteX13" fmla="*/ 4674092 w 4876800"/>
              <a:gd name="connsiteY13" fmla="*/ 4359850 h 6019800"/>
              <a:gd name="connsiteX14" fmla="*/ 4559792 w 4876800"/>
              <a:gd name="connsiteY14" fmla="*/ 4245550 h 6019800"/>
              <a:gd name="connsiteX15" fmla="*/ 4559792 w 4876800"/>
              <a:gd name="connsiteY15" fmla="*/ 3709973 h 6019800"/>
              <a:gd name="connsiteX16" fmla="*/ 4445492 w 4876800"/>
              <a:gd name="connsiteY16" fmla="*/ 3824273 h 6019800"/>
              <a:gd name="connsiteX17" fmla="*/ 4559792 w 4876800"/>
              <a:gd name="connsiteY17" fmla="*/ 3938573 h 6019800"/>
              <a:gd name="connsiteX18" fmla="*/ 4674092 w 4876800"/>
              <a:gd name="connsiteY18" fmla="*/ 3824273 h 6019800"/>
              <a:gd name="connsiteX19" fmla="*/ 4559792 w 4876800"/>
              <a:gd name="connsiteY19" fmla="*/ 3709973 h 6019800"/>
              <a:gd name="connsiteX20" fmla="*/ 4559792 w 4876800"/>
              <a:gd name="connsiteY20" fmla="*/ 3174396 h 6019800"/>
              <a:gd name="connsiteX21" fmla="*/ 4445492 w 4876800"/>
              <a:gd name="connsiteY21" fmla="*/ 3288696 h 6019800"/>
              <a:gd name="connsiteX22" fmla="*/ 4559792 w 4876800"/>
              <a:gd name="connsiteY22" fmla="*/ 3402996 h 6019800"/>
              <a:gd name="connsiteX23" fmla="*/ 4674092 w 4876800"/>
              <a:gd name="connsiteY23" fmla="*/ 3288696 h 6019800"/>
              <a:gd name="connsiteX24" fmla="*/ 4559792 w 4876800"/>
              <a:gd name="connsiteY24" fmla="*/ 3174396 h 6019800"/>
              <a:gd name="connsiteX25" fmla="*/ 4559792 w 4876800"/>
              <a:gd name="connsiteY25" fmla="*/ 2638819 h 6019800"/>
              <a:gd name="connsiteX26" fmla="*/ 4445492 w 4876800"/>
              <a:gd name="connsiteY26" fmla="*/ 2753119 h 6019800"/>
              <a:gd name="connsiteX27" fmla="*/ 4559792 w 4876800"/>
              <a:gd name="connsiteY27" fmla="*/ 2867419 h 6019800"/>
              <a:gd name="connsiteX28" fmla="*/ 4674092 w 4876800"/>
              <a:gd name="connsiteY28" fmla="*/ 2753119 h 6019800"/>
              <a:gd name="connsiteX29" fmla="*/ 4559792 w 4876800"/>
              <a:gd name="connsiteY29" fmla="*/ 2638819 h 6019800"/>
              <a:gd name="connsiteX30" fmla="*/ 4559792 w 4876800"/>
              <a:gd name="connsiteY30" fmla="*/ 2103242 h 6019800"/>
              <a:gd name="connsiteX31" fmla="*/ 4445492 w 4876800"/>
              <a:gd name="connsiteY31" fmla="*/ 2217542 h 6019800"/>
              <a:gd name="connsiteX32" fmla="*/ 4559792 w 4876800"/>
              <a:gd name="connsiteY32" fmla="*/ 2331842 h 6019800"/>
              <a:gd name="connsiteX33" fmla="*/ 4674092 w 4876800"/>
              <a:gd name="connsiteY33" fmla="*/ 2217542 h 6019800"/>
              <a:gd name="connsiteX34" fmla="*/ 4559792 w 4876800"/>
              <a:gd name="connsiteY34" fmla="*/ 2103242 h 6019800"/>
              <a:gd name="connsiteX35" fmla="*/ 4559792 w 4876800"/>
              <a:gd name="connsiteY35" fmla="*/ 1567665 h 6019800"/>
              <a:gd name="connsiteX36" fmla="*/ 4445492 w 4876800"/>
              <a:gd name="connsiteY36" fmla="*/ 1681965 h 6019800"/>
              <a:gd name="connsiteX37" fmla="*/ 4559792 w 4876800"/>
              <a:gd name="connsiteY37" fmla="*/ 1796265 h 6019800"/>
              <a:gd name="connsiteX38" fmla="*/ 4674092 w 4876800"/>
              <a:gd name="connsiteY38" fmla="*/ 1681965 h 6019800"/>
              <a:gd name="connsiteX39" fmla="*/ 4559792 w 4876800"/>
              <a:gd name="connsiteY39" fmla="*/ 1567665 h 6019800"/>
              <a:gd name="connsiteX40" fmla="*/ 4559792 w 4876800"/>
              <a:gd name="connsiteY40" fmla="*/ 1032089 h 6019800"/>
              <a:gd name="connsiteX41" fmla="*/ 4445492 w 4876800"/>
              <a:gd name="connsiteY41" fmla="*/ 1146389 h 6019800"/>
              <a:gd name="connsiteX42" fmla="*/ 4559792 w 4876800"/>
              <a:gd name="connsiteY42" fmla="*/ 1260689 h 6019800"/>
              <a:gd name="connsiteX43" fmla="*/ 4674092 w 4876800"/>
              <a:gd name="connsiteY43" fmla="*/ 1146389 h 6019800"/>
              <a:gd name="connsiteX44" fmla="*/ 4559792 w 4876800"/>
              <a:gd name="connsiteY44" fmla="*/ 1032089 h 6019800"/>
              <a:gd name="connsiteX45" fmla="*/ 4559792 w 4876800"/>
              <a:gd name="connsiteY45" fmla="*/ 496512 h 6019800"/>
              <a:gd name="connsiteX46" fmla="*/ 4445492 w 4876800"/>
              <a:gd name="connsiteY46" fmla="*/ 610812 h 6019800"/>
              <a:gd name="connsiteX47" fmla="*/ 4559792 w 4876800"/>
              <a:gd name="connsiteY47" fmla="*/ 725112 h 6019800"/>
              <a:gd name="connsiteX48" fmla="*/ 4674092 w 4876800"/>
              <a:gd name="connsiteY48" fmla="*/ 610812 h 6019800"/>
              <a:gd name="connsiteX49" fmla="*/ 4559792 w 4876800"/>
              <a:gd name="connsiteY49" fmla="*/ 496512 h 6019800"/>
              <a:gd name="connsiteX50" fmla="*/ 416576 w 4876800"/>
              <a:gd name="connsiteY50" fmla="*/ 0 h 6019800"/>
              <a:gd name="connsiteX51" fmla="*/ 4876800 w 4876800"/>
              <a:gd name="connsiteY51" fmla="*/ 0 h 6019800"/>
              <a:gd name="connsiteX52" fmla="*/ 4876800 w 4876800"/>
              <a:gd name="connsiteY52" fmla="*/ 6019800 h 6019800"/>
              <a:gd name="connsiteX53" fmla="*/ 416576 w 4876800"/>
              <a:gd name="connsiteY53" fmla="*/ 6019800 h 6019800"/>
              <a:gd name="connsiteX54" fmla="*/ 0 w 4876800"/>
              <a:gd name="connsiteY54" fmla="*/ 5603224 h 6019800"/>
              <a:gd name="connsiteX55" fmla="*/ 0 w 4876800"/>
              <a:gd name="connsiteY55" fmla="*/ 416576 h 6019800"/>
              <a:gd name="connsiteX56" fmla="*/ 416576 w 4876800"/>
              <a:gd name="connsiteY56" fmla="*/ 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76800" h="6019800">
                <a:moveTo>
                  <a:pt x="4540131" y="5237821"/>
                </a:moveTo>
                <a:cubicBezTo>
                  <a:pt x="4477005" y="5237821"/>
                  <a:pt x="4425831" y="5288995"/>
                  <a:pt x="4425831" y="5352121"/>
                </a:cubicBezTo>
                <a:cubicBezTo>
                  <a:pt x="4425831" y="5415247"/>
                  <a:pt x="4477005" y="5466421"/>
                  <a:pt x="4540131" y="5466421"/>
                </a:cubicBezTo>
                <a:cubicBezTo>
                  <a:pt x="4603257" y="5466421"/>
                  <a:pt x="4654431" y="5415247"/>
                  <a:pt x="4654431" y="5352121"/>
                </a:cubicBezTo>
                <a:cubicBezTo>
                  <a:pt x="4654431" y="5288995"/>
                  <a:pt x="4603257" y="5237821"/>
                  <a:pt x="4540131" y="5237821"/>
                </a:cubicBezTo>
                <a:close/>
                <a:moveTo>
                  <a:pt x="4559792" y="4781127"/>
                </a:moveTo>
                <a:cubicBezTo>
                  <a:pt x="4496666" y="4781127"/>
                  <a:pt x="4445492" y="4832301"/>
                  <a:pt x="4445492" y="4895427"/>
                </a:cubicBezTo>
                <a:cubicBezTo>
                  <a:pt x="4445492" y="4958553"/>
                  <a:pt x="4496666" y="5009727"/>
                  <a:pt x="4559792" y="5009727"/>
                </a:cubicBezTo>
                <a:cubicBezTo>
                  <a:pt x="4622918" y="5009727"/>
                  <a:pt x="4674092" y="4958553"/>
                  <a:pt x="4674092" y="4895427"/>
                </a:cubicBezTo>
                <a:cubicBezTo>
                  <a:pt x="4674092" y="4832301"/>
                  <a:pt x="4622918" y="4781127"/>
                  <a:pt x="4559792" y="4781127"/>
                </a:cubicBezTo>
                <a:close/>
                <a:moveTo>
                  <a:pt x="4559792" y="4245550"/>
                </a:moveTo>
                <a:cubicBezTo>
                  <a:pt x="4496666" y="4245550"/>
                  <a:pt x="4445492" y="4296724"/>
                  <a:pt x="4445492" y="4359850"/>
                </a:cubicBezTo>
                <a:cubicBezTo>
                  <a:pt x="4445492" y="4422976"/>
                  <a:pt x="4496666" y="4474150"/>
                  <a:pt x="4559792" y="4474150"/>
                </a:cubicBezTo>
                <a:cubicBezTo>
                  <a:pt x="4622918" y="4474150"/>
                  <a:pt x="4674092" y="4422976"/>
                  <a:pt x="4674092" y="4359850"/>
                </a:cubicBezTo>
                <a:cubicBezTo>
                  <a:pt x="4674092" y="4296724"/>
                  <a:pt x="4622918" y="4245550"/>
                  <a:pt x="4559792" y="4245550"/>
                </a:cubicBezTo>
                <a:close/>
                <a:moveTo>
                  <a:pt x="4559792" y="3709973"/>
                </a:moveTo>
                <a:cubicBezTo>
                  <a:pt x="4496666" y="3709973"/>
                  <a:pt x="4445492" y="3761147"/>
                  <a:pt x="4445492" y="3824273"/>
                </a:cubicBezTo>
                <a:cubicBezTo>
                  <a:pt x="4445492" y="3887399"/>
                  <a:pt x="4496666" y="3938573"/>
                  <a:pt x="4559792" y="3938573"/>
                </a:cubicBezTo>
                <a:cubicBezTo>
                  <a:pt x="4622918" y="3938573"/>
                  <a:pt x="4674092" y="3887399"/>
                  <a:pt x="4674092" y="3824273"/>
                </a:cubicBezTo>
                <a:cubicBezTo>
                  <a:pt x="4674092" y="3761147"/>
                  <a:pt x="4622918" y="3709973"/>
                  <a:pt x="4559792" y="3709973"/>
                </a:cubicBezTo>
                <a:close/>
                <a:moveTo>
                  <a:pt x="4559792" y="3174396"/>
                </a:moveTo>
                <a:cubicBezTo>
                  <a:pt x="4496666" y="3174396"/>
                  <a:pt x="4445492" y="3225570"/>
                  <a:pt x="4445492" y="3288696"/>
                </a:cubicBezTo>
                <a:cubicBezTo>
                  <a:pt x="4445492" y="3351822"/>
                  <a:pt x="4496666" y="3402996"/>
                  <a:pt x="4559792" y="3402996"/>
                </a:cubicBezTo>
                <a:cubicBezTo>
                  <a:pt x="4622918" y="3402996"/>
                  <a:pt x="4674092" y="3351822"/>
                  <a:pt x="4674092" y="3288696"/>
                </a:cubicBezTo>
                <a:cubicBezTo>
                  <a:pt x="4674092" y="3225570"/>
                  <a:pt x="4622918" y="3174396"/>
                  <a:pt x="4559792" y="3174396"/>
                </a:cubicBezTo>
                <a:close/>
                <a:moveTo>
                  <a:pt x="4559792" y="2638819"/>
                </a:moveTo>
                <a:cubicBezTo>
                  <a:pt x="4496666" y="2638819"/>
                  <a:pt x="4445492" y="2689993"/>
                  <a:pt x="4445492" y="2753119"/>
                </a:cubicBezTo>
                <a:cubicBezTo>
                  <a:pt x="4445492" y="2816245"/>
                  <a:pt x="4496666" y="2867419"/>
                  <a:pt x="4559792" y="2867419"/>
                </a:cubicBezTo>
                <a:cubicBezTo>
                  <a:pt x="4622918" y="2867419"/>
                  <a:pt x="4674092" y="2816245"/>
                  <a:pt x="4674092" y="2753119"/>
                </a:cubicBezTo>
                <a:cubicBezTo>
                  <a:pt x="4674092" y="2689993"/>
                  <a:pt x="4622918" y="2638819"/>
                  <a:pt x="4559792" y="2638819"/>
                </a:cubicBezTo>
                <a:close/>
                <a:moveTo>
                  <a:pt x="4559792" y="2103242"/>
                </a:moveTo>
                <a:cubicBezTo>
                  <a:pt x="4496666" y="2103242"/>
                  <a:pt x="4445492" y="2154416"/>
                  <a:pt x="4445492" y="2217542"/>
                </a:cubicBezTo>
                <a:cubicBezTo>
                  <a:pt x="4445492" y="2280668"/>
                  <a:pt x="4496666" y="2331842"/>
                  <a:pt x="4559792" y="2331842"/>
                </a:cubicBezTo>
                <a:cubicBezTo>
                  <a:pt x="4622918" y="2331842"/>
                  <a:pt x="4674092" y="2280668"/>
                  <a:pt x="4674092" y="2217542"/>
                </a:cubicBezTo>
                <a:cubicBezTo>
                  <a:pt x="4674092" y="2154416"/>
                  <a:pt x="4622918" y="2103242"/>
                  <a:pt x="4559792" y="2103242"/>
                </a:cubicBezTo>
                <a:close/>
                <a:moveTo>
                  <a:pt x="4559792" y="1567665"/>
                </a:moveTo>
                <a:cubicBezTo>
                  <a:pt x="4496666" y="1567665"/>
                  <a:pt x="4445492" y="1618839"/>
                  <a:pt x="4445492" y="1681965"/>
                </a:cubicBezTo>
                <a:cubicBezTo>
                  <a:pt x="4445492" y="1745091"/>
                  <a:pt x="4496666" y="1796265"/>
                  <a:pt x="4559792" y="1796265"/>
                </a:cubicBezTo>
                <a:cubicBezTo>
                  <a:pt x="4622918" y="1796265"/>
                  <a:pt x="4674092" y="1745091"/>
                  <a:pt x="4674092" y="1681965"/>
                </a:cubicBezTo>
                <a:cubicBezTo>
                  <a:pt x="4674092" y="1618839"/>
                  <a:pt x="4622918" y="1567665"/>
                  <a:pt x="4559792" y="1567665"/>
                </a:cubicBezTo>
                <a:close/>
                <a:moveTo>
                  <a:pt x="4559792" y="1032089"/>
                </a:moveTo>
                <a:cubicBezTo>
                  <a:pt x="4496666" y="1032089"/>
                  <a:pt x="4445492" y="1083263"/>
                  <a:pt x="4445492" y="1146389"/>
                </a:cubicBezTo>
                <a:cubicBezTo>
                  <a:pt x="4445492" y="1209515"/>
                  <a:pt x="4496666" y="1260689"/>
                  <a:pt x="4559792" y="1260689"/>
                </a:cubicBezTo>
                <a:cubicBezTo>
                  <a:pt x="4622918" y="1260689"/>
                  <a:pt x="4674092" y="1209515"/>
                  <a:pt x="4674092" y="1146389"/>
                </a:cubicBezTo>
                <a:cubicBezTo>
                  <a:pt x="4674092" y="1083263"/>
                  <a:pt x="4622918" y="1032089"/>
                  <a:pt x="4559792" y="1032089"/>
                </a:cubicBezTo>
                <a:close/>
                <a:moveTo>
                  <a:pt x="4559792" y="496512"/>
                </a:moveTo>
                <a:cubicBezTo>
                  <a:pt x="4496666" y="496512"/>
                  <a:pt x="4445492" y="547686"/>
                  <a:pt x="4445492" y="610812"/>
                </a:cubicBezTo>
                <a:cubicBezTo>
                  <a:pt x="4445492" y="673938"/>
                  <a:pt x="4496666" y="725112"/>
                  <a:pt x="4559792" y="725112"/>
                </a:cubicBezTo>
                <a:cubicBezTo>
                  <a:pt x="4622918" y="725112"/>
                  <a:pt x="4674092" y="673938"/>
                  <a:pt x="4674092" y="610812"/>
                </a:cubicBezTo>
                <a:cubicBezTo>
                  <a:pt x="4674092" y="547686"/>
                  <a:pt x="4622918" y="496512"/>
                  <a:pt x="4559792" y="496512"/>
                </a:cubicBezTo>
                <a:close/>
                <a:moveTo>
                  <a:pt x="416576" y="0"/>
                </a:moveTo>
                <a:lnTo>
                  <a:pt x="4876800" y="0"/>
                </a:lnTo>
                <a:lnTo>
                  <a:pt x="4876800" y="6019800"/>
                </a:lnTo>
                <a:lnTo>
                  <a:pt x="416576" y="6019800"/>
                </a:lnTo>
                <a:cubicBezTo>
                  <a:pt x="186507" y="6019800"/>
                  <a:pt x="0" y="5833293"/>
                  <a:pt x="0" y="5603224"/>
                </a:cubicBezTo>
                <a:lnTo>
                  <a:pt x="0" y="416576"/>
                </a:lnTo>
                <a:cubicBezTo>
                  <a:pt x="0" y="186507"/>
                  <a:pt x="186507" y="0"/>
                  <a:pt x="416576" y="0"/>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75" name="Arc 22574">
            <a:extLst>
              <a:ext uri="{FF2B5EF4-FFF2-40B4-BE49-F238E27FC236}">
                <a16:creationId xmlns:a16="http://schemas.microsoft.com/office/drawing/2014/main" id="{01C25CDF-40D2-9E6E-CB8F-0E20B663FE05}"/>
              </a:ext>
            </a:extLst>
          </p:cNvPr>
          <p:cNvSpPr/>
          <p:nvPr/>
        </p:nvSpPr>
        <p:spPr>
          <a:xfrm rot="16393133" flipV="1">
            <a:off x="5920132" y="792759"/>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6" name="Arc 22575">
            <a:extLst>
              <a:ext uri="{FF2B5EF4-FFF2-40B4-BE49-F238E27FC236}">
                <a16:creationId xmlns:a16="http://schemas.microsoft.com/office/drawing/2014/main" id="{E2EC53E1-9C0B-2E67-0A61-52F5B522C392}"/>
              </a:ext>
            </a:extLst>
          </p:cNvPr>
          <p:cNvSpPr/>
          <p:nvPr/>
        </p:nvSpPr>
        <p:spPr>
          <a:xfrm rot="16393133" flipV="1">
            <a:off x="5913016" y="1307907"/>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7" name="Arc 22576">
            <a:extLst>
              <a:ext uri="{FF2B5EF4-FFF2-40B4-BE49-F238E27FC236}">
                <a16:creationId xmlns:a16="http://schemas.microsoft.com/office/drawing/2014/main" id="{D8191C8B-7191-8F65-7774-CC70D8877FE4}"/>
              </a:ext>
            </a:extLst>
          </p:cNvPr>
          <p:cNvSpPr/>
          <p:nvPr/>
        </p:nvSpPr>
        <p:spPr>
          <a:xfrm rot="16393133" flipV="1">
            <a:off x="5913016" y="1823055"/>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8" name="Arc 22577">
            <a:extLst>
              <a:ext uri="{FF2B5EF4-FFF2-40B4-BE49-F238E27FC236}">
                <a16:creationId xmlns:a16="http://schemas.microsoft.com/office/drawing/2014/main" id="{F66D3D0D-41A3-6796-F6E8-67C9B3C4282D}"/>
              </a:ext>
            </a:extLst>
          </p:cNvPr>
          <p:cNvSpPr/>
          <p:nvPr/>
        </p:nvSpPr>
        <p:spPr>
          <a:xfrm rot="16393133" flipV="1">
            <a:off x="5913016" y="2399662"/>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9" name="Arc 22578">
            <a:extLst>
              <a:ext uri="{FF2B5EF4-FFF2-40B4-BE49-F238E27FC236}">
                <a16:creationId xmlns:a16="http://schemas.microsoft.com/office/drawing/2014/main" id="{44971ADC-7EBA-779C-25F3-C241F690C91B}"/>
              </a:ext>
            </a:extLst>
          </p:cNvPr>
          <p:cNvSpPr/>
          <p:nvPr/>
        </p:nvSpPr>
        <p:spPr>
          <a:xfrm rot="16393133" flipV="1">
            <a:off x="5896821" y="293859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0" name="Arc 22579">
            <a:extLst>
              <a:ext uri="{FF2B5EF4-FFF2-40B4-BE49-F238E27FC236}">
                <a16:creationId xmlns:a16="http://schemas.microsoft.com/office/drawing/2014/main" id="{688FE2A5-AE47-00C1-D2D6-30B9ADA68BC8}"/>
              </a:ext>
            </a:extLst>
          </p:cNvPr>
          <p:cNvSpPr/>
          <p:nvPr/>
        </p:nvSpPr>
        <p:spPr>
          <a:xfrm rot="16393133" flipV="1">
            <a:off x="5896822" y="348826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1" name="Arc 22580">
            <a:extLst>
              <a:ext uri="{FF2B5EF4-FFF2-40B4-BE49-F238E27FC236}">
                <a16:creationId xmlns:a16="http://schemas.microsoft.com/office/drawing/2014/main" id="{DE05AE2F-3884-3FC2-532A-F8EC30E99A4D}"/>
              </a:ext>
            </a:extLst>
          </p:cNvPr>
          <p:cNvSpPr/>
          <p:nvPr/>
        </p:nvSpPr>
        <p:spPr>
          <a:xfrm rot="16393133" flipV="1">
            <a:off x="5913017" y="399808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2" name="Arc 22581">
            <a:extLst>
              <a:ext uri="{FF2B5EF4-FFF2-40B4-BE49-F238E27FC236}">
                <a16:creationId xmlns:a16="http://schemas.microsoft.com/office/drawing/2014/main" id="{5C3B6181-8BBE-2C1E-4B6E-986D15CCE902}"/>
              </a:ext>
            </a:extLst>
          </p:cNvPr>
          <p:cNvSpPr/>
          <p:nvPr/>
        </p:nvSpPr>
        <p:spPr>
          <a:xfrm rot="16393133" flipV="1">
            <a:off x="5896821" y="4538504"/>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3" name="Arc 22582">
            <a:extLst>
              <a:ext uri="{FF2B5EF4-FFF2-40B4-BE49-F238E27FC236}">
                <a16:creationId xmlns:a16="http://schemas.microsoft.com/office/drawing/2014/main" id="{F49B066A-968D-3175-D34A-3FF33B8928A0}"/>
              </a:ext>
            </a:extLst>
          </p:cNvPr>
          <p:cNvSpPr/>
          <p:nvPr/>
        </p:nvSpPr>
        <p:spPr>
          <a:xfrm rot="16393133" flipV="1">
            <a:off x="5920132" y="5054251"/>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4" name="Arc 22583">
            <a:extLst>
              <a:ext uri="{FF2B5EF4-FFF2-40B4-BE49-F238E27FC236}">
                <a16:creationId xmlns:a16="http://schemas.microsoft.com/office/drawing/2014/main" id="{36B97379-3340-EDAF-8CB5-480E11186450}"/>
              </a:ext>
            </a:extLst>
          </p:cNvPr>
          <p:cNvSpPr/>
          <p:nvPr/>
        </p:nvSpPr>
        <p:spPr>
          <a:xfrm rot="16393133" flipV="1">
            <a:off x="5913016" y="550018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3783623" y="1037022"/>
            <a:ext cx="4953000" cy="838200"/>
          </a:xfrm>
          <a:prstGeom prst="rect">
            <a:avLst/>
          </a:prstGeom>
        </p:spPr>
        <p:txBody>
          <a:bodyPr vert="horz" lIns="91440" tIns="45720" rIns="91440" bIns="45720" rtlCol="0" anchor="ctr">
            <a:norm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r>
              <a:rPr lang="en-US" altLang="en-US" sz="3200" dirty="0" err="1"/>
              <a:t>Luyện</a:t>
            </a:r>
            <a:r>
              <a:rPr lang="en-US" altLang="en-US" sz="3200" dirty="0"/>
              <a:t> </a:t>
            </a:r>
            <a:r>
              <a:rPr lang="en-US" altLang="en-US" sz="3200" dirty="0" err="1"/>
              <a:t>đọc</a:t>
            </a:r>
            <a:r>
              <a:rPr lang="en-US" altLang="en-US" sz="3200" dirty="0"/>
              <a:t> </a:t>
            </a:r>
            <a:r>
              <a:rPr lang="en-US" altLang="en-US" sz="3200" dirty="0" err="1"/>
              <a:t>diễn</a:t>
            </a:r>
            <a:r>
              <a:rPr lang="en-US" altLang="en-US" sz="3200" dirty="0"/>
              <a:t> </a:t>
            </a:r>
            <a:r>
              <a:rPr lang="en-US" altLang="en-US" sz="3200" dirty="0" err="1"/>
              <a:t>cảm</a:t>
            </a:r>
            <a:endParaRPr lang="en-US" altLang="en-US" sz="3200" dirty="0"/>
          </a:p>
        </p:txBody>
      </p:sp>
      <p:sp>
        <p:nvSpPr>
          <p:cNvPr id="30" name="Text Box 5">
            <a:extLst>
              <a:ext uri="{FF2B5EF4-FFF2-40B4-BE49-F238E27FC236}">
                <a16:creationId xmlns:a16="http://schemas.microsoft.com/office/drawing/2014/main" id="{9D91307A-7FE6-4A11-89A2-EFEBDDA983AA}"/>
              </a:ext>
            </a:extLst>
          </p:cNvPr>
          <p:cNvSpPr txBox="1">
            <a:spLocks noChangeArrowheads="1"/>
          </p:cNvSpPr>
          <p:nvPr/>
        </p:nvSpPr>
        <p:spPr bwMode="auto">
          <a:xfrm>
            <a:off x="1443817" y="2143780"/>
            <a:ext cx="8948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dirty="0" err="1">
                <a:ea typeface="#9Slide02 Noi dung dai" panose="02000000000000000000" pitchFamily="2" charset="0"/>
              </a:rPr>
              <a:t>Dựa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vào</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nội</a:t>
            </a:r>
            <a:r>
              <a:rPr lang="en-US" altLang="vi-VN" sz="2800" dirty="0">
                <a:ea typeface="#9Slide02 Noi dung dai" panose="02000000000000000000" pitchFamily="2" charset="0"/>
              </a:rPr>
              <a:t> dung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nêu</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giọng</a:t>
            </a:r>
            <a:r>
              <a:rPr lang="en-US" altLang="vi-VN" sz="2800" dirty="0">
                <a:ea typeface="#9Slide02 Noi dung dai" panose="02000000000000000000" pitchFamily="2" charset="0"/>
              </a:rPr>
              <a:t> </a:t>
            </a:r>
            <a:r>
              <a:rPr lang="vi-VN" altLang="vi-VN" sz="2800" dirty="0">
                <a:ea typeface="#9Slide02 Noi dung dai" panose="02000000000000000000" pitchFamily="2" charset="0"/>
              </a:rPr>
              <a:t>đọc</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của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a:t>
            </a:r>
          </a:p>
        </p:txBody>
      </p:sp>
      <p:sp>
        <p:nvSpPr>
          <p:cNvPr id="31" name="TextBox 30">
            <a:extLst>
              <a:ext uri="{FF2B5EF4-FFF2-40B4-BE49-F238E27FC236}">
                <a16:creationId xmlns:a16="http://schemas.microsoft.com/office/drawing/2014/main" id="{B4C6B2FB-CAAA-408A-A5EB-3FE311CF635E}"/>
              </a:ext>
            </a:extLst>
          </p:cNvPr>
          <p:cNvSpPr txBox="1"/>
          <p:nvPr/>
        </p:nvSpPr>
        <p:spPr>
          <a:xfrm>
            <a:off x="1283248" y="3125268"/>
            <a:ext cx="9269901" cy="1384995"/>
          </a:xfrm>
          <a:prstGeom prst="rect">
            <a:avLst/>
          </a:prstGeom>
          <a:noFill/>
        </p:spPr>
        <p:txBody>
          <a:bodyPr wrap="square" rtlCol="0">
            <a:spAutoFit/>
          </a:bodyPr>
          <a:lstStyle>
            <a:defPPr>
              <a:defRPr lang="en-US"/>
            </a:defPPr>
            <a:lvl1pPr>
              <a:spcBef>
                <a:spcPct val="50000"/>
              </a:spcBef>
              <a:defRPr sz="2400">
                <a:solidFill>
                  <a:srgbClr val="0070C0"/>
                </a:solidFill>
                <a:latin typeface="Arial" pitchFamily="34" charset="0"/>
                <a:cs typeface="Arial" pitchFamily="34" charset="0"/>
              </a:defRPr>
            </a:lvl1pPr>
          </a:lstStyle>
          <a:p>
            <a:pPr algn="just"/>
            <a:r>
              <a:rPr lang="en-US" sz="2800" dirty="0" err="1">
                <a:solidFill>
                  <a:srgbClr val="402420"/>
                </a:solidFill>
                <a:ea typeface="#9Slide02 Noi dung dai" panose="02000000000000000000" pitchFamily="2" charset="0"/>
              </a:rPr>
              <a:t>Đọc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trôi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chảy</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ngắt</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nghỉ</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hơi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đúng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sau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dấu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câu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giữa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cụm</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nhấn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giọng</a:t>
            </a:r>
            <a:r>
              <a:rPr lang="en-US" sz="2800" dirty="0">
                <a:solidFill>
                  <a:srgbClr val="402420"/>
                </a:solidFill>
                <a:ea typeface="#9Slide02 Noi dung dai" panose="02000000000000000000" pitchFamily="2" charset="0"/>
              </a:rPr>
              <a:t> ở </a:t>
            </a:r>
            <a:r>
              <a:rPr lang="en-US" sz="2800" dirty="0" err="1">
                <a:solidFill>
                  <a:srgbClr val="402420"/>
                </a:solidFill>
                <a:ea typeface="#9Slide02 Noi dung dai" panose="02000000000000000000" pitchFamily="2" charset="0"/>
              </a:rPr>
              <a:t>những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ngữ</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thể</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hiện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lời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nhắn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nhủ</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niềm</a:t>
            </a:r>
            <a:r>
              <a:rPr lang="en-US" sz="2800" dirty="0">
                <a:solidFill>
                  <a:srgbClr val="402420"/>
                </a:solidFill>
                <a:ea typeface="#9Slide02 Noi dung dai" panose="02000000000000000000" pitchFamily="2" charset="0"/>
              </a:rPr>
              <a:t> hi </a:t>
            </a:r>
            <a:r>
              <a:rPr lang="en-US" sz="2800" dirty="0" err="1">
                <a:solidFill>
                  <a:srgbClr val="402420"/>
                </a:solidFill>
                <a:ea typeface="#9Slide02 Noi dung dai" panose="02000000000000000000" pitchFamily="2" charset="0"/>
              </a:rPr>
              <a:t>vọng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của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Bác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đối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với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sinh</a:t>
            </a:r>
            <a:r>
              <a:rPr lang="en-US" sz="2800" dirty="0">
                <a:solidFill>
                  <a:srgbClr val="402420"/>
                </a:solidFill>
                <a:ea typeface="#9Slide02 Noi dung dai" panose="02000000000000000000" pitchFamily="2" charset="0"/>
              </a:rPr>
              <a:t>.</a:t>
            </a:r>
          </a:p>
        </p:txBody>
      </p:sp>
      <p:pic>
        <p:nvPicPr>
          <p:cNvPr id="1026" name="Picture 2" descr="Đề thi học kì 2 lớp 2 năm 2020 - 2021 theo Thông tư 22 (14 đề)">
            <a:extLst>
              <a:ext uri="{FF2B5EF4-FFF2-40B4-BE49-F238E27FC236}">
                <a16:creationId xmlns:a16="http://schemas.microsoft.com/office/drawing/2014/main"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434" y="4745123"/>
            <a:ext cx="3235569" cy="16908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F535F963-CB5F-4D2D-9289-F064432C8998}"/>
              </a:ext>
            </a:extLst>
          </p:cNvPr>
          <p:cNvCxnSpPr>
            <a:cxnSpLocks/>
          </p:cNvCxnSpPr>
          <p:nvPr/>
        </p:nvCxnSpPr>
        <p:spPr>
          <a:xfrm>
            <a:off x="4210050" y="1914390"/>
            <a:ext cx="3771900" cy="0"/>
          </a:xfrm>
          <a:prstGeom prst="line">
            <a:avLst/>
          </a:prstGeom>
          <a:ln w="28575">
            <a:solidFill>
              <a:srgbClr val="7C44D0"/>
            </a:solidFill>
          </a:ln>
        </p:spPr>
        <p:style>
          <a:lnRef idx="1">
            <a:schemeClr val="accent1"/>
          </a:lnRef>
          <a:fillRef idx="0">
            <a:schemeClr val="accent1"/>
          </a:fillRef>
          <a:effectRef idx="0">
            <a:schemeClr val="accent1"/>
          </a:effectRef>
          <a:fontRef idx="minor">
            <a:schemeClr val="tx1"/>
          </a:fontRef>
        </p:style>
      </p:cxnSp>
      <p:sp>
        <p:nvSpPr>
          <p:cNvPr id="9" name="Flowchart: Decision 8">
            <a:extLst>
              <a:ext uri="{FF2B5EF4-FFF2-40B4-BE49-F238E27FC236}">
                <a16:creationId xmlns:a16="http://schemas.microsoft.com/office/drawing/2014/main" id="{28B23A54-226B-40D4-A7EB-2890D79EF6EA}"/>
              </a:ext>
            </a:extLst>
          </p:cNvPr>
          <p:cNvSpPr/>
          <p:nvPr/>
        </p:nvSpPr>
        <p:spPr>
          <a:xfrm>
            <a:off x="1019216" y="2236501"/>
            <a:ext cx="27432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effectLst>
                <a:outerShdw blurRad="38100" dist="38100" dir="2700000" algn="tl">
                  <a:srgbClr val="000000">
                    <a:alpha val="43137"/>
                  </a:srgbClr>
                </a:outerShdw>
              </a:effectLst>
              <a:latin typeface="Arial" panose="020B0604020202020204" pitchFamily="34" charset="0"/>
              <a:ea typeface="#9Slide02 Noi dung dai" panose="02000000000000000000" pitchFamily="2" charset="0"/>
              <a:cs typeface="Arial" panose="020B0604020202020204" pitchFamily="34" charset="0"/>
            </a:endParaRPr>
          </a:p>
        </p:txBody>
      </p:sp>
    </p:spTree>
    <p:extLst>
      <p:ext uri="{BB962C8B-B14F-4D97-AF65-F5344CB8AC3E}">
        <p14:creationId xmlns:p14="http://schemas.microsoft.com/office/powerpoint/2010/main" val="1631417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305" y="1227802"/>
            <a:ext cx="1056738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xây</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dựng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trông</a:t>
            </a:r>
            <a:r>
              <a:rPr lang="en-GB" altLang="en-US" sz="3200" dirty="0">
                <a:latin typeface="Arial" panose="020B0604020202020204" pitchFamily="34" charset="0"/>
                <a:cs typeface="Arial" panose="020B0604020202020204" pitchFamily="34" charset="0"/>
              </a:rPr>
              <a:t> mong, </a:t>
            </a:r>
            <a:r>
              <a:rPr lang="en-GB" altLang="en-US" sz="3200" dirty="0" err="1">
                <a:latin typeface="Arial" panose="020B0604020202020204" pitchFamily="34" charset="0"/>
                <a:cs typeface="Arial" panose="020B0604020202020204" pitchFamily="34" charset="0"/>
              </a:rPr>
              <a:t>chờ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đợi</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tươi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đẹp</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sánh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vai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lớn</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128118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25" y="1166842"/>
            <a:ext cx="1055214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xây</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dựng</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trông</a:t>
            </a:r>
            <a:r>
              <a:rPr lang="en-GB" altLang="en-US" sz="3200" dirty="0">
                <a:solidFill>
                  <a:srgbClr val="FF0000"/>
                </a:solidFill>
                <a:latin typeface="Arial" panose="020B0604020202020204" pitchFamily="34" charset="0"/>
                <a:cs typeface="Arial" panose="020B0604020202020204" pitchFamily="34" charset="0"/>
              </a:rPr>
              <a:t> mong</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chờ</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đợi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tươi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đẹp</a:t>
            </a:r>
            <a:r>
              <a:rPr lang="en-GB" altLang="en-US" sz="3200" dirty="0">
                <a:solidFill>
                  <a:srgbClr val="FF0000"/>
                </a:solidFill>
                <a:latin typeface="Arial" panose="020B0604020202020204" pitchFamily="34" charset="0"/>
                <a:cs typeface="Arial" panose="020B0604020202020204" pitchFamily="34" charset="0"/>
              </a:rPr>
              <a:t> hay </a:t>
            </a:r>
            <a:r>
              <a:rPr lang="en-GB" altLang="en-US" sz="3200" dirty="0" err="1">
                <a:solidFill>
                  <a:srgbClr val="FF0000"/>
                </a:solidFill>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sánh</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vai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phần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lớn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8695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ư gửi các học sinh (trang 4) - Tiếng Việt 5 tập 1">
            <a:extLst>
              <a:ext uri="{FF2B5EF4-FFF2-40B4-BE49-F238E27FC236}">
                <a16:creationId xmlns:a16="http://schemas.microsoft.com/office/drawing/2014/main" id="{ABDBF35B-C3D3-A92F-3267-50813AAF9A5C}"/>
              </a:ext>
            </a:extLst>
          </p:cNvPr>
          <p:cNvPicPr>
            <a:picLocks noChangeAspect="1" noChangeArrowheads="1"/>
          </p:cNvPicPr>
          <p:nvPr/>
        </p:nvPicPr>
        <p:blipFill>
          <a:blip r:embed="rId3" cstate="print"/>
          <a:srcRect/>
          <a:stretch>
            <a:fillRect/>
          </a:stretch>
        </p:blipFill>
        <p:spPr bwMode="auto">
          <a:xfrm>
            <a:off x="797991" y="3798278"/>
            <a:ext cx="4252255" cy="2398708"/>
          </a:xfrm>
          <a:prstGeom prst="rect">
            <a:avLst/>
          </a:prstGeom>
          <a:noFill/>
        </p:spPr>
      </p:pic>
      <p:sp>
        <p:nvSpPr>
          <p:cNvPr id="3" name="Rectangle 2">
            <a:extLst>
              <a:ext uri="{FF2B5EF4-FFF2-40B4-BE49-F238E27FC236}">
                <a16:creationId xmlns:a16="http://schemas.microsoft.com/office/drawing/2014/main" id="{340EF671-0222-5994-D43E-CD5FB20348B8}"/>
              </a:ext>
            </a:extLst>
          </p:cNvPr>
          <p:cNvSpPr/>
          <p:nvPr/>
        </p:nvSpPr>
        <p:spPr>
          <a:xfrm>
            <a:off x="2903799" y="1663953"/>
            <a:ext cx="6647974"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C000"/>
                </a:solidFill>
                <a:effectLst>
                  <a:outerShdw dist="38100" dir="2700000" algn="tl" rotWithShape="0">
                    <a:schemeClr val="accent2"/>
                  </a:outerShdw>
                </a:effectLst>
              </a:rPr>
              <a:t>THI ĐỌC DIỄN CẢM</a:t>
            </a:r>
            <a:endParaRPr lang="en-US" sz="5400" b="1" cap="none" spc="0">
              <a:ln w="6600">
                <a:solidFill>
                  <a:schemeClr val="accent2"/>
                </a:solidFill>
                <a:prstDash val="solid"/>
              </a:ln>
              <a:solidFill>
                <a:srgbClr val="FFC000"/>
              </a:solidFill>
              <a:effectLst>
                <a:outerShdw dist="38100" dir="2700000" algn="tl" rotWithShape="0">
                  <a:schemeClr val="accent2"/>
                </a:outerShdw>
              </a:effectLst>
            </a:endParaRPr>
          </a:p>
        </p:txBody>
      </p:sp>
      <p:grpSp>
        <p:nvGrpSpPr>
          <p:cNvPr id="9" name="Group 8">
            <a:extLst>
              <a:ext uri="{FF2B5EF4-FFF2-40B4-BE49-F238E27FC236}">
                <a16:creationId xmlns:a16="http://schemas.microsoft.com/office/drawing/2014/main" id="{32D4B199-4BF5-4267-E2AE-BAE1C612BB85}"/>
              </a:ext>
            </a:extLst>
          </p:cNvPr>
          <p:cNvGrpSpPr/>
          <p:nvPr/>
        </p:nvGrpSpPr>
        <p:grpSpPr>
          <a:xfrm>
            <a:off x="6096000" y="3447535"/>
            <a:ext cx="5199715" cy="2913165"/>
            <a:chOff x="6096000" y="3447535"/>
            <a:chExt cx="5199715" cy="2913165"/>
          </a:xfrm>
        </p:grpSpPr>
        <p:grpSp>
          <p:nvGrpSpPr>
            <p:cNvPr id="7" name="Group 6">
              <a:extLst>
                <a:ext uri="{FF2B5EF4-FFF2-40B4-BE49-F238E27FC236}">
                  <a16:creationId xmlns:a16="http://schemas.microsoft.com/office/drawing/2014/main" id="{53B222CF-B056-5B2B-D522-83C8FB0DFF48}"/>
                </a:ext>
              </a:extLst>
            </p:cNvPr>
            <p:cNvGrpSpPr/>
            <p:nvPr/>
          </p:nvGrpSpPr>
          <p:grpSpPr>
            <a:xfrm>
              <a:off x="6096000" y="3457328"/>
              <a:ext cx="5199715" cy="2903372"/>
              <a:chOff x="6096000" y="3457328"/>
              <a:chExt cx="5199715" cy="2903372"/>
            </a:xfrm>
          </p:grpSpPr>
          <p:pic>
            <p:nvPicPr>
              <p:cNvPr id="4" name="Picture 3">
                <a:extLst>
                  <a:ext uri="{FF2B5EF4-FFF2-40B4-BE49-F238E27FC236}">
                    <a16:creationId xmlns:a16="http://schemas.microsoft.com/office/drawing/2014/main" id="{01E83A57-FEEC-0521-D0A7-46CC76AF748D}"/>
                  </a:ext>
                </a:extLst>
              </p:cNvPr>
              <p:cNvPicPr>
                <a:picLocks noChangeAspect="1"/>
              </p:cNvPicPr>
              <p:nvPr/>
            </p:nvPicPr>
            <p:blipFill>
              <a:blip r:embed="rId4"/>
              <a:stretch>
                <a:fillRect/>
              </a:stretch>
            </p:blipFill>
            <p:spPr>
              <a:xfrm>
                <a:off x="6096000" y="3634564"/>
                <a:ext cx="5199715" cy="2726136"/>
              </a:xfrm>
              <a:prstGeom prst="rect">
                <a:avLst/>
              </a:prstGeom>
            </p:spPr>
          </p:pic>
          <p:sp>
            <p:nvSpPr>
              <p:cNvPr id="6" name="Freeform: Shape 5">
                <a:extLst>
                  <a:ext uri="{FF2B5EF4-FFF2-40B4-BE49-F238E27FC236}">
                    <a16:creationId xmlns:a16="http://schemas.microsoft.com/office/drawing/2014/main" id="{15B0557C-4AF6-2F7B-9B99-A6D4B28AA7C1}"/>
                  </a:ext>
                </a:extLst>
              </p:cNvPr>
              <p:cNvSpPr/>
              <p:nvPr/>
            </p:nvSpPr>
            <p:spPr>
              <a:xfrm>
                <a:off x="6870357" y="3457328"/>
                <a:ext cx="1062681" cy="274413"/>
              </a:xfrm>
              <a:custGeom>
                <a:avLst/>
                <a:gdLst>
                  <a:gd name="connsiteX0" fmla="*/ 0 w 1037968"/>
                  <a:gd name="connsiteY0" fmla="*/ 185352 h 296563"/>
                  <a:gd name="connsiteX1" fmla="*/ 679622 w 1037968"/>
                  <a:gd name="connsiteY1" fmla="*/ 0 h 296563"/>
                  <a:gd name="connsiteX2" fmla="*/ 1037968 w 1037968"/>
                  <a:gd name="connsiteY2" fmla="*/ 197708 h 296563"/>
                  <a:gd name="connsiteX3" fmla="*/ 593124 w 1037968"/>
                  <a:gd name="connsiteY3" fmla="*/ 296563 h 296563"/>
                  <a:gd name="connsiteX4" fmla="*/ 0 w 1037968"/>
                  <a:gd name="connsiteY4" fmla="*/ 185352 h 29656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75038"/>
                  <a:gd name="connsiteY0" fmla="*/ 188102 h 299313"/>
                  <a:gd name="connsiteX1" fmla="*/ 679622 w 1075038"/>
                  <a:gd name="connsiteY1" fmla="*/ 2750 h 299313"/>
                  <a:gd name="connsiteX2" fmla="*/ 1075038 w 1075038"/>
                  <a:gd name="connsiteY2" fmla="*/ 200458 h 299313"/>
                  <a:gd name="connsiteX3" fmla="*/ 593124 w 1075038"/>
                  <a:gd name="connsiteY3" fmla="*/ 299313 h 299313"/>
                  <a:gd name="connsiteX4" fmla="*/ 0 w 1075038"/>
                  <a:gd name="connsiteY4" fmla="*/ 188102 h 299313"/>
                  <a:gd name="connsiteX0" fmla="*/ 0 w 1062681"/>
                  <a:gd name="connsiteY0" fmla="*/ 224676 h 298817"/>
                  <a:gd name="connsiteX1" fmla="*/ 667265 w 1062681"/>
                  <a:gd name="connsiteY1" fmla="*/ 2254 h 298817"/>
                  <a:gd name="connsiteX2" fmla="*/ 1062681 w 1062681"/>
                  <a:gd name="connsiteY2" fmla="*/ 199962 h 298817"/>
                  <a:gd name="connsiteX3" fmla="*/ 580767 w 1062681"/>
                  <a:gd name="connsiteY3" fmla="*/ 298817 h 298817"/>
                  <a:gd name="connsiteX4" fmla="*/ 0 w 1062681"/>
                  <a:gd name="connsiteY4" fmla="*/ 224676 h 298817"/>
                  <a:gd name="connsiteX0" fmla="*/ 0 w 1062681"/>
                  <a:gd name="connsiteY0" fmla="*/ 200272 h 274413"/>
                  <a:gd name="connsiteX1" fmla="*/ 642552 w 1062681"/>
                  <a:gd name="connsiteY1" fmla="*/ 2563 h 274413"/>
                  <a:gd name="connsiteX2" fmla="*/ 1062681 w 1062681"/>
                  <a:gd name="connsiteY2" fmla="*/ 175558 h 274413"/>
                  <a:gd name="connsiteX3" fmla="*/ 580767 w 1062681"/>
                  <a:gd name="connsiteY3" fmla="*/ 274413 h 274413"/>
                  <a:gd name="connsiteX4" fmla="*/ 0 w 1062681"/>
                  <a:gd name="connsiteY4" fmla="*/ 200272 h 27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81" h="274413">
                    <a:moveTo>
                      <a:pt x="0" y="200272"/>
                    </a:moveTo>
                    <a:cubicBezTo>
                      <a:pt x="226541" y="138488"/>
                      <a:pt x="416011" y="-22150"/>
                      <a:pt x="642552" y="2563"/>
                    </a:cubicBezTo>
                    <a:cubicBezTo>
                      <a:pt x="934995" y="43752"/>
                      <a:pt x="943232" y="109655"/>
                      <a:pt x="1062681" y="175558"/>
                    </a:cubicBezTo>
                    <a:lnTo>
                      <a:pt x="580767" y="274413"/>
                    </a:lnTo>
                    <a:lnTo>
                      <a:pt x="0" y="200272"/>
                    </a:lnTo>
                    <a:close/>
                  </a:path>
                </a:pathLst>
              </a:custGeom>
              <a:solidFill>
                <a:srgbClr val="3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Shape 7">
              <a:extLst>
                <a:ext uri="{FF2B5EF4-FFF2-40B4-BE49-F238E27FC236}">
                  <a16:creationId xmlns:a16="http://schemas.microsoft.com/office/drawing/2014/main" id="{E1343BC1-9339-F44C-508A-CBA1EABC19DF}"/>
                </a:ext>
              </a:extLst>
            </p:cNvPr>
            <p:cNvSpPr/>
            <p:nvPr/>
          </p:nvSpPr>
          <p:spPr>
            <a:xfrm>
              <a:off x="9551773" y="3447535"/>
              <a:ext cx="1099751" cy="333633"/>
            </a:xfrm>
            <a:custGeom>
              <a:avLst/>
              <a:gdLst>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333633">
                  <a:moveTo>
                    <a:pt x="0" y="185351"/>
                  </a:moveTo>
                  <a:cubicBezTo>
                    <a:pt x="222422" y="123567"/>
                    <a:pt x="383060" y="0"/>
                    <a:pt x="667265" y="0"/>
                  </a:cubicBezTo>
                  <a:cubicBezTo>
                    <a:pt x="873211" y="4119"/>
                    <a:pt x="955589" y="131805"/>
                    <a:pt x="1099751" y="197708"/>
                  </a:cubicBezTo>
                  <a:lnTo>
                    <a:pt x="766119" y="333633"/>
                  </a:lnTo>
                  <a:lnTo>
                    <a:pt x="61784" y="185351"/>
                  </a:lnTo>
                  <a:lnTo>
                    <a:pt x="61784" y="172995"/>
                  </a:lnTo>
                  <a:lnTo>
                    <a:pt x="61784" y="160638"/>
                  </a:lnTo>
                  <a:lnTo>
                    <a:pt x="111211" y="160638"/>
                  </a:lnTo>
                </a:path>
              </a:pathLst>
            </a:custGeom>
            <a:solidFill>
              <a:srgbClr val="752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15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90579" y="2221728"/>
            <a:ext cx="5210842" cy="975588"/>
          </a:xfrm>
          <a:prstGeom prst="rect">
            <a:avLst/>
          </a:prstGeom>
          <a:noFill/>
        </p:spPr>
        <p:txBody>
          <a:bodyPr wrap="square" rtlCol="0">
            <a:spAutoFit/>
          </a:bodyPr>
          <a:lstStyle/>
          <a:p>
            <a:pPr algn="ctr">
              <a:lnSpc>
                <a:spcPct val="150000"/>
              </a:lnSpc>
            </a:pPr>
            <a:r>
              <a:rPr lang="vi-VN" sz="4267" b="1">
                <a:ln>
                  <a:solidFill>
                    <a:sysClr val="windowText" lastClr="000000"/>
                  </a:solidFill>
                </a:ln>
                <a:solidFill>
                  <a:srgbClr val="00B0F0"/>
                </a:solidFill>
                <a:latin typeface="UTM Avo" pitchFamily="18" charset="0"/>
                <a:ea typeface="HP001 5Ha" pitchFamily="34" charset="-127"/>
                <a:cs typeface="Arial" pitchFamily="34" charset="0"/>
              </a:rPr>
              <a:t>HOẠT ĐỘNG TIẾP NỐI</a:t>
            </a:r>
            <a:endParaRPr lang="en-US" sz="4267" b="1" dirty="0">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5" name="Rectangle 4">
            <a:extLst>
              <a:ext uri="{FF2B5EF4-FFF2-40B4-BE49-F238E27FC236}">
                <a16:creationId xmlns:a16="http://schemas.microsoft.com/office/drawing/2014/main" id="{65A6549E-A66E-47D1-A7A2-742D3EF179B5}"/>
              </a:ext>
            </a:extLst>
          </p:cNvPr>
          <p:cNvSpPr/>
          <p:nvPr/>
        </p:nvSpPr>
        <p:spPr>
          <a:xfrm>
            <a:off x="2524864" y="3197316"/>
            <a:ext cx="7455716" cy="2193677"/>
          </a:xfrm>
          <a:prstGeom prst="rect">
            <a:avLst/>
          </a:prstGeom>
        </p:spPr>
        <p:txBody>
          <a:bodyPr wrap="square">
            <a:spAutoFit/>
          </a:bodyPr>
          <a:lstStyle/>
          <a:p>
            <a:pPr algn="just">
              <a:lnSpc>
                <a:spcPct val="200000"/>
              </a:lnSpc>
            </a:pP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a:t>
            </a:r>
          </a:p>
          <a:p>
            <a:pPr algn="just">
              <a:lnSpc>
                <a:spcPct val="200000"/>
              </a:lnSpc>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Quang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endParaRPr lang="en-US" sz="2400" dirty="0">
              <a:latin typeface="Arial" panose="020B0604020202020204" pitchFamily="34" charset="0"/>
              <a:cs typeface="Arial" panose="020B0604020202020204" pitchFamily="34" charset="0"/>
            </a:endParaRPr>
          </a:p>
        </p:txBody>
      </p:sp>
      <p:sp>
        <p:nvSpPr>
          <p:cNvPr id="4" name="Flowchart: Decision 3">
            <a:extLst>
              <a:ext uri="{FF2B5EF4-FFF2-40B4-BE49-F238E27FC236}">
                <a16:creationId xmlns:a16="http://schemas.microsoft.com/office/drawing/2014/main" id="{A1C87862-4C83-41B3-B189-2BFAAFDAC24A}"/>
              </a:ext>
            </a:extLst>
          </p:cNvPr>
          <p:cNvSpPr/>
          <p:nvPr/>
        </p:nvSpPr>
        <p:spPr>
          <a:xfrm>
            <a:off x="1983356" y="3506820"/>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6" name="Flowchart: Decision 5">
            <a:extLst>
              <a:ext uri="{FF2B5EF4-FFF2-40B4-BE49-F238E27FC236}">
                <a16:creationId xmlns:a16="http://schemas.microsoft.com/office/drawing/2014/main" id="{D118516B-D82F-40FE-BCA6-736816478629}"/>
              </a:ext>
            </a:extLst>
          </p:cNvPr>
          <p:cNvSpPr/>
          <p:nvPr/>
        </p:nvSpPr>
        <p:spPr>
          <a:xfrm>
            <a:off x="1982820" y="4987394"/>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35524"/>
      </p:ext>
    </p:extLst>
  </p:cSld>
  <p:clrMapOvr>
    <a:masterClrMapping/>
  </p:clrMapOvr>
  <p:transition>
    <p:fade/>
    <p:sndAc>
      <p:stSnd>
        <p:snd r:embed="rId3"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18">
            <a:extLst>
              <a:ext uri="{FF2B5EF4-FFF2-40B4-BE49-F238E27FC236}">
                <a16:creationId xmlns:a16="http://schemas.microsoft.com/office/drawing/2014/main" id="{333F8219-A394-4511-BC49-2883FB182150}"/>
              </a:ext>
            </a:extLst>
          </p:cNvPr>
          <p:cNvSpPr>
            <a:spLocks noChangeArrowheads="1"/>
          </p:cNvSpPr>
          <p:nvPr>
            <p:custDataLst>
              <p:tags r:id="rId1"/>
            </p:custDataLst>
          </p:nvPr>
        </p:nvSpPr>
        <p:spPr bwMode="auto">
          <a:xfrm>
            <a:off x="990136" y="1213265"/>
            <a:ext cx="7005289" cy="22157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defTabSz="914217" eaLnBrk="1" hangingPunct="1">
              <a:defRPr/>
            </a:pPr>
            <a:r>
              <a:rPr lang="en-US" altLang="zh-CN" sz="7199" b="1" spc="30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Chào tạm biệt các con!</a:t>
            </a:r>
            <a:endParaRPr lang="en-US" altLang="zh-CN" sz="7199" b="1" spc="300"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28"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2586038"/>
            <a:ext cx="20034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24788" y="1666875"/>
            <a:ext cx="1276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174144"/>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nodeType="afterGroup">
                            <p:stCondLst>
                              <p:cond delay="75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750"/>
                                        <p:tgtEl>
                                          <p:spTgt spid="28"/>
                                        </p:tgtEl>
                                      </p:cBhvr>
                                    </p:animEffect>
                                    <p:anim calcmode="lin" valueType="num">
                                      <p:cBhvr>
                                        <p:cTn id="12" dur="750" fill="hold"/>
                                        <p:tgtEl>
                                          <p:spTgt spid="28"/>
                                        </p:tgtEl>
                                        <p:attrNameLst>
                                          <p:attrName>ppt_x</p:attrName>
                                        </p:attrNameLst>
                                      </p:cBhvr>
                                      <p:tavLst>
                                        <p:tav tm="0">
                                          <p:val>
                                            <p:strVal val="#ppt_x"/>
                                          </p:val>
                                        </p:tav>
                                        <p:tav tm="100000">
                                          <p:val>
                                            <p:strVal val="#ppt_x"/>
                                          </p:val>
                                        </p:tav>
                                      </p:tavLst>
                                    </p:anim>
                                    <p:anim calcmode="lin" valueType="num">
                                      <p:cBhvr>
                                        <p:cTn id="13" dur="750" fill="hold"/>
                                        <p:tgtEl>
                                          <p:spTgt spid="2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 presetClass="entr" presetSubtype="3"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1+#ppt_w/2"/>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4AED9F41-53D3-1BBE-B264-F9A17F00B25F}"/>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697E00CB-3707-0A27-3D1C-9C55616C9DAC}"/>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Top Corners Rounded 3">
            <a:extLst>
              <a:ext uri="{FF2B5EF4-FFF2-40B4-BE49-F238E27FC236}">
                <a16:creationId xmlns:a16="http://schemas.microsoft.com/office/drawing/2014/main" id="{102A883D-F4D6-5F32-9275-BD3D549AA94C}"/>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B7CF61F-6F27-92B4-850A-665FC0302A68}"/>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D977A195-872C-9586-B6B2-A038A406E8F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19E88F2B-F26D-BC98-E43A-2026FE948935}"/>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5C5B7054-976B-8D31-3A24-683D069038FE}"/>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6CF5E29-C389-0DEC-7FD2-FAB32F1D9C24}"/>
              </a:ext>
            </a:extLst>
          </p:cNvPr>
          <p:cNvSpPr/>
          <p:nvPr/>
        </p:nvSpPr>
        <p:spPr>
          <a:xfrm>
            <a:off x="10006854" y="3029714"/>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4FE195FA-116D-743E-8DD0-0CFB82E2F064}"/>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1" name="Freeform: Shape 10">
              <a:extLst>
                <a:ext uri="{FF2B5EF4-FFF2-40B4-BE49-F238E27FC236}">
                  <a16:creationId xmlns:a16="http://schemas.microsoft.com/office/drawing/2014/main" id="{77E9A430-348C-033E-1F72-624C4573BC0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51E34970-8A29-8862-3AD9-9F9E586A223C}"/>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3DB633-211C-B50E-1009-EB21484DD2A4}"/>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AB475F-A15B-CD03-5066-DBECB5F61F1B}"/>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AA4DCA-2ACC-6115-A93D-0D1F2D1BE3C1}"/>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F50400-52CE-070D-26A5-E7E5381F783C}"/>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D85B91-CFB6-CE0C-E148-B875AE484C4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070FE1-42AC-8050-A52A-4D546AB41AF0}"/>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5E4C4-376A-9E63-3FC8-E42BD6743E25}"/>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701929-C225-0002-0D3C-A2BAF4CDC259}"/>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3391CA9-01CD-95E0-7993-8BC7013D191E}"/>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2" name="Freeform: Shape 21">
              <a:extLst>
                <a:ext uri="{FF2B5EF4-FFF2-40B4-BE49-F238E27FC236}">
                  <a16:creationId xmlns:a16="http://schemas.microsoft.com/office/drawing/2014/main" id="{41E87D4D-874C-6F2B-4C32-2D782641E376}"/>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3" name="Straight Connector 22">
              <a:extLst>
                <a:ext uri="{FF2B5EF4-FFF2-40B4-BE49-F238E27FC236}">
                  <a16:creationId xmlns:a16="http://schemas.microsoft.com/office/drawing/2014/main" id="{79055F6F-A877-A3A0-2D46-F65C839C6B8E}"/>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134979-5F35-3459-DB32-ED13D8EFE5FF}"/>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F43B52-CAEF-C433-A4B3-006262884E5D}"/>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F9B523-06CB-6C84-71EB-8A421B3AA648}"/>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E70DC4-300C-3396-186A-D96C5F9B2463}"/>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AA915D-33D4-B1F6-285D-D579F6AF1E2A}"/>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FEE9676-AFB0-E862-6C3D-1BEDDF851C1A}"/>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8EA744-CF52-5D95-928F-BD44A2694A97}"/>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2EFE520-054E-7A30-8631-8C3886FA73BF}"/>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28" name="TextBox 22527">
            <a:extLst>
              <a:ext uri="{FF2B5EF4-FFF2-40B4-BE49-F238E27FC236}">
                <a16:creationId xmlns:a16="http://schemas.microsoft.com/office/drawing/2014/main" id="{BB7B8D48-C8DB-070D-4034-E4093F8B5F68}"/>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29" name="TextBox 22528">
            <a:extLst>
              <a:ext uri="{FF2B5EF4-FFF2-40B4-BE49-F238E27FC236}">
                <a16:creationId xmlns:a16="http://schemas.microsoft.com/office/drawing/2014/main" id="{2BD51BD4-1658-A8CC-2BAB-D3D2C5972BFA}"/>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0" name="TextBox 22529">
            <a:extLst>
              <a:ext uri="{FF2B5EF4-FFF2-40B4-BE49-F238E27FC236}">
                <a16:creationId xmlns:a16="http://schemas.microsoft.com/office/drawing/2014/main" id="{932669D3-397F-D690-F696-1FFC814E729A}"/>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1" name="TextBox 22530">
            <a:extLst>
              <a:ext uri="{FF2B5EF4-FFF2-40B4-BE49-F238E27FC236}">
                <a16:creationId xmlns:a16="http://schemas.microsoft.com/office/drawing/2014/main" id="{D6762B8B-487B-E852-82F6-2A6ED8FB186D}"/>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2" name="Group 22531">
            <a:extLst>
              <a:ext uri="{FF2B5EF4-FFF2-40B4-BE49-F238E27FC236}">
                <a16:creationId xmlns:a16="http://schemas.microsoft.com/office/drawing/2014/main" id="{7804A147-869D-910E-5A13-E57100F949A2}"/>
              </a:ext>
            </a:extLst>
          </p:cNvPr>
          <p:cNvGrpSpPr/>
          <p:nvPr/>
        </p:nvGrpSpPr>
        <p:grpSpPr>
          <a:xfrm>
            <a:off x="5853614" y="888904"/>
            <a:ext cx="469265" cy="4986839"/>
            <a:chOff x="5853614" y="888904"/>
            <a:chExt cx="469265" cy="4986839"/>
          </a:xfrm>
        </p:grpSpPr>
        <p:sp>
          <p:nvSpPr>
            <p:cNvPr id="22533" name="Arc 22532">
              <a:extLst>
                <a:ext uri="{FF2B5EF4-FFF2-40B4-BE49-F238E27FC236}">
                  <a16:creationId xmlns:a16="http://schemas.microsoft.com/office/drawing/2014/main" id="{F146D9C1-D3B4-0DB3-B53C-CB24EF0B4F73}"/>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4" name="Arc 22533">
              <a:extLst>
                <a:ext uri="{FF2B5EF4-FFF2-40B4-BE49-F238E27FC236}">
                  <a16:creationId xmlns:a16="http://schemas.microsoft.com/office/drawing/2014/main" id="{C65345AB-94B4-EA21-35A1-128E8BADBACD}"/>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5" name="Arc 22534">
              <a:extLst>
                <a:ext uri="{FF2B5EF4-FFF2-40B4-BE49-F238E27FC236}">
                  <a16:creationId xmlns:a16="http://schemas.microsoft.com/office/drawing/2014/main" id="{98E7B033-08F8-8F38-E14A-83A66683ECAD}"/>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6" name="Arc 22535">
              <a:extLst>
                <a:ext uri="{FF2B5EF4-FFF2-40B4-BE49-F238E27FC236}">
                  <a16:creationId xmlns:a16="http://schemas.microsoft.com/office/drawing/2014/main" id="{C2FA6C27-8FA9-20B2-C025-242459906CAE}"/>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B869ED5B-875C-18B8-96A8-B9E954401F3D}"/>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4AA5A071-2F7E-AAE8-D950-2C427F1BE756}"/>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8C87B9B7-E75C-5AB5-DE8C-B94272988131}"/>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703BB322-D7AC-2CEE-CB6B-99A876395633}"/>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9453F9A-BF8E-8AF9-9C98-1B449150CD02}"/>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4A80435C-5812-31EB-2075-BEED24E39998}"/>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551" name="Picture 22550">
            <a:extLst>
              <a:ext uri="{FF2B5EF4-FFF2-40B4-BE49-F238E27FC236}">
                <a16:creationId xmlns:a16="http://schemas.microsoft.com/office/drawing/2014/main" id="{8CDFE1D3-2924-4945-7EF3-31E58A07A1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008" b="89233" l="10359" r="89143">
                        <a14:foregroundMark x1="13745" y1="11400" x2="13745" y2="11400"/>
                        <a14:foregroundMark x1="14641" y1="12034" x2="45120" y2="18297"/>
                        <a14:foregroundMark x1="12649" y1="9008" x2="45418" y2="10626"/>
                        <a14:foregroundMark x1="41135" y1="9008" x2="75000" y2="10134"/>
                        <a14:foregroundMark x1="75000" y1="10134" x2="80478" y2="15060"/>
                        <a14:foregroundMark x1="50299" y1="13863" x2="82769" y2="17664"/>
                        <a14:foregroundMark x1="76494" y1="10204" x2="88446" y2="16608"/>
                        <a14:foregroundMark x1="88446" y1="16608" x2="84263" y2="48698"/>
                        <a14:foregroundMark x1="39442" y1="18086" x2="32869" y2="69247"/>
                        <a14:foregroundMark x1="17729" y1="16678" x2="19821" y2="50528"/>
                        <a14:foregroundMark x1="16335" y1="28923" x2="61454" y2="31386"/>
                        <a14:foregroundMark x1="69124" y1="16678" x2="58566" y2="40816"/>
                        <a14:foregroundMark x1="58566" y1="40816" x2="57968" y2="41450"/>
                        <a14:foregroundMark x1="77092" y1="10626" x2="84761" y2="10626"/>
                        <a14:foregroundMark x1="13546" y1="76707" x2="29283" y2="82688"/>
                        <a14:foregroundMark x1="29283" y1="82688" x2="50797" y2="81210"/>
                        <a14:foregroundMark x1="50797" y1="81210" x2="56873" y2="78536"/>
                        <a14:foregroundMark x1="30578" y1="77692" x2="53984" y2="77692"/>
                        <a14:foregroundMark x1="50000" y1="37438" x2="50000" y2="48909"/>
                        <a14:foregroundMark x1="88247" y1="75088" x2="85956" y2="88318"/>
                        <a14:foregroundMark x1="85956" y1="88318" x2="66733" y2="89233"/>
                        <a14:foregroundMark x1="66733" y1="89233" x2="65438" y2="89022"/>
                        <a14:foregroundMark x1="65438" y1="86559" x2="36355" y2="86559"/>
                        <a14:foregroundMark x1="38048" y1="84940" x2="23904" y2="86700"/>
                        <a14:foregroundMark x1="23904" y1="86700" x2="14741" y2="79521"/>
                        <a14:foregroundMark x1="14741" y1="79521" x2="14940" y2="78747"/>
                        <a14:foregroundMark x1="12351" y1="80296" x2="21215" y2="87966"/>
                        <a14:foregroundMark x1="21215" y1="87966" x2="21813" y2="87755"/>
                        <a14:foregroundMark x1="10359" y1="79944" x2="19622" y2="89022"/>
                        <a14:foregroundMark x1="19622" y1="89022" x2="25996" y2="89022"/>
                        <a14:foregroundMark x1="13247" y1="17452" x2="13546" y2="12034"/>
                        <a14:foregroundMark x1="16633" y1="55524" x2="18028" y2="61999"/>
                        <a14:foregroundMark x1="50598" y1="54961" x2="57669" y2="67417"/>
                        <a14:foregroundMark x1="56275" y1="58339" x2="62550" y2="71429"/>
                        <a14:foregroundMark x1="78785" y1="62773" x2="78785" y2="65447"/>
                        <a14:foregroundMark x1="89641" y1="39409" x2="89143" y2="62913"/>
                        <a14:foregroundMark x1="89143" y1="62913" x2="87351" y2="68614"/>
                        <a14:foregroundMark x1="15538" y1="52709" x2="13745" y2="69880"/>
                        <a14:foregroundMark x1="24602" y1="52920" x2="22908" y2="60380"/>
                        <a14:foregroundMark x1="46016" y1="53554" x2="42829" y2="57143"/>
                        <a14:foregroundMark x1="67928" y1="37438" x2="64542" y2="42224"/>
                        <a14:foregroundMark x1="12948" y1="52709" x2="11454" y2="74877"/>
                      </a14:backgroundRemoval>
                    </a14:imgEffect>
                  </a14:imgLayer>
                </a14:imgProps>
              </a:ext>
            </a:extLst>
          </a:blip>
          <a:srcRect l="7643" t="5368" r="8077" b="7867"/>
          <a:stretch/>
        </p:blipFill>
        <p:spPr>
          <a:xfrm>
            <a:off x="2269473" y="1229521"/>
            <a:ext cx="3002552" cy="4374922"/>
          </a:xfrm>
          <a:prstGeom prst="roundRect">
            <a:avLst>
              <a:gd name="adj" fmla="val 8111"/>
            </a:avLst>
          </a:prstGeom>
          <a:effectLst>
            <a:glow rad="101600">
              <a:schemeClr val="accent1">
                <a:satMod val="175000"/>
                <a:alpha val="40000"/>
              </a:schemeClr>
            </a:glow>
            <a:outerShdw blurRad="50800" dist="38100" dir="5400000" algn="t" rotWithShape="0">
              <a:prstClr val="black">
                <a:alpha val="40000"/>
              </a:prstClr>
            </a:outerShdw>
          </a:effectLst>
        </p:spPr>
      </p:pic>
      <p:sp>
        <p:nvSpPr>
          <p:cNvPr id="22560" name="TextBox 22559">
            <a:extLst>
              <a:ext uri="{FF2B5EF4-FFF2-40B4-BE49-F238E27FC236}">
                <a16:creationId xmlns:a16="http://schemas.microsoft.com/office/drawing/2014/main" id="{4DABEB2D-14D5-E715-710F-50E8E6B9F84A}"/>
              </a:ext>
            </a:extLst>
          </p:cNvPr>
          <p:cNvSpPr txBox="1"/>
          <p:nvPr/>
        </p:nvSpPr>
        <p:spPr>
          <a:xfrm>
            <a:off x="6868062" y="2595443"/>
            <a:ext cx="3305182" cy="1569660"/>
          </a:xfrm>
          <a:prstGeom prst="rect">
            <a:avLst/>
          </a:prstGeom>
          <a:noFill/>
        </p:spPr>
        <p:txBody>
          <a:bodyPr wrap="square" rtlCol="0">
            <a:spAutoFit/>
          </a:bodyPr>
          <a:lstStyle/>
          <a:p>
            <a:pPr algn="just"/>
            <a:r>
              <a:rPr lang="en-US" sz="2400" dirty="0">
                <a:latin typeface="Arial" panose="020B0604020202020204" pitchFamily="34" charset="0"/>
                <a:ea typeface="Aachen" panose="02020500000000000000" pitchFamily="18" charset="0"/>
                <a:cs typeface="Arial" panose="020B0604020202020204" pitchFamily="34" charset="0"/>
              </a:rPr>
              <a:t>Quan </a:t>
            </a:r>
            <a:r>
              <a:rPr lang="en-US" sz="2400" dirty="0" err="1">
                <a:latin typeface="Arial" panose="020B0604020202020204" pitchFamily="34" charset="0"/>
                <a:ea typeface="Aachen" panose="02020500000000000000" pitchFamily="18" charset="0"/>
                <a:cs typeface="Arial" panose="020B0604020202020204" pitchFamily="34" charset="0"/>
              </a:rPr>
              <a:t>sát</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tranh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minh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họa</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chủ</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điểm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và</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mô</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tả</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những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gì</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em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nhìn</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thấy</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trong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err="1">
                <a:latin typeface="Arial" panose="020B0604020202020204" pitchFamily="34" charset="0"/>
                <a:ea typeface="Aachen" panose="02020500000000000000" pitchFamily="18" charset="0"/>
                <a:cs typeface="Arial" panose="020B0604020202020204" pitchFamily="34" charset="0"/>
              </a:rPr>
              <a:t>hình</a:t>
            </a:r>
            <a:r>
              <a:rPr lang="en-US" sz="2400">
                <a:latin typeface="Arial" panose="020B0604020202020204" pitchFamily="34" charset="0"/>
                <a:ea typeface="Aachen" panose="02020500000000000000" pitchFamily="18" charset="0"/>
                <a:cs typeface="Arial" panose="020B0604020202020204" pitchFamily="34" charset="0"/>
              </a:rPr>
              <a:t> vẽ</a:t>
            </a:r>
            <a:r>
              <a:rPr lang="en-US" sz="2400" dirty="0">
                <a:latin typeface="Arial" panose="020B0604020202020204" pitchFamily="34" charset="0"/>
                <a:ea typeface="Aachen" panose="02020500000000000000" pitchFamily="18" charset="0"/>
                <a:cs typeface="Arial" panose="020B0604020202020204" pitchFamily="34" charset="0"/>
              </a:rPr>
              <a:t>?</a:t>
            </a:r>
          </a:p>
        </p:txBody>
      </p:sp>
      <p:pic>
        <p:nvPicPr>
          <p:cNvPr id="22561" name="Picture 22560">
            <a:extLst>
              <a:ext uri="{FF2B5EF4-FFF2-40B4-BE49-F238E27FC236}">
                <a16:creationId xmlns:a16="http://schemas.microsoft.com/office/drawing/2014/main" id="{56578C19-6DA2-5FBA-FEC1-539C248D4D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69754" y="1138775"/>
            <a:ext cx="793472" cy="1273141"/>
          </a:xfrm>
          <a:prstGeom prst="rect">
            <a:avLst/>
          </a:prstGeom>
        </p:spPr>
      </p:pic>
    </p:spTree>
    <p:extLst>
      <p:ext uri="{BB962C8B-B14F-4D97-AF65-F5344CB8AC3E}">
        <p14:creationId xmlns:p14="http://schemas.microsoft.com/office/powerpoint/2010/main" val="235091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wipe(up)">
                                      <p:cBhvr>
                                        <p:cTn id="7" dur="1000"/>
                                        <p:tgtEl>
                                          <p:spTgt spid="2255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2561"/>
                                        </p:tgtEl>
                                        <p:attrNameLst>
                                          <p:attrName>style.visibility</p:attrName>
                                        </p:attrNameLst>
                                      </p:cBhvr>
                                      <p:to>
                                        <p:strVal val="visible"/>
                                      </p:to>
                                    </p:set>
                                    <p:animEffect transition="in" filter="fade">
                                      <p:cBhvr>
                                        <p:cTn id="11" dur="750"/>
                                        <p:tgtEl>
                                          <p:spTgt spid="22561"/>
                                        </p:tgtEl>
                                      </p:cBhvr>
                                    </p:animEffect>
                                    <p:anim calcmode="lin" valueType="num">
                                      <p:cBhvr>
                                        <p:cTn id="12" dur="750" fill="hold"/>
                                        <p:tgtEl>
                                          <p:spTgt spid="22561"/>
                                        </p:tgtEl>
                                        <p:attrNameLst>
                                          <p:attrName>ppt_x</p:attrName>
                                        </p:attrNameLst>
                                      </p:cBhvr>
                                      <p:tavLst>
                                        <p:tav tm="0">
                                          <p:val>
                                            <p:strVal val="#ppt_x"/>
                                          </p:val>
                                        </p:tav>
                                        <p:tav tm="100000">
                                          <p:val>
                                            <p:strVal val="#ppt_x"/>
                                          </p:val>
                                        </p:tav>
                                      </p:tavLst>
                                    </p:anim>
                                    <p:anim calcmode="lin" valueType="num">
                                      <p:cBhvr>
                                        <p:cTn id="13" dur="750" fill="hold"/>
                                        <p:tgtEl>
                                          <p:spTgt spid="2256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560"/>
                                        </p:tgtEl>
                                        <p:attrNameLst>
                                          <p:attrName>style.visibility</p:attrName>
                                        </p:attrNameLst>
                                      </p:cBhvr>
                                      <p:to>
                                        <p:strVal val="visible"/>
                                      </p:to>
                                    </p:set>
                                    <p:animEffect transition="in" filter="fade">
                                      <p:cBhvr>
                                        <p:cTn id="16" dur="750"/>
                                        <p:tgtEl>
                                          <p:spTgt spid="22560"/>
                                        </p:tgtEl>
                                      </p:cBhvr>
                                    </p:animEffect>
                                    <p:anim calcmode="lin" valueType="num">
                                      <p:cBhvr>
                                        <p:cTn id="17" dur="750" fill="hold"/>
                                        <p:tgtEl>
                                          <p:spTgt spid="22560"/>
                                        </p:tgtEl>
                                        <p:attrNameLst>
                                          <p:attrName>ppt_x</p:attrName>
                                        </p:attrNameLst>
                                      </p:cBhvr>
                                      <p:tavLst>
                                        <p:tav tm="0">
                                          <p:val>
                                            <p:strVal val="#ppt_x"/>
                                          </p:val>
                                        </p:tav>
                                        <p:tav tm="100000">
                                          <p:val>
                                            <p:strVal val="#ppt_x"/>
                                          </p:val>
                                        </p:tav>
                                      </p:tavLst>
                                    </p:anim>
                                    <p:anim calcmode="lin" valueType="num">
                                      <p:cBhvr>
                                        <p:cTn id="18" dur="750" fill="hold"/>
                                        <p:tgtEl>
                                          <p:spTgt spid="22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D9F66EC-CA90-81CD-957E-07FC1270AC0C}"/>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5" name="Freeform: Shape 24">
              <a:extLst>
                <a:ext uri="{FF2B5EF4-FFF2-40B4-BE49-F238E27FC236}">
                  <a16:creationId xmlns:a16="http://schemas.microsoft.com/office/drawing/2014/main" id="{E70F46BC-1F62-18F1-7B0D-D675A5A9EAB1}"/>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5">
              <a:extLst>
                <a:ext uri="{FF2B5EF4-FFF2-40B4-BE49-F238E27FC236}">
                  <a16:creationId xmlns:a16="http://schemas.microsoft.com/office/drawing/2014/main" id="{FC7880BA-70D9-08C7-A4F1-879F77071CA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EA2B80-6CE4-5356-3680-22726D3B44F7}"/>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386202-A71C-ABA6-3130-1B9E841E6324}"/>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550D56-F1E8-57F3-D80A-D47F66A88D32}"/>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B69CC0-0456-BAA0-ABE7-53C969B3AB10}"/>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5BB22A-5F0F-EDB6-3DBE-3E3D6024476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8" name="Straight Connector 22527">
              <a:extLst>
                <a:ext uri="{FF2B5EF4-FFF2-40B4-BE49-F238E27FC236}">
                  <a16:creationId xmlns:a16="http://schemas.microsoft.com/office/drawing/2014/main" id="{C0CE2AA5-8F31-CF88-58D5-48AB9DE556B8}"/>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9" name="Straight Connector 22528">
              <a:extLst>
                <a:ext uri="{FF2B5EF4-FFF2-40B4-BE49-F238E27FC236}">
                  <a16:creationId xmlns:a16="http://schemas.microsoft.com/office/drawing/2014/main" id="{E9EFFD66-C8BA-9DB7-6C79-8DF1893BDFED}"/>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30" name="Straight Connector 22529">
              <a:extLst>
                <a:ext uri="{FF2B5EF4-FFF2-40B4-BE49-F238E27FC236}">
                  <a16:creationId xmlns:a16="http://schemas.microsoft.com/office/drawing/2014/main" id="{FD84E572-9099-7319-7A04-1975D037BB71}"/>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31" name="TextBox 22530">
            <a:extLst>
              <a:ext uri="{FF2B5EF4-FFF2-40B4-BE49-F238E27FC236}">
                <a16:creationId xmlns:a16="http://schemas.microsoft.com/office/drawing/2014/main"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60" name="TextBox 22559">
            <a:extLst>
              <a:ext uri="{FF2B5EF4-FFF2-40B4-BE49-F238E27FC236}">
                <a16:creationId xmlns:a16="http://schemas.microsoft.com/office/drawing/2014/main" id="{4DABEB2D-14D5-E715-710F-50E8E6B9F84A}"/>
              </a:ext>
            </a:extLst>
          </p:cNvPr>
          <p:cNvSpPr txBox="1"/>
          <p:nvPr/>
        </p:nvSpPr>
        <p:spPr>
          <a:xfrm>
            <a:off x="2005008" y="4645566"/>
            <a:ext cx="3305182" cy="461665"/>
          </a:xfrm>
          <a:prstGeom prst="rect">
            <a:avLst/>
          </a:prstGeom>
          <a:noFill/>
        </p:spPr>
        <p:txBody>
          <a:bodyPr wrap="square" rtlCol="0">
            <a:spAutoFit/>
          </a:bodyPr>
          <a:lstStyle/>
          <a:p>
            <a:pPr algn="just"/>
            <a:r>
              <a:rPr lang="en-US" sz="2400">
                <a:latin typeface="Arial" panose="020B0604020202020204" pitchFamily="34" charset="0"/>
                <a:ea typeface="Aachen" panose="02020500000000000000" pitchFamily="18" charset="0"/>
                <a:cs typeface="Arial" panose="020B0604020202020204" pitchFamily="34" charset="0"/>
              </a:rPr>
              <a:t>Bức tranh vẽ cảnh gì? </a:t>
            </a:r>
            <a:endParaRPr lang="en-US" sz="2400" dirty="0">
              <a:latin typeface="Arial" panose="020B0604020202020204" pitchFamily="34" charset="0"/>
              <a:ea typeface="Aachen" panose="02020500000000000000" pitchFamily="18" charset="0"/>
              <a:cs typeface="Arial" panose="020B0604020202020204" pitchFamily="34" charset="0"/>
            </a:endParaRPr>
          </a:p>
        </p:txBody>
      </p:sp>
      <p:pic>
        <p:nvPicPr>
          <p:cNvPr id="2" name="Picture 2" descr="Thư gửi các học sinh (trang 4) - Tiếng Việt 5 tập 1">
            <a:extLst>
              <a:ext uri="{FF2B5EF4-FFF2-40B4-BE49-F238E27FC236}">
                <a16:creationId xmlns:a16="http://schemas.microsoft.com/office/drawing/2014/main" id="{4382541B-3E4D-66BA-7CBE-83AB5D1BF856}"/>
              </a:ext>
            </a:extLst>
          </p:cNvPr>
          <p:cNvPicPr>
            <a:picLocks noChangeAspect="1" noChangeArrowheads="1"/>
          </p:cNvPicPr>
          <p:nvPr/>
        </p:nvPicPr>
        <p:blipFill>
          <a:blip r:embed="rId3" cstate="print"/>
          <a:srcRect/>
          <a:stretch>
            <a:fillRect/>
          </a:stretch>
        </p:blipFill>
        <p:spPr bwMode="auto">
          <a:xfrm>
            <a:off x="1806176" y="2237966"/>
            <a:ext cx="3859424" cy="2177111"/>
          </a:xfrm>
          <a:prstGeom prst="rect">
            <a:avLst/>
          </a:prstGeom>
          <a:noFill/>
        </p:spPr>
      </p:pic>
      <p:sp>
        <p:nvSpPr>
          <p:cNvPr id="3" name="TextBox 2">
            <a:extLst>
              <a:ext uri="{FF2B5EF4-FFF2-40B4-BE49-F238E27FC236}">
                <a16:creationId xmlns:a16="http://schemas.microsoft.com/office/drawing/2014/main" id="{9B623B49-6117-8025-874D-EE67C7A044D8}"/>
              </a:ext>
            </a:extLst>
          </p:cNvPr>
          <p:cNvSpPr txBox="1"/>
          <p:nvPr/>
        </p:nvSpPr>
        <p:spPr>
          <a:xfrm>
            <a:off x="664640" y="1008923"/>
            <a:ext cx="5867400" cy="846386"/>
          </a:xfrm>
          <a:prstGeom prst="rect">
            <a:avLst/>
          </a:prstGeom>
          <a:noFill/>
        </p:spPr>
        <p:txBody>
          <a:bodyPr wrap="square" rtlCol="0">
            <a:spAutoFit/>
          </a:bodyPr>
          <a:lstStyle/>
          <a:p>
            <a:pPr algn="ctr"/>
            <a:r>
              <a:rPr lang="en-US" sz="2500" b="1">
                <a:solidFill>
                  <a:srgbClr val="FF0000"/>
                </a:solidFill>
                <a:latin typeface="Arial" panose="020B0604020202020204" pitchFamily="34" charset="0"/>
                <a:ea typeface="Aachen" panose="02020500000000000000" pitchFamily="18" charset="0"/>
                <a:cs typeface="Arial" panose="020B0604020202020204" pitchFamily="34" charset="0"/>
              </a:rPr>
              <a:t>Thư gửi các học sinh</a:t>
            </a:r>
          </a:p>
          <a:p>
            <a:pPr algn="ctr"/>
            <a:r>
              <a:rPr lang="en-US" sz="2400" i="1">
                <a:latin typeface="Arial" panose="020B0604020202020204" pitchFamily="34" charset="0"/>
                <a:ea typeface="Aachen" panose="02020500000000000000" pitchFamily="18" charset="0"/>
                <a:cs typeface="Arial" panose="020B0604020202020204" pitchFamily="34" charset="0"/>
              </a:rPr>
              <a:t>(Trích)</a:t>
            </a:r>
            <a:endParaRPr lang="en-US" sz="2400" i="1" dirty="0">
              <a:latin typeface="Arial" panose="020B0604020202020204" pitchFamily="34" charset="0"/>
              <a:ea typeface="Aachen" panose="02020500000000000000" pitchFamily="18" charset="0"/>
              <a:cs typeface="Arial" panose="020B0604020202020204" pitchFamily="34" charset="0"/>
            </a:endParaRPr>
          </a:p>
        </p:txBody>
      </p:sp>
      <p:sp>
        <p:nvSpPr>
          <p:cNvPr id="4" name="TextBox 3">
            <a:extLst>
              <a:ext uri="{FF2B5EF4-FFF2-40B4-BE49-F238E27FC236}">
                <a16:creationId xmlns:a16="http://schemas.microsoft.com/office/drawing/2014/main" id="{9667B80A-0B34-4F36-7B2F-BB18D1C24FEF}"/>
              </a:ext>
            </a:extLst>
          </p:cNvPr>
          <p:cNvSpPr txBox="1"/>
          <p:nvPr/>
        </p:nvSpPr>
        <p:spPr>
          <a:xfrm>
            <a:off x="4029274" y="1588387"/>
            <a:ext cx="1837918" cy="399253"/>
          </a:xfrm>
          <a:prstGeom prst="rect">
            <a:avLst/>
          </a:prstGeom>
          <a:noFill/>
        </p:spPr>
        <p:txBody>
          <a:bodyPr wrap="square" rtlCol="0">
            <a:spAutoFit/>
          </a:bodyPr>
          <a:lstStyle/>
          <a:p>
            <a:r>
              <a:rPr lang="en-US" sz="2000">
                <a:latin typeface="Times New Roman" pitchFamily="18" charset="0"/>
                <a:cs typeface="Times New Roman" pitchFamily="18" charset="0"/>
              </a:rPr>
              <a:t>Hồ Chí Minh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9513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60"/>
                                        </p:tgtEl>
                                        <p:attrNameLst>
                                          <p:attrName>style.visibility</p:attrName>
                                        </p:attrNameLst>
                                      </p:cBhvr>
                                      <p:to>
                                        <p:strVal val="visible"/>
                                      </p:to>
                                    </p:set>
                                    <p:animEffect transition="in" filter="fade">
                                      <p:cBhvr>
                                        <p:cTn id="12" dur="1000"/>
                                        <p:tgtEl>
                                          <p:spTgt spid="22560"/>
                                        </p:tgtEl>
                                      </p:cBhvr>
                                    </p:animEffect>
                                    <p:anim calcmode="lin" valueType="num">
                                      <p:cBhvr>
                                        <p:cTn id="13" dur="1000" fill="hold"/>
                                        <p:tgtEl>
                                          <p:spTgt spid="22560"/>
                                        </p:tgtEl>
                                        <p:attrNameLst>
                                          <p:attrName>ppt_x</p:attrName>
                                        </p:attrNameLst>
                                      </p:cBhvr>
                                      <p:tavLst>
                                        <p:tav tm="0">
                                          <p:val>
                                            <p:strVal val="#ppt_x"/>
                                          </p:val>
                                        </p:tav>
                                        <p:tav tm="100000">
                                          <p:val>
                                            <p:strVal val="#ppt_x"/>
                                          </p:val>
                                        </p:tav>
                                      </p:tavLst>
                                    </p:anim>
                                    <p:anim calcmode="lin" valueType="num">
                                      <p:cBhvr>
                                        <p:cTn id="14" dur="1000" fill="hold"/>
                                        <p:tgtEl>
                                          <p:spTgt spid="225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Shape 24">
            <a:extLst>
              <a:ext uri="{FF2B5EF4-FFF2-40B4-BE49-F238E27FC236}">
                <a16:creationId xmlns:a16="http://schemas.microsoft.com/office/drawing/2014/main" id="{E70F46BC-1F62-18F1-7B0D-D675A5A9EAB1}"/>
              </a:ext>
            </a:extLst>
          </p:cNvPr>
          <p:cNvSpPr/>
          <p:nvPr/>
        </p:nvSpPr>
        <p:spPr>
          <a:xfrm flipH="1">
            <a:off x="6126135" y="672745"/>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TextBox 22530">
            <a:extLst>
              <a:ext uri="{FF2B5EF4-FFF2-40B4-BE49-F238E27FC236}">
                <a16:creationId xmlns:a16="http://schemas.microsoft.com/office/drawing/2014/main"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52" name="Rectangle 22551">
            <a:extLst>
              <a:ext uri="{FF2B5EF4-FFF2-40B4-BE49-F238E27FC236}">
                <a16:creationId xmlns:a16="http://schemas.microsoft.com/office/drawing/2014/main" id="{96840E00-BFE7-D55E-F238-759022B9E550}"/>
              </a:ext>
            </a:extLst>
          </p:cNvPr>
          <p:cNvSpPr/>
          <p:nvPr/>
        </p:nvSpPr>
        <p:spPr>
          <a:xfrm>
            <a:off x="2140986" y="2119341"/>
            <a:ext cx="3365409" cy="1200329"/>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tiếng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hoặc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dễ</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lẫn</a:t>
            </a:r>
            <a:r>
              <a:rPr lang="en-US" sz="2400" dirty="0">
                <a:solidFill>
                  <a:srgbClr val="683B35"/>
                </a:solidFill>
                <a:latin typeface="Arial" panose="020B0604020202020204" pitchFamily="34" charset="0"/>
                <a:cs typeface="Arial" panose="020B0604020202020204" pitchFamily="34" charset="0"/>
              </a:rPr>
              <a:t> do </a:t>
            </a:r>
            <a:r>
              <a:rPr lang="en-US" sz="2400" dirty="0" err="1">
                <a:solidFill>
                  <a:srgbClr val="683B35"/>
                </a:solidFill>
                <a:latin typeface="Arial" panose="020B0604020202020204" pitchFamily="34" charset="0"/>
                <a:cs typeface="Arial" panose="020B0604020202020204" pitchFamily="34" charset="0"/>
              </a:rPr>
              <a:t>ảnh</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hưởng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phương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ngữ</a:t>
            </a:r>
            <a:endParaRPr lang="en-US" sz="2400" dirty="0">
              <a:solidFill>
                <a:srgbClr val="683B35"/>
              </a:solidFill>
              <a:latin typeface="Arial" panose="020B0604020202020204" pitchFamily="34" charset="0"/>
              <a:cs typeface="Arial" panose="020B0604020202020204" pitchFamily="34" charset="0"/>
            </a:endParaRPr>
          </a:p>
        </p:txBody>
      </p:sp>
      <p:sp>
        <p:nvSpPr>
          <p:cNvPr id="22553" name="Rectangle 22552">
            <a:extLst>
              <a:ext uri="{FF2B5EF4-FFF2-40B4-BE49-F238E27FC236}">
                <a16:creationId xmlns:a16="http://schemas.microsoft.com/office/drawing/2014/main" id="{9E0259E0-16BF-DAA5-AE20-0769721D1C19}"/>
              </a:ext>
            </a:extLst>
          </p:cNvPr>
          <p:cNvSpPr/>
          <p:nvPr/>
        </p:nvSpPr>
        <p:spPr>
          <a:xfrm>
            <a:off x="2063166" y="3867635"/>
            <a:ext cx="3537869" cy="1569660"/>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trôi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chảy</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toàn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ngắt</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nghỉ</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diễn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cảm</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nhấn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giọng</a:t>
            </a:r>
            <a:r>
              <a:rPr lang="en-US" sz="2400" dirty="0">
                <a:solidFill>
                  <a:srgbClr val="683B35"/>
                </a:solidFill>
                <a:latin typeface="Arial" panose="020B0604020202020204" pitchFamily="34" charset="0"/>
                <a:cs typeface="Arial" panose="020B0604020202020204" pitchFamily="34" charset="0"/>
              </a:rPr>
              <a:t> ở </a:t>
            </a:r>
            <a:r>
              <a:rPr lang="en-US" sz="2400" dirty="0" err="1">
                <a:solidFill>
                  <a:srgbClr val="683B35"/>
                </a:solidFill>
                <a:latin typeface="Arial" panose="020B0604020202020204" pitchFamily="34" charset="0"/>
                <a:cs typeface="Arial" panose="020B0604020202020204" pitchFamily="34" charset="0"/>
              </a:rPr>
              <a:t>những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gợi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tả</a:t>
            </a:r>
            <a:endParaRPr lang="en-US" sz="2400" dirty="0">
              <a:solidFill>
                <a:srgbClr val="683B35"/>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0A20172-1FAD-40C8-C7F0-C367A940EFC4}"/>
              </a:ext>
            </a:extLst>
          </p:cNvPr>
          <p:cNvSpPr/>
          <p:nvPr/>
        </p:nvSpPr>
        <p:spPr>
          <a:xfrm>
            <a:off x="6781801" y="2132878"/>
            <a:ext cx="3385106" cy="830997"/>
          </a:xfrm>
          <a:prstGeom prst="rect">
            <a:avLst/>
          </a:prstGeom>
        </p:spPr>
        <p:txBody>
          <a:bodyPr wrap="square">
            <a:spAutoFit/>
          </a:bodyPr>
          <a:lstStyle/>
          <a:p>
            <a:r>
              <a:rPr lang="en-US" sz="2400" dirty="0" err="1">
                <a:solidFill>
                  <a:srgbClr val="683B35"/>
                </a:solidFill>
                <a:latin typeface="Arial" panose="020B0604020202020204" pitchFamily="34" charset="0"/>
                <a:cs typeface="Arial" panose="020B0604020202020204" pitchFamily="34" charset="0"/>
              </a:rPr>
              <a:t>Hiểu</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nội</a:t>
            </a:r>
            <a:r>
              <a:rPr lang="en-US" sz="2400" dirty="0">
                <a:solidFill>
                  <a:srgbClr val="683B35"/>
                </a:solidFill>
                <a:latin typeface="Arial" panose="020B0604020202020204" pitchFamily="34" charset="0"/>
                <a:cs typeface="Arial" panose="020B0604020202020204" pitchFamily="34" charset="0"/>
              </a:rPr>
              <a:t> dung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tập</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a:t>
            </a:r>
          </a:p>
        </p:txBody>
      </p:sp>
      <p:sp>
        <p:nvSpPr>
          <p:cNvPr id="22546" name="Rectangle 22545">
            <a:extLst>
              <a:ext uri="{FF2B5EF4-FFF2-40B4-BE49-F238E27FC236}">
                <a16:creationId xmlns:a16="http://schemas.microsoft.com/office/drawing/2014/main" id="{9474A31A-CC4C-8232-CACD-1FDD499BB56D}"/>
              </a:ext>
            </a:extLst>
          </p:cNvPr>
          <p:cNvSpPr/>
          <p:nvPr/>
        </p:nvSpPr>
        <p:spPr>
          <a:xfrm>
            <a:off x="6675227" y="4055708"/>
            <a:ext cx="3706439" cy="461665"/>
          </a:xfrm>
          <a:prstGeom prst="rect">
            <a:avLst/>
          </a:prstGeom>
        </p:spPr>
        <p:txBody>
          <a:bodyPr wrap="square">
            <a:spAutoFit/>
          </a:bodyPr>
          <a:lstStyle/>
          <a:p>
            <a:r>
              <a:rPr lang="nl-NL" sz="2400" dirty="0">
                <a:solidFill>
                  <a:srgbClr val="683B35"/>
                </a:solidFill>
                <a:latin typeface="Arial" panose="020B0604020202020204" pitchFamily="34" charset="0"/>
                <a:cs typeface="Arial" panose="020B0604020202020204" pitchFamily="34" charset="0"/>
              </a:rPr>
              <a:t>Thuộc lòng một đoạn thư.</a:t>
            </a:r>
            <a:endParaRPr lang="en-US" sz="2400" dirty="0">
              <a:solidFill>
                <a:srgbClr val="683B35"/>
              </a:solidFill>
              <a:latin typeface="Arial" panose="020B0604020202020204" pitchFamily="34" charset="0"/>
              <a:cs typeface="Arial" panose="020B0604020202020204" pitchFamily="34" charset="0"/>
            </a:endParaRPr>
          </a:p>
        </p:txBody>
      </p:sp>
      <p:sp>
        <p:nvSpPr>
          <p:cNvPr id="22555" name="TextBox 22554">
            <a:extLst>
              <a:ext uri="{FF2B5EF4-FFF2-40B4-BE49-F238E27FC236}">
                <a16:creationId xmlns:a16="http://schemas.microsoft.com/office/drawing/2014/main" id="{462F7CD1-4097-8AC2-1604-CA38F9FA4E71}"/>
              </a:ext>
            </a:extLst>
          </p:cNvPr>
          <p:cNvSpPr txBox="1"/>
          <p:nvPr/>
        </p:nvSpPr>
        <p:spPr>
          <a:xfrm>
            <a:off x="2139172" y="1189813"/>
            <a:ext cx="3166240" cy="492443"/>
          </a:xfrm>
          <a:prstGeom prst="rect">
            <a:avLst/>
          </a:prstGeom>
          <a:noFill/>
        </p:spPr>
        <p:txBody>
          <a:bodyPr wrap="square" rtlCol="0">
            <a:spAutoFit/>
          </a:bodyPr>
          <a:lstStyle/>
          <a:p>
            <a:pPr algn="ctr"/>
            <a:r>
              <a:rPr lang="en-GB" sz="2600">
                <a:solidFill>
                  <a:srgbClr val="683B35"/>
                </a:solidFill>
                <a:latin typeface="#9Slide01 Tieu de ngan" panose="00000800000000000000" pitchFamily="2" charset="0"/>
              </a:rPr>
              <a:t>Yêu cầu cần đạt</a:t>
            </a:r>
            <a:endParaRPr lang="en-US" sz="2600">
              <a:solidFill>
                <a:srgbClr val="683B35"/>
              </a:solidFill>
              <a:latin typeface="#9Slide01 Tieu de ngan" panose="00000800000000000000" pitchFamily="2" charset="0"/>
            </a:endParaRPr>
          </a:p>
        </p:txBody>
      </p:sp>
      <p:sp>
        <p:nvSpPr>
          <p:cNvPr id="22556" name="Freeform 10">
            <a:extLst>
              <a:ext uri="{FF2B5EF4-FFF2-40B4-BE49-F238E27FC236}">
                <a16:creationId xmlns:a16="http://schemas.microsoft.com/office/drawing/2014/main" id="{21291D47-EA69-7BF5-2273-5EE32E67555E}"/>
              </a:ext>
            </a:extLst>
          </p:cNvPr>
          <p:cNvSpPr/>
          <p:nvPr/>
        </p:nvSpPr>
        <p:spPr>
          <a:xfrm>
            <a:off x="1824995" y="2120063"/>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7" name="Freeform 10">
            <a:extLst>
              <a:ext uri="{FF2B5EF4-FFF2-40B4-BE49-F238E27FC236}">
                <a16:creationId xmlns:a16="http://schemas.microsoft.com/office/drawing/2014/main" id="{28EC17C1-2091-770F-54EA-3650011139EA}"/>
              </a:ext>
            </a:extLst>
          </p:cNvPr>
          <p:cNvSpPr/>
          <p:nvPr/>
        </p:nvSpPr>
        <p:spPr>
          <a:xfrm>
            <a:off x="1766622" y="386763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8" name="Freeform 10">
            <a:extLst>
              <a:ext uri="{FF2B5EF4-FFF2-40B4-BE49-F238E27FC236}">
                <a16:creationId xmlns:a16="http://schemas.microsoft.com/office/drawing/2014/main" id="{D6FF3390-6903-651B-2A23-D68CEE686E8E}"/>
              </a:ext>
            </a:extLst>
          </p:cNvPr>
          <p:cNvSpPr/>
          <p:nvPr/>
        </p:nvSpPr>
        <p:spPr>
          <a:xfrm>
            <a:off x="6494524" y="2112199"/>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9" name="Freeform 10">
            <a:extLst>
              <a:ext uri="{FF2B5EF4-FFF2-40B4-BE49-F238E27FC236}">
                <a16:creationId xmlns:a16="http://schemas.microsoft.com/office/drawing/2014/main" id="{66C0EFBF-04DA-3B41-E170-3324BF7F9A18}"/>
              </a:ext>
            </a:extLst>
          </p:cNvPr>
          <p:cNvSpPr/>
          <p:nvPr/>
        </p:nvSpPr>
        <p:spPr>
          <a:xfrm>
            <a:off x="6482112" y="390660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Tree>
    <p:extLst>
      <p:ext uri="{BB962C8B-B14F-4D97-AF65-F5344CB8AC3E}">
        <p14:creationId xmlns:p14="http://schemas.microsoft.com/office/powerpoint/2010/main" val="63718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pic>
        <p:nvPicPr>
          <p:cNvPr id="2" name="TD Thu gui cac HS">
            <a:hlinkClick r:id="" action="ppaction://media"/>
            <a:extLst>
              <a:ext uri="{FF2B5EF4-FFF2-40B4-BE49-F238E27FC236}">
                <a16:creationId xmlns:a16="http://schemas.microsoft.com/office/drawing/2014/main" id="{56927796-74A3-261E-C012-151E64E137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5032" y="5927725"/>
            <a:ext cx="487363" cy="487363"/>
          </a:xfrm>
          <a:prstGeom prst="rect">
            <a:avLst/>
          </a:prstGeom>
        </p:spPr>
      </p:pic>
    </p:spTree>
    <p:extLst>
      <p:ext uri="{BB962C8B-B14F-4D97-AF65-F5344CB8AC3E}">
        <p14:creationId xmlns:p14="http://schemas.microsoft.com/office/powerpoint/2010/main" val="2376882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EBC578-F6C2-A72A-FA29-81B8C35BEA68}"/>
              </a:ext>
            </a:extLst>
          </p:cNvPr>
          <p:cNvSpPr/>
          <p:nvPr/>
        </p:nvSpPr>
        <p:spPr>
          <a:xfrm>
            <a:off x="716280" y="926964"/>
            <a:ext cx="10881360" cy="2484120"/>
          </a:xfrm>
          <a:prstGeom prst="roundRect">
            <a:avLst>
              <a:gd name="adj" fmla="val 6238"/>
            </a:avLst>
          </a:prstGeom>
          <a:solidFill>
            <a:srgbClr val="68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250934A-C429-2397-AE2D-75CEDBDB821E}"/>
              </a:ext>
            </a:extLst>
          </p:cNvPr>
          <p:cNvSpPr/>
          <p:nvPr/>
        </p:nvSpPr>
        <p:spPr>
          <a:xfrm>
            <a:off x="678180" y="3440298"/>
            <a:ext cx="10881360" cy="2423160"/>
          </a:xfrm>
          <a:prstGeom prst="roundRect">
            <a:avLst>
              <a:gd name="adj" fmla="val 6238"/>
            </a:avLst>
          </a:prstGeom>
          <a:solidFill>
            <a:srgbClr val="F9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sp>
        <p:nvSpPr>
          <p:cNvPr id="7" name="Diamond 6">
            <a:extLst>
              <a:ext uri="{FF2B5EF4-FFF2-40B4-BE49-F238E27FC236}">
                <a16:creationId xmlns:a16="http://schemas.microsoft.com/office/drawing/2014/main" id="{EE226E2D-205E-AF34-9A3F-A0F8E79A076B}"/>
              </a:ext>
            </a:extLst>
          </p:cNvPr>
          <p:cNvSpPr/>
          <p:nvPr/>
        </p:nvSpPr>
        <p:spPr>
          <a:xfrm>
            <a:off x="482483" y="683885"/>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8" name="Diamond 7">
            <a:extLst>
              <a:ext uri="{FF2B5EF4-FFF2-40B4-BE49-F238E27FC236}">
                <a16:creationId xmlns:a16="http://schemas.microsoft.com/office/drawing/2014/main" id="{B9EC073A-AF11-91A4-7E7B-C62F8D54588A}"/>
              </a:ext>
            </a:extLst>
          </p:cNvPr>
          <p:cNvSpPr/>
          <p:nvPr/>
        </p:nvSpPr>
        <p:spPr>
          <a:xfrm>
            <a:off x="453209" y="3171146"/>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Tree>
    <p:extLst>
      <p:ext uri="{BB962C8B-B14F-4D97-AF65-F5344CB8AC3E}">
        <p14:creationId xmlns:p14="http://schemas.microsoft.com/office/powerpoint/2010/main" val="225306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id="{FF34E33F-061F-926F-61B2-EDADE6917267}"/>
              </a:ext>
            </a:extLst>
          </p:cNvPr>
          <p:cNvSpPr txBox="1"/>
          <p:nvPr/>
        </p:nvSpPr>
        <p:spPr>
          <a:xfrm>
            <a:off x="1926907" y="1950915"/>
            <a:ext cx="8310139" cy="1305165"/>
          </a:xfrm>
          <a:prstGeom prst="rect">
            <a:avLst/>
          </a:prstGeom>
          <a:noFill/>
        </p:spPr>
        <p:txBody>
          <a:bodyPr wrap="square">
            <a:spAutoFit/>
          </a:bodyPr>
          <a:lstStyle/>
          <a:p>
            <a:pPr algn="just">
              <a:lnSpc>
                <a:spcPct val="150000"/>
              </a:lnSpc>
            </a:pPr>
            <a:r>
              <a:rPr lang="vi-VN" sz="2800" b="0" i="0">
                <a:effectLst/>
                <a:latin typeface="Arial" panose="020B0604020202020204" pitchFamily="34" charset="0"/>
              </a:rPr>
              <a:t>Ngày </a:t>
            </a:r>
            <a:r>
              <a:rPr lang="vi-VN" sz="2800" b="0" i="0" dirty="0">
                <a:effectLst/>
                <a:latin typeface="Arial" panose="020B0604020202020204" pitchFamily="34" charset="0"/>
              </a:rPr>
              <a:t>hôm nay </a:t>
            </a:r>
            <a:r>
              <a:rPr lang="vi-VN" sz="2800" b="0" i="0" dirty="0" err="1">
                <a:effectLst/>
                <a:latin typeface="Arial" panose="020B0604020202020204" pitchFamily="34" charset="0"/>
              </a:rPr>
              <a:t>là</a:t>
            </a:r>
            <a:r>
              <a:rPr lang="vi-VN" sz="2800" b="0" i="0" dirty="0">
                <a:effectLst/>
                <a:latin typeface="Arial" panose="020B0604020202020204" pitchFamily="34" charset="0"/>
              </a:rPr>
              <a:t> </a:t>
            </a:r>
            <a:r>
              <a:rPr lang="vi-VN" sz="2800" b="0" i="0" dirty="0" err="1">
                <a:effectLst/>
                <a:latin typeface="Arial" panose="020B0604020202020204" pitchFamily="34" charset="0"/>
              </a:rPr>
              <a:t>ngày</a:t>
            </a:r>
            <a:r>
              <a:rPr lang="vi-VN" sz="2800" b="0" i="0" dirty="0">
                <a:effectLst/>
                <a:latin typeface="Arial" panose="020B0604020202020204" pitchFamily="34" charset="0"/>
              </a:rPr>
              <a:t> khai </a:t>
            </a:r>
            <a:r>
              <a:rPr lang="vi-VN" sz="2800" b="0" i="0" dirty="0" err="1">
                <a:effectLst/>
                <a:latin typeface="Arial" panose="020B0604020202020204" pitchFamily="34" charset="0"/>
              </a:rPr>
              <a:t>trường</a:t>
            </a:r>
            <a:r>
              <a:rPr lang="vi-VN" sz="2800" b="0" i="0" dirty="0">
                <a:effectLst/>
                <a:latin typeface="Arial" panose="020B0604020202020204" pitchFamily="34" charset="0"/>
              </a:rPr>
              <a:t> </a:t>
            </a:r>
            <a:r>
              <a:rPr lang="vi-VN" sz="2800" b="0" i="0" dirty="0" err="1">
                <a:effectLst/>
                <a:latin typeface="Arial" panose="020B0604020202020204" pitchFamily="34" charset="0"/>
              </a:rPr>
              <a:t>đầu</a:t>
            </a:r>
            <a:r>
              <a:rPr lang="vi-VN" sz="2800" b="0" i="0" dirty="0">
                <a:effectLst/>
                <a:latin typeface="Arial" panose="020B0604020202020204" pitchFamily="34" charset="0"/>
              </a:rPr>
              <a:t> tiên ở </a:t>
            </a:r>
            <a:r>
              <a:rPr lang="vi-VN" sz="2800" b="0" i="0" dirty="0" err="1">
                <a:effectLst/>
                <a:latin typeface="Arial" panose="020B0604020202020204" pitchFamily="34" charset="0"/>
              </a:rPr>
              <a:t>nước</a:t>
            </a:r>
            <a:r>
              <a:rPr lang="vi-VN" sz="2800" b="0" i="0" dirty="0">
                <a:effectLst/>
                <a:latin typeface="Arial" panose="020B0604020202020204" pitchFamily="34" charset="0"/>
              </a:rPr>
              <a:t> </a:t>
            </a:r>
            <a:r>
              <a:rPr lang="vi-VN" sz="2800" b="0" i="0" dirty="0" err="1">
                <a:effectLst/>
                <a:latin typeface="Arial" panose="020B0604020202020204" pitchFamily="34" charset="0"/>
              </a:rPr>
              <a:t>Việt</a:t>
            </a:r>
            <a:r>
              <a:rPr lang="vi-VN" sz="2800" b="0" i="0" dirty="0">
                <a:effectLst/>
                <a:latin typeface="Arial" panose="020B0604020202020204" pitchFamily="34" charset="0"/>
              </a:rPr>
              <a:t> Nam Dân </a:t>
            </a:r>
            <a:r>
              <a:rPr lang="vi-VN" sz="2800" b="0" i="0" dirty="0" err="1">
                <a:effectLst/>
                <a:latin typeface="Arial" panose="020B0604020202020204" pitchFamily="34" charset="0"/>
              </a:rPr>
              <a:t>chủ</a:t>
            </a:r>
            <a:r>
              <a:rPr lang="vi-VN" sz="2800" b="0" i="0" dirty="0">
                <a:effectLst/>
                <a:latin typeface="Arial" panose="020B0604020202020204" pitchFamily="34" charset="0"/>
              </a:rPr>
              <a:t> </a:t>
            </a:r>
            <a:r>
              <a:rPr lang="vi-VN" sz="2800" b="0" i="0" dirty="0" err="1">
                <a:effectLst/>
                <a:latin typeface="Arial" panose="020B0604020202020204" pitchFamily="34" charset="0"/>
              </a:rPr>
              <a:t>Cộng</a:t>
            </a:r>
            <a:r>
              <a:rPr lang="vi-VN" sz="2800" b="0" i="0" dirty="0">
                <a:effectLst/>
                <a:latin typeface="Arial" panose="020B0604020202020204" pitchFamily="34" charset="0"/>
              </a:rPr>
              <a:t> </a:t>
            </a:r>
            <a:r>
              <a:rPr lang="vi-VN" sz="2800" b="0" i="0" dirty="0" err="1">
                <a:effectLst/>
                <a:latin typeface="Arial" panose="020B0604020202020204" pitchFamily="34" charset="0"/>
              </a:rPr>
              <a:t>hòa</a:t>
            </a:r>
            <a:r>
              <a:rPr lang="vi-VN" sz="2800" b="0" i="0">
                <a:effectLst/>
                <a:latin typeface="Arial" panose="020B0604020202020204" pitchFamily="34" charset="0"/>
              </a:rPr>
              <a:t>. </a:t>
            </a:r>
            <a:endParaRPr lang="en-GB" sz="2800" b="0" i="0">
              <a:effectLst/>
              <a:latin typeface="Arial" panose="020B0604020202020204" pitchFamily="34" charset="0"/>
            </a:endParaRPr>
          </a:p>
        </p:txBody>
      </p:sp>
      <p:sp>
        <p:nvSpPr>
          <p:cNvPr id="9" name="TextBox 8">
            <a:extLst>
              <a:ext uri="{FF2B5EF4-FFF2-40B4-BE49-F238E27FC236}">
                <a16:creationId xmlns:a16="http://schemas.microsoft.com/office/drawing/2014/main" id="{8105C53B-DE02-DE33-55EE-41396A0D8126}"/>
              </a:ext>
            </a:extLst>
          </p:cNvPr>
          <p:cNvSpPr txBox="1"/>
          <p:nvPr/>
        </p:nvSpPr>
        <p:spPr>
          <a:xfrm>
            <a:off x="1870321" y="3622374"/>
            <a:ext cx="8891976" cy="1305165"/>
          </a:xfrm>
          <a:prstGeom prst="rect">
            <a:avLst/>
          </a:prstGeom>
          <a:noFill/>
        </p:spPr>
        <p:txBody>
          <a:bodyPr wrap="square">
            <a:spAutoFit/>
          </a:bodyPr>
          <a:lstStyle/>
          <a:p>
            <a:pPr algn="just">
              <a:lnSpc>
                <a:spcPct val="150000"/>
              </a:lnSpc>
            </a:pPr>
            <a:r>
              <a:rPr lang="vi-VN" sz="2800">
                <a:latin typeface="Arial" panose="020B0604020202020204" pitchFamily="34" charset="0"/>
              </a:rPr>
              <a:t>Các em được hưởng sự</a:t>
            </a:r>
            <a:r>
              <a:rPr lang="vi-VN" sz="2800" dirty="0">
                <a:latin typeface="Arial" panose="020B0604020202020204" pitchFamily="34" charset="0"/>
              </a:rPr>
              <a:t> </a:t>
            </a:r>
            <a:r>
              <a:rPr lang="vi-VN" sz="2800">
                <a:latin typeface="Arial" panose="020B0604020202020204" pitchFamily="34" charset="0"/>
              </a:rPr>
              <a:t>may mắn đó là nhờ sự</a:t>
            </a:r>
            <a:r>
              <a:rPr lang="vi-VN" sz="2800" dirty="0">
                <a:latin typeface="Arial" panose="020B0604020202020204" pitchFamily="34" charset="0"/>
              </a:rPr>
              <a:t> hi </a:t>
            </a:r>
            <a:r>
              <a:rPr lang="vi-VN" sz="2800">
                <a:latin typeface="Arial" panose="020B0604020202020204" pitchFamily="34" charset="0"/>
              </a:rPr>
              <a:t>sinh của biết</a:t>
            </a:r>
            <a:r>
              <a:rPr lang="vi-VN" sz="2800" dirty="0">
                <a:latin typeface="Arial" panose="020B0604020202020204" pitchFamily="34" charset="0"/>
              </a:rPr>
              <a:t> bao </a:t>
            </a:r>
            <a:r>
              <a:rPr lang="vi-VN" sz="2800">
                <a:latin typeface="Arial" panose="020B0604020202020204" pitchFamily="34" charset="0"/>
              </a:rPr>
              <a:t>nhiêu đồng bào các</a:t>
            </a:r>
            <a:r>
              <a:rPr lang="vi-VN" sz="2800" dirty="0">
                <a:latin typeface="Arial" panose="020B0604020202020204" pitchFamily="34" charset="0"/>
              </a:rPr>
              <a:t> em</a:t>
            </a:r>
            <a:r>
              <a:rPr lang="vi-VN" sz="2800">
                <a:latin typeface="Arial" panose="020B0604020202020204" pitchFamily="34" charset="0"/>
              </a:rPr>
              <a:t>. </a:t>
            </a:r>
            <a:endParaRPr lang="vi-VN" sz="2800" dirty="0">
              <a:latin typeface="Arial" panose="020B0604020202020204" pitchFamily="34" charset="0"/>
            </a:endParaRPr>
          </a:p>
        </p:txBody>
      </p:sp>
      <p:sp>
        <p:nvSpPr>
          <p:cNvPr id="10" name="TextBox 9">
            <a:extLst>
              <a:ext uri="{FF2B5EF4-FFF2-40B4-BE49-F238E27FC236}">
                <a16:creationId xmlns:a16="http://schemas.microsoft.com/office/drawing/2014/main" id="{39A13B64-9F81-95CC-1CC7-AED441AD7457}"/>
              </a:ext>
            </a:extLst>
          </p:cNvPr>
          <p:cNvSpPr txBox="1"/>
          <p:nvPr/>
        </p:nvSpPr>
        <p:spPr>
          <a:xfrm>
            <a:off x="1759690" y="1012052"/>
            <a:ext cx="9150244" cy="618374"/>
          </a:xfrm>
          <a:prstGeom prst="rect">
            <a:avLst/>
          </a:prstGeom>
          <a:noFill/>
        </p:spPr>
        <p:txBody>
          <a:bodyPr wrap="square">
            <a:spAutoFit/>
          </a:bodyPr>
          <a:lstStyle/>
          <a:p>
            <a:pPr algn="just">
              <a:lnSpc>
                <a:spcPct val="150000"/>
              </a:lnSpc>
            </a:pPr>
            <a:r>
              <a:rPr lang="en-GB" sz="2600" b="1" i="0">
                <a:effectLst/>
                <a:latin typeface="Arial" panose="020B0604020202020204" pitchFamily="34" charset="0"/>
              </a:rPr>
              <a:t>Hãy chỉ ra chỗ ngắt hợp lí trong những câu văn dài sau:</a:t>
            </a:r>
          </a:p>
        </p:txBody>
      </p:sp>
      <p:sp>
        <p:nvSpPr>
          <p:cNvPr id="11" name="Arrow: Chevron 10">
            <a:extLst>
              <a:ext uri="{FF2B5EF4-FFF2-40B4-BE49-F238E27FC236}">
                <a16:creationId xmlns:a16="http://schemas.microsoft.com/office/drawing/2014/main" id="{326A10BF-E446-BF7B-DB85-5DFC4123F719}"/>
              </a:ext>
            </a:extLst>
          </p:cNvPr>
          <p:cNvSpPr/>
          <p:nvPr/>
        </p:nvSpPr>
        <p:spPr>
          <a:xfrm>
            <a:off x="1464944" y="2184382"/>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91FD3CBD-1C38-82D0-4283-D6A295FA0707}"/>
              </a:ext>
            </a:extLst>
          </p:cNvPr>
          <p:cNvSpPr/>
          <p:nvPr/>
        </p:nvSpPr>
        <p:spPr>
          <a:xfrm>
            <a:off x="1429702" y="3843969"/>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DB1CE0AB-F9BB-990E-3687-EF9CE979E3C2}"/>
              </a:ext>
            </a:extLst>
          </p:cNvPr>
          <p:cNvCxnSpPr/>
          <p:nvPr/>
        </p:nvCxnSpPr>
        <p:spPr>
          <a:xfrm flipH="1">
            <a:off x="4295774" y="2016800"/>
            <a:ext cx="1524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193388-F14B-C5FB-90EF-E3CE20A7A94F}"/>
              </a:ext>
            </a:extLst>
          </p:cNvPr>
          <p:cNvCxnSpPr>
            <a:cxnSpLocks/>
          </p:cNvCxnSpPr>
          <p:nvPr/>
        </p:nvCxnSpPr>
        <p:spPr>
          <a:xfrm flipH="1">
            <a:off x="8870631" y="205367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A8BBAE-3B83-7A4D-7448-F640948830ED}"/>
              </a:ext>
            </a:extLst>
          </p:cNvPr>
          <p:cNvCxnSpPr/>
          <p:nvPr/>
        </p:nvCxnSpPr>
        <p:spPr>
          <a:xfrm flipH="1">
            <a:off x="7899511" y="3739096"/>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D499D8-8331-9CCE-5201-D080839FBFC0}"/>
              </a:ext>
            </a:extLst>
          </p:cNvPr>
          <p:cNvCxnSpPr/>
          <p:nvPr/>
        </p:nvCxnSpPr>
        <p:spPr>
          <a:xfrm flipH="1">
            <a:off x="10742427" y="3769542"/>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253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1+#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 grpId="0"/>
      <p:bldP spid="10"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2" name="Rectangle 2">
            <a:extLst>
              <a:ext uri="{FF2B5EF4-FFF2-40B4-BE49-F238E27FC236}">
                <a16:creationId xmlns:a16="http://schemas.microsoft.com/office/drawing/2014/main" id="{29874419-ABB7-CD11-DCBB-84E87F6021C0}"/>
              </a:ext>
            </a:extLst>
          </p:cNvPr>
          <p:cNvSpPr txBox="1">
            <a:spLocks noChangeArrowheads="1"/>
          </p:cNvSpPr>
          <p:nvPr/>
        </p:nvSpPr>
        <p:spPr bwMode="auto">
          <a:xfrm>
            <a:off x="606206" y="2134899"/>
            <a:ext cx="1731327" cy="2375632"/>
          </a:xfrm>
          <a:prstGeom prst="rect">
            <a:avLst/>
          </a:prstGeom>
        </p:spPr>
        <p:txBody>
          <a:bodyPr vert="horz" lIns="91440" tIns="45720" rIns="91440" bIns="45720" rtlCol="0" anchor="ctr">
            <a:no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pPr>
              <a:lnSpc>
                <a:spcPct val="170000"/>
              </a:lnSpc>
            </a:pPr>
            <a:r>
              <a:rPr lang="en-US" altLang="en-US" sz="2800"/>
              <a:t>TÌM </a:t>
            </a:r>
          </a:p>
          <a:p>
            <a:pPr>
              <a:lnSpc>
                <a:spcPct val="170000"/>
              </a:lnSpc>
            </a:pPr>
            <a:r>
              <a:rPr lang="en-US" altLang="en-US" sz="2800"/>
              <a:t>HIỂU </a:t>
            </a:r>
          </a:p>
          <a:p>
            <a:pPr>
              <a:lnSpc>
                <a:spcPct val="170000"/>
              </a:lnSpc>
            </a:pPr>
            <a:r>
              <a:rPr lang="en-US" altLang="en-US" sz="2800"/>
              <a:t>BÀI</a:t>
            </a:r>
            <a:endParaRPr lang="en-US" altLang="en-US" sz="2800" dirty="0"/>
          </a:p>
        </p:txBody>
      </p:sp>
      <p:grpSp>
        <p:nvGrpSpPr>
          <p:cNvPr id="3" name="Group 22">
            <a:extLst>
              <a:ext uri="{FF2B5EF4-FFF2-40B4-BE49-F238E27FC236}">
                <a16:creationId xmlns:a16="http://schemas.microsoft.com/office/drawing/2014/main" id="{C342AC29-9938-64DB-5A66-DF29AE3DF3D5}"/>
              </a:ext>
            </a:extLst>
          </p:cNvPr>
          <p:cNvGrpSpPr/>
          <p:nvPr/>
        </p:nvGrpSpPr>
        <p:grpSpPr>
          <a:xfrm>
            <a:off x="2527178" y="80356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701051" y="129049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grpSp>
        <p:nvGrpSpPr>
          <p:cNvPr id="19" name="Group 21">
            <a:extLst>
              <a:ext uri="{FF2B5EF4-FFF2-40B4-BE49-F238E27FC236}">
                <a16:creationId xmlns:a16="http://schemas.microsoft.com/office/drawing/2014/main" id="{1614AF9C-C69D-54B9-6E4D-9D4BBBB4EADB}"/>
              </a:ext>
            </a:extLst>
          </p:cNvPr>
          <p:cNvGrpSpPr/>
          <p:nvPr/>
        </p:nvGrpSpPr>
        <p:grpSpPr>
          <a:xfrm>
            <a:off x="2527178" y="2134899"/>
            <a:ext cx="8708500" cy="1268833"/>
            <a:chOff x="-15875" y="1889754"/>
            <a:chExt cx="6303634" cy="1944645"/>
          </a:xfrm>
        </p:grpSpPr>
        <p:sp>
          <p:nvSpPr>
            <p:cNvPr id="20" name="Freeform 46">
              <a:extLst>
                <a:ext uri="{FF2B5EF4-FFF2-40B4-BE49-F238E27FC236}">
                  <a16:creationId xmlns:a16="http://schemas.microsoft.com/office/drawing/2014/main" id="{A52775CD-AFA4-EB4E-BC10-9E67DA217B6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79">
              <a:extLst>
                <a:ext uri="{FF2B5EF4-FFF2-40B4-BE49-F238E27FC236}">
                  <a16:creationId xmlns:a16="http://schemas.microsoft.com/office/drawing/2014/main" id="{9214C0FC-BAED-AA46-382C-8E8307CA1C8A}"/>
                </a:ext>
              </a:extLst>
            </p:cNvPr>
            <p:cNvGrpSpPr>
              <a:grpSpLocks/>
            </p:cNvGrpSpPr>
            <p:nvPr/>
          </p:nvGrpSpPr>
          <p:grpSpPr bwMode="auto">
            <a:xfrm>
              <a:off x="5732134" y="1889754"/>
              <a:ext cx="555625" cy="1850482"/>
              <a:chOff x="4576602" y="179788"/>
              <a:chExt cx="661988" cy="1849548"/>
            </a:xfrm>
          </p:grpSpPr>
          <p:sp>
            <p:nvSpPr>
              <p:cNvPr id="25" name="Freeform 49">
                <a:extLst>
                  <a:ext uri="{FF2B5EF4-FFF2-40B4-BE49-F238E27FC236}">
                    <a16:creationId xmlns:a16="http://schemas.microsoft.com/office/drawing/2014/main" id="{98BE1D0C-616D-26BB-EAFF-D54520FE1C42}"/>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50">
                <a:extLst>
                  <a:ext uri="{FF2B5EF4-FFF2-40B4-BE49-F238E27FC236}">
                    <a16:creationId xmlns:a16="http://schemas.microsoft.com/office/drawing/2014/main" id="{B89EACE5-4ABD-7DC6-4128-1E7C80BFE6F3}"/>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Rectangle 90">
              <a:extLst>
                <a:ext uri="{FF2B5EF4-FFF2-40B4-BE49-F238E27FC236}">
                  <a16:creationId xmlns:a16="http://schemas.microsoft.com/office/drawing/2014/main" id="{FC51C3BC-ADCA-E225-2D71-0D12D67EE1CE}"/>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7" name="TextBox 87">
            <a:extLst>
              <a:ext uri="{FF2B5EF4-FFF2-40B4-BE49-F238E27FC236}">
                <a16:creationId xmlns:a16="http://schemas.microsoft.com/office/drawing/2014/main" id="{9C2BF1A3-DE49-F5E3-C2D1-8E221CE1E9BC}"/>
              </a:ext>
            </a:extLst>
          </p:cNvPr>
          <p:cNvSpPr txBox="1">
            <a:spLocks noChangeArrowheads="1"/>
          </p:cNvSpPr>
          <p:nvPr/>
        </p:nvSpPr>
        <p:spPr bwMode="auto">
          <a:xfrm>
            <a:off x="2939616" y="2670123"/>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grpSp>
        <p:nvGrpSpPr>
          <p:cNvPr id="28" name="Group 27">
            <a:extLst>
              <a:ext uri="{FF2B5EF4-FFF2-40B4-BE49-F238E27FC236}">
                <a16:creationId xmlns:a16="http://schemas.microsoft.com/office/drawing/2014/main" id="{5E2CA329-66A3-E487-69C8-95C1001A03B2}"/>
              </a:ext>
            </a:extLst>
          </p:cNvPr>
          <p:cNvGrpSpPr/>
          <p:nvPr/>
        </p:nvGrpSpPr>
        <p:grpSpPr>
          <a:xfrm>
            <a:off x="2527178" y="3556018"/>
            <a:ext cx="8751536" cy="1257077"/>
            <a:chOff x="-15876" y="4670824"/>
            <a:chExt cx="8458200" cy="1779189"/>
          </a:xfrm>
        </p:grpSpPr>
        <p:sp>
          <p:nvSpPr>
            <p:cNvPr id="29" name="Freeform 26">
              <a:extLst>
                <a:ext uri="{FF2B5EF4-FFF2-40B4-BE49-F238E27FC236}">
                  <a16:creationId xmlns:a16="http://schemas.microsoft.com/office/drawing/2014/main" id="{B65281B7-7B87-46AF-ED0F-24B6058EC9F5}"/>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32">
              <a:extLst>
                <a:ext uri="{FF2B5EF4-FFF2-40B4-BE49-F238E27FC236}">
                  <a16:creationId xmlns:a16="http://schemas.microsoft.com/office/drawing/2014/main" id="{AD979283-CD8E-5D9E-C241-DBC89A6F683A}"/>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88">
            <a:extLst>
              <a:ext uri="{FF2B5EF4-FFF2-40B4-BE49-F238E27FC236}">
                <a16:creationId xmlns:a16="http://schemas.microsoft.com/office/drawing/2014/main" id="{174317BB-8920-45B6-1E5F-3107D532E7F5}"/>
              </a:ext>
            </a:extLst>
          </p:cNvPr>
          <p:cNvSpPr txBox="1">
            <a:spLocks noChangeArrowheads="1"/>
          </p:cNvSpPr>
          <p:nvPr/>
        </p:nvSpPr>
        <p:spPr bwMode="auto">
          <a:xfrm>
            <a:off x="2919162" y="3933834"/>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32" name="Rectangle 91">
            <a:extLst>
              <a:ext uri="{FF2B5EF4-FFF2-40B4-BE49-F238E27FC236}">
                <a16:creationId xmlns:a16="http://schemas.microsoft.com/office/drawing/2014/main" id="{2B320179-9F66-3E26-9896-3255A0C56598}"/>
              </a:ext>
            </a:extLst>
          </p:cNvPr>
          <p:cNvSpPr>
            <a:spLocks noChangeArrowheads="1"/>
          </p:cNvSpPr>
          <p:nvPr/>
        </p:nvSpPr>
        <p:spPr bwMode="auto">
          <a:xfrm>
            <a:off x="3946346" y="3883714"/>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33" name="Freeform 55">
            <a:extLst>
              <a:ext uri="{FF2B5EF4-FFF2-40B4-BE49-F238E27FC236}">
                <a16:creationId xmlns:a16="http://schemas.microsoft.com/office/drawing/2014/main" id="{431933A7-4272-F560-0F2B-9CADECD78D9E}"/>
              </a:ext>
            </a:extLst>
          </p:cNvPr>
          <p:cNvSpPr/>
          <p:nvPr/>
        </p:nvSpPr>
        <p:spPr bwMode="auto">
          <a:xfrm rot="287459">
            <a:off x="10740578" y="3405135"/>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 name="Group 25">
            <a:extLst>
              <a:ext uri="{FF2B5EF4-FFF2-40B4-BE49-F238E27FC236}">
                <a16:creationId xmlns:a16="http://schemas.microsoft.com/office/drawing/2014/main" id="{52F104D2-4438-9858-938A-301194C7FF18}"/>
              </a:ext>
            </a:extLst>
          </p:cNvPr>
          <p:cNvGrpSpPr/>
          <p:nvPr/>
        </p:nvGrpSpPr>
        <p:grpSpPr>
          <a:xfrm>
            <a:off x="2527178" y="5037144"/>
            <a:ext cx="8780902" cy="886126"/>
            <a:chOff x="-15876" y="4745038"/>
            <a:chExt cx="8458200" cy="1704975"/>
          </a:xfrm>
          <a:solidFill>
            <a:schemeClr val="accent2">
              <a:lumMod val="75000"/>
            </a:schemeClr>
          </a:solidFill>
        </p:grpSpPr>
        <p:sp>
          <p:nvSpPr>
            <p:cNvPr id="35" name="Freeform 60">
              <a:extLst>
                <a:ext uri="{FF2B5EF4-FFF2-40B4-BE49-F238E27FC236}">
                  <a16:creationId xmlns:a16="http://schemas.microsoft.com/office/drawing/2014/main" id="{78B25076-65D1-14C8-DA97-89E9E3101F42}"/>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61">
              <a:extLst>
                <a:ext uri="{FF2B5EF4-FFF2-40B4-BE49-F238E27FC236}">
                  <a16:creationId xmlns:a16="http://schemas.microsoft.com/office/drawing/2014/main" id="{F3F292D6-4230-A884-59CE-C509F08195F0}"/>
                </a:ext>
              </a:extLst>
            </p:cNvPr>
            <p:cNvSpPr/>
            <p:nvPr/>
          </p:nvSpPr>
          <p:spPr bwMode="auto">
            <a:xfrm>
              <a:off x="7808774" y="4745038"/>
              <a:ext cx="633550" cy="170497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TextBox 88">
            <a:extLst>
              <a:ext uri="{FF2B5EF4-FFF2-40B4-BE49-F238E27FC236}">
                <a16:creationId xmlns:a16="http://schemas.microsoft.com/office/drawing/2014/main" id="{10B847FC-B5B7-201F-2840-807DE7F1CB83}"/>
              </a:ext>
            </a:extLst>
          </p:cNvPr>
          <p:cNvSpPr txBox="1">
            <a:spLocks noChangeArrowheads="1"/>
          </p:cNvSpPr>
          <p:nvPr/>
        </p:nvSpPr>
        <p:spPr bwMode="auto">
          <a:xfrm>
            <a:off x="2906136" y="5215373"/>
            <a:ext cx="725253" cy="576697"/>
          </a:xfrm>
          <a:prstGeom prst="rect">
            <a:avLst/>
          </a:prstGeom>
          <a:solidFill>
            <a:schemeClr val="accent2">
              <a:lumMod val="75000"/>
            </a:schemeClr>
          </a:solid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04</a:t>
            </a:r>
          </a:p>
        </p:txBody>
      </p:sp>
      <p:sp>
        <p:nvSpPr>
          <p:cNvPr id="38" name="Rectangle 91">
            <a:extLst>
              <a:ext uri="{FF2B5EF4-FFF2-40B4-BE49-F238E27FC236}">
                <a16:creationId xmlns:a16="http://schemas.microsoft.com/office/drawing/2014/main" id="{A8A21B5C-8135-BF0B-8196-4050E28A6965}"/>
              </a:ext>
            </a:extLst>
          </p:cNvPr>
          <p:cNvSpPr>
            <a:spLocks noChangeArrowheads="1"/>
          </p:cNvSpPr>
          <p:nvPr/>
        </p:nvSpPr>
        <p:spPr bwMode="auto">
          <a:xfrm>
            <a:off x="3946346" y="5116463"/>
            <a:ext cx="6486792" cy="686543"/>
          </a:xfrm>
          <a:prstGeom prst="rect">
            <a:avLst/>
          </a:prstGeom>
          <a:solidFill>
            <a:schemeClr val="accent2">
              <a:lumMod val="75000"/>
            </a:schemeClr>
          </a:solid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Qua </a:t>
            </a:r>
            <a:r>
              <a:rPr lang="en-US" sz="2200" b="1" dirty="0" err="1">
                <a:solidFill>
                  <a:schemeClr val="bg1"/>
                </a:solidFill>
                <a:latin typeface="Arial" pitchFamily="34" charset="0"/>
                <a:cs typeface="Arial" pitchFamily="34" charset="0"/>
              </a:rPr>
              <a:t>bức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Bác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Hồ</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khuyên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đợi</a:t>
            </a:r>
            <a:r>
              <a:rPr lang="en-US" sz="2200" b="1" dirty="0">
                <a:solidFill>
                  <a:schemeClr val="bg1"/>
                </a:solidFill>
                <a:latin typeface="Arial" pitchFamily="34" charset="0"/>
                <a:cs typeface="Arial" pitchFamily="34" charset="0"/>
              </a:rPr>
              <a:t> ở </a:t>
            </a: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điều</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sp>
        <p:nvSpPr>
          <p:cNvPr id="39" name="Freeform 62">
            <a:extLst>
              <a:ext uri="{FF2B5EF4-FFF2-40B4-BE49-F238E27FC236}">
                <a16:creationId xmlns:a16="http://schemas.microsoft.com/office/drawing/2014/main" id="{B079A452-2D9B-B393-E9EC-5B0A4D3A7A9F}"/>
              </a:ext>
            </a:extLst>
          </p:cNvPr>
          <p:cNvSpPr/>
          <p:nvPr/>
        </p:nvSpPr>
        <p:spPr bwMode="auto">
          <a:xfrm>
            <a:off x="10781243" y="4917170"/>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596623" y="715165"/>
            <a:ext cx="1247732" cy="1084984"/>
          </a:xfrm>
          <a:prstGeom prst="rect">
            <a:avLst/>
          </a:prstGeom>
        </p:spPr>
      </p:pic>
    </p:spTree>
    <p:extLst>
      <p:ext uri="{BB962C8B-B14F-4D97-AF65-F5344CB8AC3E}">
        <p14:creationId xmlns:p14="http://schemas.microsoft.com/office/powerpoint/2010/main" val="295054258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883</TotalTime>
  <Words>3442</Words>
  <Application>Microsoft Office PowerPoint</Application>
  <PresentationFormat>Widescreen</PresentationFormat>
  <Paragraphs>173</Paragraphs>
  <Slides>25</Slides>
  <Notes>25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#9Slide01 Tieu de ngan</vt:lpstr>
      <vt:lpstr>#9Slide02 Tieu de dai</vt:lpstr>
      <vt:lpstr>#9Slide06 DeathRattle BB</vt:lpstr>
      <vt:lpstr>Arial</vt:lpstr>
      <vt:lpstr>Calibri</vt:lpstr>
      <vt:lpstr>Calibri Light</vt:lpstr>
      <vt:lpstr>Comic Sans MS</vt:lpstr>
      <vt:lpstr>DengXian</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5</dc:title>
  <dc:subject>9Slide.vn</dc:subject>
  <dc:creator>MinhThangPC.VN</dc:creator>
  <dc:description>9Slide.vn</dc:description>
  <cp:lastModifiedBy>Huyền Thanh</cp:lastModifiedBy>
  <cp:revision>34</cp:revision>
  <dcterms:created xsi:type="dcterms:W3CDTF">2020-09-05T23:53:39Z</dcterms:created>
  <dcterms:modified xsi:type="dcterms:W3CDTF">2022-09-22T03:06:07Z</dcterms:modified>
  <cp:category>9Slide.vn</cp:category>
</cp:coreProperties>
</file>