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31" r:id="rId2"/>
    <p:sldId id="335" r:id="rId3"/>
    <p:sldId id="290" r:id="rId4"/>
    <p:sldId id="288" r:id="rId5"/>
    <p:sldId id="291" r:id="rId6"/>
    <p:sldId id="312" r:id="rId7"/>
    <p:sldId id="313" r:id="rId8"/>
    <p:sldId id="292" r:id="rId9"/>
    <p:sldId id="337" r:id="rId10"/>
    <p:sldId id="338" r:id="rId11"/>
    <p:sldId id="293" r:id="rId12"/>
    <p:sldId id="316" r:id="rId13"/>
    <p:sldId id="295" r:id="rId14"/>
    <p:sldId id="317" r:id="rId15"/>
    <p:sldId id="297" r:id="rId16"/>
    <p:sldId id="318" r:id="rId17"/>
    <p:sldId id="299" r:id="rId18"/>
    <p:sldId id="319" r:id="rId19"/>
    <p:sldId id="320" r:id="rId20"/>
    <p:sldId id="321" r:id="rId21"/>
    <p:sldId id="333" r:id="rId22"/>
    <p:sldId id="323" r:id="rId23"/>
    <p:sldId id="324" r:id="rId24"/>
    <p:sldId id="325" r:id="rId25"/>
    <p:sldId id="326" r:id="rId26"/>
    <p:sldId id="334" r:id="rId27"/>
    <p:sldId id="327" r:id="rId28"/>
    <p:sldId id="328" r:id="rId29"/>
    <p:sldId id="303" r:id="rId30"/>
    <p:sldId id="329" r:id="rId31"/>
    <p:sldId id="336" r:id="rId32"/>
    <p:sldId id="280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65B-4CEB-4A06-A53A-BAA44C18E4F8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4E82-2B03-436E-BC5A-2D514448E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4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B4E82-2B03-436E-BC5A-2D514448EF28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67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E61A-F3E3-4876-82BE-2235FDD851D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9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2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72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6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9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9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3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E7CE1078-DEE3-4E62-94AE-FAE8846C7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859" y="1831273"/>
            <a:ext cx="8346281" cy="159772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endParaRPr lang="en-US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="" xmlns:a16="http://schemas.microsoft.com/office/drawing/2014/main" id="{539141D6-A7AF-4305-ACBC-0DE0D8CF9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5617" y="2495728"/>
            <a:ext cx="5052764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+mn-lt"/>
                <a:cs typeface="+mn-cs"/>
              </a:rPr>
              <a:t>ĐẾN VỚI GIỜ HỌC MÔN TẬP ĐỌC</a:t>
            </a:r>
          </a:p>
          <a:p>
            <a:endParaRPr lang="en-US" sz="21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DFA816D-E93A-4A4E-9711-A82079F15DE1}"/>
              </a:ext>
            </a:extLst>
          </p:cNvPr>
          <p:cNvSpPr txBox="1"/>
          <p:nvPr/>
        </p:nvSpPr>
        <p:spPr>
          <a:xfrm>
            <a:off x="2745284" y="3075620"/>
            <a:ext cx="365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4A1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Subtitle 15">
            <a:extLst>
              <a:ext uri="{FF2B5EF4-FFF2-40B4-BE49-F238E27FC236}">
                <a16:creationId xmlns="" xmlns:a16="http://schemas.microsoft.com/office/drawing/2014/main" id="{409E5F2D-4F0B-437C-ACD5-EFE5B64BE42D}"/>
              </a:ext>
            </a:extLst>
          </p:cNvPr>
          <p:cNvSpPr txBox="1">
            <a:spLocks/>
          </p:cNvSpPr>
          <p:nvPr/>
        </p:nvSpPr>
        <p:spPr>
          <a:xfrm>
            <a:off x="2310991" y="892196"/>
            <a:ext cx="4283480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1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42586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2455" y="5257800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là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họ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bướm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bụi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rậm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4864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1C5769-AFD5-4393-B9FD-03B79A8489C3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" y="558800"/>
            <a:ext cx="90011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dirty="0">
                <a:latin typeface="Arial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396875" eaLnBrk="1" hangingPunct="1">
              <a:spcBef>
                <a:spcPts val="0"/>
              </a:spcBef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  <a:p>
            <a:pPr marL="274320" indent="-274320"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110044-88C3-40BB-807D-BEA8B404E4C7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45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B890A5-09C9-49AE-AA10-E3CB5428D4E9}"/>
              </a:ext>
            </a:extLst>
          </p:cNvPr>
          <p:cNvSpPr txBox="1"/>
          <p:nvPr/>
        </p:nvSpPr>
        <p:spPr>
          <a:xfrm>
            <a:off x="0" y="86606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1D36B-6186-47D9-8D9F-9B1ACC613BCC}"/>
              </a:ext>
            </a:extLst>
          </p:cNvPr>
          <p:cNvSpPr txBox="1"/>
          <p:nvPr/>
        </p:nvSpPr>
        <p:spPr>
          <a:xfrm>
            <a:off x="-12029" y="167653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-36093" y="484663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AD50169-4409-480A-9926-B987FD200A31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75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13326" y="1378676"/>
            <a:ext cx="3706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như mới lột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425506" y="2291777"/>
            <a:ext cx="3468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cánh bướm non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96856" y="3214546"/>
            <a:ext cx="3268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nức nở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221164" y="1407251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FE5EE8-DFFA-46DA-A4B3-B8914E5D7E76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Google Shape;273;p9">
            <a:extLst>
              <a:ext uri="{FF2B5EF4-FFF2-40B4-BE49-F238E27FC236}">
                <a16:creationId xmlns="" xmlns:a16="http://schemas.microsoft.com/office/drawing/2014/main" id="{D9CF9EB2-82F4-425F-A9E1-8F3C96E59BF8}"/>
              </a:ext>
            </a:extLst>
          </p:cNvPr>
          <p:cNvSpPr/>
          <p:nvPr/>
        </p:nvSpPr>
        <p:spPr>
          <a:xfrm>
            <a:off x="2212682" y="95591"/>
            <a:ext cx="4718636" cy="114954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4468" y="40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1.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Luyện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đọc</a:t>
            </a:r>
            <a:endParaRPr lang="en-US" sz="3200" b="1" i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B890A5-09C9-49AE-AA10-E3CB5428D4E9}"/>
              </a:ext>
            </a:extLst>
          </p:cNvPr>
          <p:cNvSpPr txBox="1"/>
          <p:nvPr/>
        </p:nvSpPr>
        <p:spPr>
          <a:xfrm>
            <a:off x="0" y="86606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1D36B-6186-47D9-8D9F-9B1ACC613BCC}"/>
              </a:ext>
            </a:extLst>
          </p:cNvPr>
          <p:cNvSpPr txBox="1"/>
          <p:nvPr/>
        </p:nvSpPr>
        <p:spPr>
          <a:xfrm>
            <a:off x="-12029" y="167653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-36093" y="484663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8C34F9E-4154-4277-ABD4-569216980352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2455" y="4943468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Cỏ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xước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cỏ có quả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nhọn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bám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quần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33400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09" y="569190"/>
            <a:ext cx="3782291" cy="346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5D1695-80C7-489A-BBD1-8A0BAA0B7888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B890A5-09C9-49AE-AA10-E3CB5428D4E9}"/>
              </a:ext>
            </a:extLst>
          </p:cNvPr>
          <p:cNvSpPr txBox="1"/>
          <p:nvPr/>
        </p:nvSpPr>
        <p:spPr>
          <a:xfrm>
            <a:off x="0" y="86606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1D36B-6186-47D9-8D9F-9B1ACC613BCC}"/>
              </a:ext>
            </a:extLst>
          </p:cNvPr>
          <p:cNvSpPr txBox="1"/>
          <p:nvPr/>
        </p:nvSpPr>
        <p:spPr>
          <a:xfrm>
            <a:off x="-12029" y="167653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-36093" y="484663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56BBB25-FD2F-413F-9D23-0C45D8237DC6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56310" y="5413375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52400"/>
            <a:ext cx="437673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0D95D4-67CF-4AB9-A858-F18F63154DF9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3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B890A5-09C9-49AE-AA10-E3CB5428D4E9}"/>
              </a:ext>
            </a:extLst>
          </p:cNvPr>
          <p:cNvSpPr txBox="1"/>
          <p:nvPr/>
        </p:nvSpPr>
        <p:spPr>
          <a:xfrm>
            <a:off x="0" y="86606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1D36B-6186-47D9-8D9F-9B1ACC613BCC}"/>
              </a:ext>
            </a:extLst>
          </p:cNvPr>
          <p:cNvSpPr txBox="1"/>
          <p:nvPr/>
        </p:nvSpPr>
        <p:spPr>
          <a:xfrm>
            <a:off x="-12029" y="1676531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-36093" y="484663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5FA0E-2DC9-47F2-8C25-EAB9EA604980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BDBA2F-0EBC-4B69-8807-9B585D8C3CEB}"/>
              </a:ext>
            </a:extLst>
          </p:cNvPr>
          <p:cNvSpPr txBox="1"/>
          <p:nvPr/>
        </p:nvSpPr>
        <p:spPr>
          <a:xfrm>
            <a:off x="-1442021" y="250105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đọc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1AE0C9-BD1E-4906-9D0B-5E1E64CFE14F}"/>
              </a:ext>
            </a:extLst>
          </p:cNvPr>
          <p:cNvSpPr txBox="1"/>
          <p:nvPr/>
        </p:nvSpPr>
        <p:spPr>
          <a:xfrm>
            <a:off x="270710" y="1914709"/>
            <a:ext cx="8602579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26">
            <a:extLst>
              <a:ext uri="{FF2B5EF4-FFF2-40B4-BE49-F238E27FC236}">
                <a16:creationId xmlns="" xmlns:a16="http://schemas.microsoft.com/office/drawing/2014/main" id="{7C1F5482-B232-479D-871F-5DDA4A0A9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1329934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32CC62-F5E1-49FF-BD0E-2230CE8CFADB}"/>
              </a:ext>
            </a:extLst>
          </p:cNvPr>
          <p:cNvSpPr txBox="1"/>
          <p:nvPr/>
        </p:nvSpPr>
        <p:spPr>
          <a:xfrm>
            <a:off x="270710" y="3244334"/>
            <a:ext cx="8602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F07A9D2-DB5C-49F6-A4A6-D81D41FF1392}"/>
              </a:ext>
            </a:extLst>
          </p:cNvPr>
          <p:cNvCxnSpPr/>
          <p:nvPr/>
        </p:nvCxnSpPr>
        <p:spPr>
          <a:xfrm flipH="1">
            <a:off x="5366084" y="2045368"/>
            <a:ext cx="108284" cy="43313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AE7495B-E8BC-4D24-BE01-2C0163897586}"/>
              </a:ext>
            </a:extLst>
          </p:cNvPr>
          <p:cNvCxnSpPr/>
          <p:nvPr/>
        </p:nvCxnSpPr>
        <p:spPr>
          <a:xfrm flipH="1">
            <a:off x="2787317" y="3272862"/>
            <a:ext cx="108284" cy="43313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6">
            <a:extLst>
              <a:ext uri="{FF2B5EF4-FFF2-40B4-BE49-F238E27FC236}">
                <a16:creationId xmlns="" xmlns:a16="http://schemas.microsoft.com/office/drawing/2014/main" id="{923ACDCE-E747-4D63-B44D-D9E769B2B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721025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77A2AE-31C8-4CD5-B6F9-342021EC6CFC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物体&#10;&#10;已生成高可信度的说明">
            <a:extLst>
              <a:ext uri="{FF2B5EF4-FFF2-40B4-BE49-F238E27FC236}">
                <a16:creationId xmlns="" xmlns:a16="http://schemas.microsoft.com/office/drawing/2014/main" id="{81126C90-5A6A-4387-944F-5E323E0FF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6" y="1231934"/>
            <a:ext cx="7355189" cy="561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3EE82EEF-065B-4416-8A13-334D88D412C0}"/>
              </a:ext>
            </a:extLst>
          </p:cNvPr>
          <p:cNvSpPr txBox="1">
            <a:spLocks/>
          </p:cNvSpPr>
          <p:nvPr/>
        </p:nvSpPr>
        <p:spPr>
          <a:xfrm>
            <a:off x="2273130" y="3139818"/>
            <a:ext cx="4584870" cy="61403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pic>
        <p:nvPicPr>
          <p:cNvPr id="11" name="Google Shape;220;p6">
            <a:extLst>
              <a:ext uri="{FF2B5EF4-FFF2-40B4-BE49-F238E27FC236}">
                <a16:creationId xmlns="" xmlns:a16="http://schemas.microsoft.com/office/drawing/2014/main" id="{42398CD7-797B-4C82-9118-0306ABA715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316" y="561258"/>
            <a:ext cx="3122999" cy="19716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017717C-BEA9-46EF-A9A9-DA894E414404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5;p9">
            <a:extLst>
              <a:ext uri="{FF2B5EF4-FFF2-40B4-BE49-F238E27FC236}">
                <a16:creationId xmlns="" xmlns:a16="http://schemas.microsoft.com/office/drawing/2014/main" id="{47FACE1B-CDF7-42CE-92E0-41942B9BCB0F}"/>
              </a:ext>
            </a:extLst>
          </p:cNvPr>
          <p:cNvSpPr/>
          <p:nvPr/>
        </p:nvSpPr>
        <p:spPr>
          <a:xfrm>
            <a:off x="1978115" y="300495"/>
            <a:ext cx="4986807" cy="1131264"/>
          </a:xfrm>
          <a:custGeom>
            <a:avLst/>
            <a:gdLst/>
            <a:ahLst/>
            <a:cxnLst/>
            <a:rect l="l" t="t" r="r" b="b"/>
            <a:pathLst>
              <a:path w="437" h="451" extrusionOk="0">
                <a:moveTo>
                  <a:pt x="213" y="3"/>
                </a:moveTo>
                <a:cubicBezTo>
                  <a:pt x="170" y="12"/>
                  <a:pt x="39" y="5"/>
                  <a:pt x="16" y="48"/>
                </a:cubicBezTo>
                <a:cubicBezTo>
                  <a:pt x="3" y="67"/>
                  <a:pt x="1" y="197"/>
                  <a:pt x="2" y="221"/>
                </a:cubicBezTo>
                <a:cubicBezTo>
                  <a:pt x="3" y="257"/>
                  <a:pt x="0" y="353"/>
                  <a:pt x="16" y="382"/>
                </a:cubicBezTo>
                <a:cubicBezTo>
                  <a:pt x="48" y="451"/>
                  <a:pt x="158" y="429"/>
                  <a:pt x="216" y="426"/>
                </a:cubicBezTo>
                <a:cubicBezTo>
                  <a:pt x="250" y="424"/>
                  <a:pt x="367" y="437"/>
                  <a:pt x="400" y="411"/>
                </a:cubicBezTo>
                <a:cubicBezTo>
                  <a:pt x="437" y="379"/>
                  <a:pt x="426" y="279"/>
                  <a:pt x="423" y="219"/>
                </a:cubicBezTo>
                <a:cubicBezTo>
                  <a:pt x="422" y="184"/>
                  <a:pt x="425" y="91"/>
                  <a:pt x="409" y="56"/>
                </a:cubicBezTo>
                <a:cubicBezTo>
                  <a:pt x="382" y="4"/>
                  <a:pt x="303" y="0"/>
                  <a:pt x="213" y="3"/>
                </a:cubicBezTo>
              </a:path>
            </a:pathLst>
          </a:custGeom>
          <a:solidFill>
            <a:srgbClr val="FEDA3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47DEE38-4E6E-446D-BA49-0E9E9475B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65229"/>
            <a:ext cx="78867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Luyện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đọc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cá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nhân</a:t>
            </a:r>
            <a:endParaRPr lang="en-US" sz="3200" b="1" i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F58E6AB-925A-4EEA-87B1-BFDEB5E4C032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9">
            <a:extLst>
              <a:ext uri="{FF2B5EF4-FFF2-40B4-BE49-F238E27FC236}">
                <a16:creationId xmlns="" xmlns:a16="http://schemas.microsoft.com/office/drawing/2014/main" id="{A11A8269-50AE-4420-AC62-750A7584BA1A}"/>
              </a:ext>
            </a:extLst>
          </p:cNvPr>
          <p:cNvSpPr/>
          <p:nvPr/>
        </p:nvSpPr>
        <p:spPr>
          <a:xfrm>
            <a:off x="2177716" y="2305673"/>
            <a:ext cx="4848725" cy="152400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="" xmlns:a16="http://schemas.microsoft.com/office/drawing/2014/main" id="{E6173B60-DFD1-4168-B4EA-D91E0A4A9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93752"/>
            <a:ext cx="78867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2.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Tìm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hiểu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endParaRPr lang="en-US" sz="3200" b="1" i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E001BAA-0ABD-40F7-A314-3C3D42DC023D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C461299-C1B8-4112-9A22-01ABB067FCFE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A4255C-C1F4-4BC3-9831-F448C718D47F}"/>
              </a:ext>
            </a:extLst>
          </p:cNvPr>
          <p:cNvSpPr/>
          <p:nvPr/>
        </p:nvSpPr>
        <p:spPr>
          <a:xfrm>
            <a:off x="-2540563" y="690563"/>
            <a:ext cx="472441" cy="4597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818771A-8A7C-4524-B1AD-F052D7E96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7" y="3609975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39">
            <a:extLst>
              <a:ext uri="{FF2B5EF4-FFF2-40B4-BE49-F238E27FC236}">
                <a16:creationId xmlns="" xmlns:a16="http://schemas.microsoft.com/office/drawing/2014/main" id="{38E95919-E2FC-4184-99B0-5613F5F8F807}"/>
              </a:ext>
            </a:extLst>
          </p:cNvPr>
          <p:cNvSpPr/>
          <p:nvPr/>
        </p:nvSpPr>
        <p:spPr bwMode="auto">
          <a:xfrm>
            <a:off x="55645" y="3732387"/>
            <a:ext cx="1458579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1</a:t>
            </a:r>
          </a:p>
        </p:txBody>
      </p:sp>
      <p:cxnSp>
        <p:nvCxnSpPr>
          <p:cNvPr id="14" name="Đường nối Thẳng 3">
            <a:extLst>
              <a:ext uri="{FF2B5EF4-FFF2-40B4-BE49-F238E27FC236}">
                <a16:creationId xmlns="" xmlns:a16="http://schemas.microsoft.com/office/drawing/2014/main" id="{A500BD45-BBB6-4EAE-82BC-B065F1970F42}"/>
              </a:ext>
            </a:extLst>
          </p:cNvPr>
          <p:cNvCxnSpPr>
            <a:cxnSpLocks/>
          </p:cNvCxnSpPr>
          <p:nvPr/>
        </p:nvCxnSpPr>
        <p:spPr>
          <a:xfrm>
            <a:off x="6474941" y="1686354"/>
            <a:ext cx="2415491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4BDD977-46FB-46FB-B9C5-A8C15A614F43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5AB24F2-E358-45E3-8587-F5A4215AE08B}"/>
              </a:ext>
            </a:extLst>
          </p:cNvPr>
          <p:cNvSpPr txBox="1"/>
          <p:nvPr/>
        </p:nvSpPr>
        <p:spPr>
          <a:xfrm>
            <a:off x="57258" y="905321"/>
            <a:ext cx="8797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="" xmlns:a16="http://schemas.microsoft.com/office/drawing/2014/main" id="{06C53386-2CAE-4CB6-832D-7A9C33C4E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29" y="3728647"/>
            <a:ext cx="857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en-US" dirty="0">
                <a:solidFill>
                  <a:schemeClr val="bg2"/>
                </a:solidFill>
                <a:latin typeface="Arial" charset="0"/>
                <a:sym typeface="Wingdings" pitchFamily="2" charset="2"/>
              </a:rPr>
              <a:t> </a:t>
            </a:r>
            <a:r>
              <a:rPr lang="vi-VN" alt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 có những nhân vật chính nào ?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="" xmlns:a16="http://schemas.microsoft.com/office/drawing/2014/main" id="{5ED48401-878B-471A-8A89-D22C0B43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5" y="3743585"/>
            <a:ext cx="87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Kẻ yếu được Dế Mèn bênh vực là ai ?</a:t>
            </a:r>
            <a:endParaRPr lang="en-US" altLang="en-US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="" xmlns:a16="http://schemas.microsoft.com/office/drawing/2014/main" id="{C41B15E3-930A-493B-9CF5-E566502D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5" y="3725274"/>
            <a:ext cx="8017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 Mèn nhìn thấy Nhà Trò trong hoàn cảnh như thế nào?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Đường nối Thẳng 3">
            <a:extLst>
              <a:ext uri="{FF2B5EF4-FFF2-40B4-BE49-F238E27FC236}">
                <a16:creationId xmlns="" xmlns:a16="http://schemas.microsoft.com/office/drawing/2014/main" id="{93EA1FCB-EDF9-4CB3-BC48-531A0F86EC1D}"/>
              </a:ext>
            </a:extLst>
          </p:cNvPr>
          <p:cNvCxnSpPr>
            <a:cxnSpLocks/>
          </p:cNvCxnSpPr>
          <p:nvPr/>
        </p:nvCxnSpPr>
        <p:spPr>
          <a:xfrm>
            <a:off x="92459" y="2063408"/>
            <a:ext cx="1731214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evron 40">
            <a:extLst>
              <a:ext uri="{FF2B5EF4-FFF2-40B4-BE49-F238E27FC236}">
                <a16:creationId xmlns="" xmlns:a16="http://schemas.microsoft.com/office/drawing/2014/main" id="{199EC7B0-4428-4011-ABF6-3AEAD5AC7398}"/>
              </a:ext>
            </a:extLst>
          </p:cNvPr>
          <p:cNvSpPr/>
          <p:nvPr/>
        </p:nvSpPr>
        <p:spPr bwMode="auto">
          <a:xfrm>
            <a:off x="1168276" y="3739855"/>
            <a:ext cx="5970834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cảnh Dế Mèn gặp Nhà trò.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25" grpId="1"/>
      <p:bldP spid="26" grpId="0"/>
      <p:bldP spid="26" grpId="1"/>
      <p:bldP spid="27" grpId="0"/>
      <p:bldP spid="27" grpId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07570C-D7CE-4889-A39F-CC298417E08B}"/>
              </a:ext>
            </a:extLst>
          </p:cNvPr>
          <p:cNvSpPr txBox="1"/>
          <p:nvPr/>
        </p:nvSpPr>
        <p:spPr>
          <a:xfrm>
            <a:off x="0" y="569416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C461299-C1B8-4112-9A22-01ABB067FCFE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A4255C-C1F4-4BC3-9831-F448C718D47F}"/>
              </a:ext>
            </a:extLst>
          </p:cNvPr>
          <p:cNvSpPr/>
          <p:nvPr/>
        </p:nvSpPr>
        <p:spPr>
          <a:xfrm>
            <a:off x="-2540563" y="690563"/>
            <a:ext cx="472441" cy="4597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818771A-8A7C-4524-B1AD-F052D7E96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4" y="3814803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39">
            <a:extLst>
              <a:ext uri="{FF2B5EF4-FFF2-40B4-BE49-F238E27FC236}">
                <a16:creationId xmlns="" xmlns:a16="http://schemas.microsoft.com/office/drawing/2014/main" id="{38E95919-E2FC-4184-99B0-5613F5F8F807}"/>
              </a:ext>
            </a:extLst>
          </p:cNvPr>
          <p:cNvSpPr/>
          <p:nvPr/>
        </p:nvSpPr>
        <p:spPr bwMode="auto">
          <a:xfrm>
            <a:off x="165013" y="3979841"/>
            <a:ext cx="1458579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2</a:t>
            </a:r>
          </a:p>
        </p:txBody>
      </p:sp>
      <p:sp>
        <p:nvSpPr>
          <p:cNvPr id="13" name="Chevron 40">
            <a:extLst>
              <a:ext uri="{FF2B5EF4-FFF2-40B4-BE49-F238E27FC236}">
                <a16:creationId xmlns="" xmlns:a16="http://schemas.microsoft.com/office/drawing/2014/main" id="{FD299C3B-D87E-42D2-A913-A08AB2B910F7}"/>
              </a:ext>
            </a:extLst>
          </p:cNvPr>
          <p:cNvSpPr/>
          <p:nvPr/>
        </p:nvSpPr>
        <p:spPr bwMode="auto">
          <a:xfrm>
            <a:off x="1243413" y="4002079"/>
            <a:ext cx="7826448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4BDD977-46FB-46FB-B9C5-A8C15A614F43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0">
            <a:extLst>
              <a:ext uri="{FF2B5EF4-FFF2-40B4-BE49-F238E27FC236}">
                <a16:creationId xmlns="" xmlns:a16="http://schemas.microsoft.com/office/drawing/2014/main" id="{06C53386-2CAE-4CB6-832D-7A9C33C4E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65" y="4112417"/>
            <a:ext cx="8572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="" xmlns:a16="http://schemas.microsoft.com/office/drawing/2014/main" id="{5ED48401-878B-471A-8A89-D22C0B43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02" y="4112417"/>
            <a:ext cx="8786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hiếp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Đường nối Thẳng 3">
            <a:extLst>
              <a:ext uri="{FF2B5EF4-FFF2-40B4-BE49-F238E27FC236}">
                <a16:creationId xmlns="" xmlns:a16="http://schemas.microsoft.com/office/drawing/2014/main" id="{93EA1FCB-EDF9-4CB3-BC48-531A0F86EC1D}"/>
              </a:ext>
            </a:extLst>
          </p:cNvPr>
          <p:cNvCxnSpPr>
            <a:cxnSpLocks/>
          </p:cNvCxnSpPr>
          <p:nvPr/>
        </p:nvCxnSpPr>
        <p:spPr>
          <a:xfrm>
            <a:off x="2328619" y="963656"/>
            <a:ext cx="670417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3">
            <a:extLst>
              <a:ext uri="{FF2B5EF4-FFF2-40B4-BE49-F238E27FC236}">
                <a16:creationId xmlns="" xmlns:a16="http://schemas.microsoft.com/office/drawing/2014/main" id="{A0994D38-606C-46E4-BCC1-4B1D650C162E}"/>
              </a:ext>
            </a:extLst>
          </p:cNvPr>
          <p:cNvCxnSpPr>
            <a:cxnSpLocks/>
          </p:cNvCxnSpPr>
          <p:nvPr/>
        </p:nvCxnSpPr>
        <p:spPr>
          <a:xfrm>
            <a:off x="5468323" y="1278013"/>
            <a:ext cx="356446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3">
            <a:extLst>
              <a:ext uri="{FF2B5EF4-FFF2-40B4-BE49-F238E27FC236}">
                <a16:creationId xmlns="" xmlns:a16="http://schemas.microsoft.com/office/drawing/2014/main" id="{B5AC1290-77DA-4A7C-811C-87CF5501196B}"/>
              </a:ext>
            </a:extLst>
          </p:cNvPr>
          <p:cNvCxnSpPr>
            <a:cxnSpLocks/>
          </p:cNvCxnSpPr>
          <p:nvPr/>
        </p:nvCxnSpPr>
        <p:spPr>
          <a:xfrm>
            <a:off x="74142" y="1536185"/>
            <a:ext cx="2748192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3">
            <a:extLst>
              <a:ext uri="{FF2B5EF4-FFF2-40B4-BE49-F238E27FC236}">
                <a16:creationId xmlns="" xmlns:a16="http://schemas.microsoft.com/office/drawing/2014/main" id="{5F824AF2-32BE-4B90-A114-BB673433804C}"/>
              </a:ext>
            </a:extLst>
          </p:cNvPr>
          <p:cNvCxnSpPr>
            <a:cxnSpLocks/>
          </p:cNvCxnSpPr>
          <p:nvPr/>
        </p:nvCxnSpPr>
        <p:spPr>
          <a:xfrm>
            <a:off x="4102187" y="1536185"/>
            <a:ext cx="3274797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3">
            <a:extLst>
              <a:ext uri="{FF2B5EF4-FFF2-40B4-BE49-F238E27FC236}">
                <a16:creationId xmlns="" xmlns:a16="http://schemas.microsoft.com/office/drawing/2014/main" id="{F9C0B7DA-918E-432D-93A8-BC7D8C9A0C17}"/>
              </a:ext>
            </a:extLst>
          </p:cNvPr>
          <p:cNvCxnSpPr>
            <a:cxnSpLocks/>
          </p:cNvCxnSpPr>
          <p:nvPr/>
        </p:nvCxnSpPr>
        <p:spPr>
          <a:xfrm>
            <a:off x="8748584" y="2734792"/>
            <a:ext cx="284205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">
            <a:extLst>
              <a:ext uri="{FF2B5EF4-FFF2-40B4-BE49-F238E27FC236}">
                <a16:creationId xmlns="" xmlns:a16="http://schemas.microsoft.com/office/drawing/2014/main" id="{BD74A5F8-C05D-4CFE-B31E-E952A8BEFAEC}"/>
              </a:ext>
            </a:extLst>
          </p:cNvPr>
          <p:cNvCxnSpPr>
            <a:cxnSpLocks/>
          </p:cNvCxnSpPr>
          <p:nvPr/>
        </p:nvCxnSpPr>
        <p:spPr>
          <a:xfrm>
            <a:off x="74142" y="3056067"/>
            <a:ext cx="469555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">
            <a:extLst>
              <a:ext uri="{FF2B5EF4-FFF2-40B4-BE49-F238E27FC236}">
                <a16:creationId xmlns="" xmlns:a16="http://schemas.microsoft.com/office/drawing/2014/main" id="{BC3F271A-8FB8-415E-81C3-861813A04BAC}"/>
              </a:ext>
            </a:extLst>
          </p:cNvPr>
          <p:cNvCxnSpPr>
            <a:cxnSpLocks/>
          </p:cNvCxnSpPr>
          <p:nvPr/>
        </p:nvCxnSpPr>
        <p:spPr>
          <a:xfrm>
            <a:off x="3364254" y="3072372"/>
            <a:ext cx="4581141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20">
            <a:extLst>
              <a:ext uri="{FF2B5EF4-FFF2-40B4-BE49-F238E27FC236}">
                <a16:creationId xmlns="" xmlns:a16="http://schemas.microsoft.com/office/drawing/2014/main" id="{C414B397-6AE5-4ABB-B007-2907E80B3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17" y="4991928"/>
            <a:ext cx="8715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Bọn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đánh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Trò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mấy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bận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Lần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này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tơ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chặn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đe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dọa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bắt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thịt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EDE912D-BBEC-46B7-990D-7E893A7F18D6}"/>
              </a:ext>
            </a:extLst>
          </p:cNvPr>
          <p:cNvSpPr txBox="1"/>
          <p:nvPr/>
        </p:nvSpPr>
        <p:spPr>
          <a:xfrm>
            <a:off x="571498" y="4952536"/>
            <a:ext cx="8318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674FB90-A7D6-4876-AD1C-5639B00AB260}"/>
              </a:ext>
            </a:extLst>
          </p:cNvPr>
          <p:cNvSpPr txBox="1"/>
          <p:nvPr/>
        </p:nvSpPr>
        <p:spPr>
          <a:xfrm>
            <a:off x="580767" y="5971130"/>
            <a:ext cx="7092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s-E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/>
      <p:bldP spid="25" grpId="1"/>
      <p:bldP spid="26" grpId="0"/>
      <p:bldP spid="26" grpId="1"/>
      <p:bldP spid="33" grpId="0"/>
      <p:bldP spid="33" grpId="1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0" y="69382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3DF7E8B-A8AE-4D3B-861C-F14A766D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9" y="2443502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evron 39">
            <a:extLst>
              <a:ext uri="{FF2B5EF4-FFF2-40B4-BE49-F238E27FC236}">
                <a16:creationId xmlns="" xmlns:a16="http://schemas.microsoft.com/office/drawing/2014/main" id="{4F722B89-EFA6-4028-B7F1-F606BDD1764C}"/>
              </a:ext>
            </a:extLst>
          </p:cNvPr>
          <p:cNvSpPr/>
          <p:nvPr/>
        </p:nvSpPr>
        <p:spPr bwMode="auto">
          <a:xfrm>
            <a:off x="124814" y="2726704"/>
            <a:ext cx="1458579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3</a:t>
            </a:r>
          </a:p>
        </p:txBody>
      </p:sp>
      <p:sp>
        <p:nvSpPr>
          <p:cNvPr id="11" name="Chevron 40">
            <a:extLst>
              <a:ext uri="{FF2B5EF4-FFF2-40B4-BE49-F238E27FC236}">
                <a16:creationId xmlns="" xmlns:a16="http://schemas.microsoft.com/office/drawing/2014/main" id="{2B36CCD4-4935-4F6B-8030-D43C356DDE4C}"/>
              </a:ext>
            </a:extLst>
          </p:cNvPr>
          <p:cNvSpPr/>
          <p:nvPr/>
        </p:nvSpPr>
        <p:spPr bwMode="auto">
          <a:xfrm>
            <a:off x="1221915" y="2730512"/>
            <a:ext cx="6582987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Ca ngợi tấm lòng nghĩa hiệp của Dế Mèn.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="" xmlns:a16="http://schemas.microsoft.com/office/drawing/2014/main" id="{273AD873-D393-4DAE-A768-8029BBF5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986" y="2665867"/>
            <a:ext cx="7996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="" xmlns:a16="http://schemas.microsoft.com/office/drawing/2014/main" id="{ED3523E0-848B-4AC5-B753-E6CE9B92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3544135"/>
            <a:ext cx="89646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Lời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Mèn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</a:p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đừng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sợ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tôi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đây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Đứa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cậy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hiếp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kẻ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Lời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nói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dứt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khoát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mẽ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="" xmlns:a16="http://schemas.microsoft.com/office/drawing/2014/main" id="{C8F9CA5F-DCD4-44F4-9A94-A63FF94FA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133222"/>
            <a:ext cx="8643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Mèn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</a:p>
          <a:p>
            <a:pPr eaLnBrk="1" hangingPunct="1"/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xòe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hai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mẽ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dắt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vệ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0">
            <a:extLst>
              <a:ext uri="{FF2B5EF4-FFF2-40B4-BE49-F238E27FC236}">
                <a16:creationId xmlns="" xmlns:a16="http://schemas.microsoft.com/office/drawing/2014/main" id="{C70742E2-0FB4-409F-A12E-F3777CF03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90" y="2654403"/>
            <a:ext cx="929322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D142878-0FC9-4FE4-A3FC-64FF2E4EA55F}"/>
              </a:ext>
            </a:extLst>
          </p:cNvPr>
          <p:cNvSpPr/>
          <p:nvPr/>
        </p:nvSpPr>
        <p:spPr>
          <a:xfrm>
            <a:off x="-74140" y="12357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9">
            <a:extLst>
              <a:ext uri="{FF2B5EF4-FFF2-40B4-BE49-F238E27FC236}">
                <a16:creationId xmlns="" xmlns:a16="http://schemas.microsoft.com/office/drawing/2014/main" id="{7C3AFFDF-3D30-4036-AA30-DF976A7443B1}"/>
              </a:ext>
            </a:extLst>
          </p:cNvPr>
          <p:cNvSpPr/>
          <p:nvPr/>
        </p:nvSpPr>
        <p:spPr bwMode="auto">
          <a:xfrm>
            <a:off x="368466" y="435735"/>
            <a:ext cx="1458579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1</a:t>
            </a:r>
          </a:p>
        </p:txBody>
      </p:sp>
      <p:sp>
        <p:nvSpPr>
          <p:cNvPr id="5" name="Chevron 40">
            <a:extLst>
              <a:ext uri="{FF2B5EF4-FFF2-40B4-BE49-F238E27FC236}">
                <a16:creationId xmlns="" xmlns:a16="http://schemas.microsoft.com/office/drawing/2014/main" id="{D64AE7CF-43AF-4B28-B5A2-4405A4F37C3C}"/>
              </a:ext>
            </a:extLst>
          </p:cNvPr>
          <p:cNvSpPr/>
          <p:nvPr/>
        </p:nvSpPr>
        <p:spPr bwMode="auto">
          <a:xfrm>
            <a:off x="1481097" y="443203"/>
            <a:ext cx="5970834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cảnh Dế Mèn gặp Nhà trò.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Chevron 39">
            <a:extLst>
              <a:ext uri="{FF2B5EF4-FFF2-40B4-BE49-F238E27FC236}">
                <a16:creationId xmlns="" xmlns:a16="http://schemas.microsoft.com/office/drawing/2014/main" id="{60BF5E9A-A4AB-42F9-8AFF-14F97B620057}"/>
              </a:ext>
            </a:extLst>
          </p:cNvPr>
          <p:cNvSpPr/>
          <p:nvPr/>
        </p:nvSpPr>
        <p:spPr bwMode="auto">
          <a:xfrm>
            <a:off x="369679" y="1573525"/>
            <a:ext cx="1457365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2</a:t>
            </a:r>
          </a:p>
        </p:txBody>
      </p:sp>
      <p:sp>
        <p:nvSpPr>
          <p:cNvPr id="9" name="Chevron 40">
            <a:extLst>
              <a:ext uri="{FF2B5EF4-FFF2-40B4-BE49-F238E27FC236}">
                <a16:creationId xmlns="" xmlns:a16="http://schemas.microsoft.com/office/drawing/2014/main" id="{5677F977-D038-43D9-AB85-011807371060}"/>
              </a:ext>
            </a:extLst>
          </p:cNvPr>
          <p:cNvSpPr/>
          <p:nvPr/>
        </p:nvSpPr>
        <p:spPr bwMode="auto">
          <a:xfrm>
            <a:off x="1448079" y="1595763"/>
            <a:ext cx="6841679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hevron 39">
            <a:extLst>
              <a:ext uri="{FF2B5EF4-FFF2-40B4-BE49-F238E27FC236}">
                <a16:creationId xmlns="" xmlns:a16="http://schemas.microsoft.com/office/drawing/2014/main" id="{25C9A097-3FEF-48E8-8D53-7576F4C1B594}"/>
              </a:ext>
            </a:extLst>
          </p:cNvPr>
          <p:cNvSpPr/>
          <p:nvPr/>
        </p:nvSpPr>
        <p:spPr bwMode="auto">
          <a:xfrm>
            <a:off x="341385" y="2726704"/>
            <a:ext cx="1458579" cy="788371"/>
          </a:xfrm>
          <a:prstGeom prst="chevron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</a:rPr>
              <a:t>Ý 3</a:t>
            </a:r>
          </a:p>
        </p:txBody>
      </p:sp>
      <p:sp>
        <p:nvSpPr>
          <p:cNvPr id="13" name="Chevron 40">
            <a:extLst>
              <a:ext uri="{FF2B5EF4-FFF2-40B4-BE49-F238E27FC236}">
                <a16:creationId xmlns="" xmlns:a16="http://schemas.microsoft.com/office/drawing/2014/main" id="{E46F79D1-19BC-411A-94E7-20CE09BF7193}"/>
              </a:ext>
            </a:extLst>
          </p:cNvPr>
          <p:cNvSpPr/>
          <p:nvPr/>
        </p:nvSpPr>
        <p:spPr bwMode="auto">
          <a:xfrm>
            <a:off x="1438486" y="2730512"/>
            <a:ext cx="6582987" cy="773433"/>
          </a:xfrm>
          <a:prstGeom prst="chevr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Ca ngợi tấm lòng nghĩa hiệp của Dế Mèn.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5D497B7-638C-4684-B374-0B51231F8A99}"/>
              </a:ext>
            </a:extLst>
          </p:cNvPr>
          <p:cNvSpPr/>
          <p:nvPr/>
        </p:nvSpPr>
        <p:spPr>
          <a:xfrm>
            <a:off x="252663" y="4006516"/>
            <a:ext cx="8662737" cy="1407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CB425D-473F-4B90-B867-48B0206B775B}"/>
              </a:ext>
            </a:extLst>
          </p:cNvPr>
          <p:cNvSpPr txBox="1"/>
          <p:nvPr/>
        </p:nvSpPr>
        <p:spPr>
          <a:xfrm>
            <a:off x="1861888" y="4310268"/>
            <a:ext cx="7101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9CADAD8-1086-4DAA-B2A7-1DF5468CF6D9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9">
            <a:extLst>
              <a:ext uri="{FF2B5EF4-FFF2-40B4-BE49-F238E27FC236}">
                <a16:creationId xmlns="" xmlns:a16="http://schemas.microsoft.com/office/drawing/2014/main" id="{21E2F1F1-A1C7-4D22-AF8A-8437B21D8E04}"/>
              </a:ext>
            </a:extLst>
          </p:cNvPr>
          <p:cNvSpPr/>
          <p:nvPr/>
        </p:nvSpPr>
        <p:spPr>
          <a:xfrm>
            <a:off x="2177716" y="2305673"/>
            <a:ext cx="4848725" cy="152400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="" xmlns:a16="http://schemas.microsoft.com/office/drawing/2014/main" id="{440B0EBB-EF33-4F12-9096-43EB9F4A4D8E}"/>
              </a:ext>
            </a:extLst>
          </p:cNvPr>
          <p:cNvSpPr txBox="1">
            <a:spLocks/>
          </p:cNvSpPr>
          <p:nvPr/>
        </p:nvSpPr>
        <p:spPr>
          <a:xfrm>
            <a:off x="628650" y="2793752"/>
            <a:ext cx="7886700" cy="5478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3.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Thực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hành</a:t>
            </a:r>
            <a:r>
              <a:rPr lang="en-US" sz="3200" b="1" i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  <a:cs typeface="Times New Roman" pitchFamily="18" charset="0"/>
              </a:rPr>
              <a:t>đọc</a:t>
            </a:r>
            <a:endParaRPr lang="en-US" sz="3200" b="1" i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E5BCDF-C28C-4711-A75E-B377348A9372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F4E7C4-9116-4C75-9BA2-91DC431D4492}"/>
              </a:ext>
            </a:extLst>
          </p:cNvPr>
          <p:cNvSpPr txBox="1"/>
          <p:nvPr/>
        </p:nvSpPr>
        <p:spPr>
          <a:xfrm>
            <a:off x="350043" y="775984"/>
            <a:ext cx="844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B890A5-09C9-49AE-AA10-E3CB5428D4E9}"/>
              </a:ext>
            </a:extLst>
          </p:cNvPr>
          <p:cNvSpPr txBox="1"/>
          <p:nvPr/>
        </p:nvSpPr>
        <p:spPr>
          <a:xfrm>
            <a:off x="36093" y="129920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1D36B-6186-47D9-8D9F-9B1ACC613BCC}"/>
              </a:ext>
            </a:extLst>
          </p:cNvPr>
          <p:cNvSpPr txBox="1"/>
          <p:nvPr/>
        </p:nvSpPr>
        <p:spPr>
          <a:xfrm>
            <a:off x="24064" y="2109668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131AF8-E5FB-454C-BEA1-E7657C7B02A0}"/>
              </a:ext>
            </a:extLst>
          </p:cNvPr>
          <p:cNvSpPr txBox="1"/>
          <p:nvPr/>
        </p:nvSpPr>
        <p:spPr>
          <a:xfrm>
            <a:off x="0" y="5279767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370DA26-7223-4AE3-8962-DB7C3B74F3CC}"/>
              </a:ext>
            </a:extLst>
          </p:cNvPr>
          <p:cNvSpPr txBox="1"/>
          <p:nvPr/>
        </p:nvSpPr>
        <p:spPr>
          <a:xfrm>
            <a:off x="239796" y="150186"/>
            <a:ext cx="357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FB0152E-E568-4ED5-8F70-042E614B9C65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DD5ED7-27C5-4089-92CD-519D0799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655B8D-0ABD-49C8-95C3-4210FA01D5E9}"/>
              </a:ext>
            </a:extLst>
          </p:cNvPr>
          <p:cNvSpPr txBox="1"/>
          <p:nvPr/>
        </p:nvSpPr>
        <p:spPr>
          <a:xfrm>
            <a:off x="288757" y="1559640"/>
            <a:ext cx="85664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253BB9C-4513-45FA-88A9-0D0556B39954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7643" y="688989"/>
            <a:ext cx="844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Hoài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75" y="113039"/>
            <a:ext cx="357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676400"/>
            <a:ext cx="91439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vay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lương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nhện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may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ốm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bữa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chẳng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nghèo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vẫn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nghèo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nhện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nay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vặt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vặt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xòe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đừng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sợ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Đứa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cậy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hiếp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kẻ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052619" y="2542374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15110" y="2987082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18240" y="3038590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3729" y="3412931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1626" y="341293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3827" y="341293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48000" y="3802514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35826" y="42749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2227" y="4274946"/>
            <a:ext cx="2041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20613" y="42749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8517" y="5107947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75427" y="5149463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34813" y="55390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22580" y="4720948"/>
            <a:ext cx="585059" cy="2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86C8A6D-D01A-4D4B-B98D-E664A6B1FD5A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504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vi-VN" sz="4800" b="1" dirty="0">
                <a:solidFill>
                  <a:schemeClr val="tx1"/>
                </a:solidFill>
                <a:latin typeface="+mj-lt"/>
              </a:rPr>
              <a:t>CÁC CHỦ ĐIỂM TRONG SGK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750406"/>
            <a:ext cx="4572000" cy="3835882"/>
            <a:chOff x="100013" y="421703"/>
            <a:chExt cx="4572000" cy="5836223"/>
          </a:xfrm>
        </p:grpSpPr>
        <p:sp>
          <p:nvSpPr>
            <p:cNvPr id="4" name="TextBox 3"/>
            <p:cNvSpPr txBox="1"/>
            <p:nvPr/>
          </p:nvSpPr>
          <p:spPr>
            <a:xfrm>
              <a:off x="100013" y="2495552"/>
              <a:ext cx="1614487" cy="37623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vi-V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Thương người như thể thương thân</a:t>
              </a:r>
            </a:p>
          </p:txBody>
        </p:sp>
        <p:cxnSp>
          <p:nvCxnSpPr>
            <p:cNvPr id="10" name="Straight Connector 9"/>
            <p:cNvCxnSpPr>
              <a:stCxn id="3" idx="2"/>
              <a:endCxn id="4" idx="0"/>
            </p:cNvCxnSpPr>
            <p:nvPr/>
          </p:nvCxnSpPr>
          <p:spPr>
            <a:xfrm flipH="1">
              <a:off x="907257" y="421703"/>
              <a:ext cx="3764756" cy="20738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572000" y="750406"/>
            <a:ext cx="4324350" cy="3835882"/>
            <a:chOff x="4672013" y="552452"/>
            <a:chExt cx="4324350" cy="5705474"/>
          </a:xfrm>
        </p:grpSpPr>
        <p:sp>
          <p:nvSpPr>
            <p:cNvPr id="8" name="TextBox 7"/>
            <p:cNvSpPr txBox="1"/>
            <p:nvPr/>
          </p:nvSpPr>
          <p:spPr>
            <a:xfrm>
              <a:off x="7505699" y="2495552"/>
              <a:ext cx="1490664" cy="37623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vi-V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Tiếng sáo diều</a:t>
              </a:r>
            </a:p>
          </p:txBody>
        </p:sp>
        <p:cxnSp>
          <p:nvCxnSpPr>
            <p:cNvPr id="11" name="Straight Connector 10"/>
            <p:cNvCxnSpPr>
              <a:endCxn id="3" idx="2"/>
            </p:cNvCxnSpPr>
            <p:nvPr/>
          </p:nvCxnSpPr>
          <p:spPr>
            <a:xfrm flipH="1" flipV="1">
              <a:off x="4672013" y="552452"/>
              <a:ext cx="3757612" cy="194310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572000" y="750406"/>
            <a:ext cx="2538412" cy="3835882"/>
            <a:chOff x="4672013" y="421703"/>
            <a:chExt cx="2538412" cy="5836223"/>
          </a:xfrm>
        </p:grpSpPr>
        <p:sp>
          <p:nvSpPr>
            <p:cNvPr id="7" name="TextBox 6"/>
            <p:cNvSpPr txBox="1"/>
            <p:nvPr/>
          </p:nvSpPr>
          <p:spPr>
            <a:xfrm>
              <a:off x="5719761" y="2495552"/>
              <a:ext cx="1490664" cy="37623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vi-V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Có chí thì nên</a:t>
              </a:r>
            </a:p>
          </p:txBody>
        </p:sp>
        <p:cxnSp>
          <p:nvCxnSpPr>
            <p:cNvPr id="13" name="Straight Connector 12"/>
            <p:cNvCxnSpPr>
              <a:stCxn id="7" idx="0"/>
              <a:endCxn id="3" idx="2"/>
            </p:cNvCxnSpPr>
            <p:nvPr/>
          </p:nvCxnSpPr>
          <p:spPr>
            <a:xfrm flipH="1" flipV="1">
              <a:off x="4672013" y="421703"/>
              <a:ext cx="1793080" cy="20738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909761" y="750406"/>
            <a:ext cx="2662239" cy="3835882"/>
            <a:chOff x="2009774" y="421703"/>
            <a:chExt cx="2662239" cy="5836223"/>
          </a:xfrm>
        </p:grpSpPr>
        <p:sp>
          <p:nvSpPr>
            <p:cNvPr id="5" name="TextBox 4"/>
            <p:cNvSpPr txBox="1"/>
            <p:nvPr/>
          </p:nvSpPr>
          <p:spPr>
            <a:xfrm>
              <a:off x="2009774" y="2495552"/>
              <a:ext cx="1562100" cy="37623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vi-V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Măng mọc thẳng</a:t>
              </a:r>
            </a:p>
          </p:txBody>
        </p:sp>
        <p:cxnSp>
          <p:nvCxnSpPr>
            <p:cNvPr id="16" name="Straight Connector 15"/>
            <p:cNvCxnSpPr>
              <a:stCxn id="5" idx="0"/>
              <a:endCxn id="3" idx="2"/>
            </p:cNvCxnSpPr>
            <p:nvPr/>
          </p:nvCxnSpPr>
          <p:spPr>
            <a:xfrm flipV="1">
              <a:off x="2790824" y="421703"/>
              <a:ext cx="1881189" cy="20738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767135" y="750406"/>
            <a:ext cx="1557339" cy="3835882"/>
            <a:chOff x="3867148" y="421703"/>
            <a:chExt cx="1557339" cy="5836223"/>
          </a:xfrm>
        </p:grpSpPr>
        <p:sp>
          <p:nvSpPr>
            <p:cNvPr id="6" name="TextBox 5"/>
            <p:cNvSpPr txBox="1"/>
            <p:nvPr/>
          </p:nvSpPr>
          <p:spPr>
            <a:xfrm>
              <a:off x="3867148" y="2495552"/>
              <a:ext cx="1557339" cy="37623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vi-V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Trên đôi cánh ước mơ</a:t>
              </a:r>
            </a:p>
          </p:txBody>
        </p:sp>
        <p:cxnSp>
          <p:nvCxnSpPr>
            <p:cNvPr id="20" name="Straight Connector 19"/>
            <p:cNvCxnSpPr>
              <a:stCxn id="6" idx="0"/>
              <a:endCxn id="3" idx="2"/>
            </p:cNvCxnSpPr>
            <p:nvPr/>
          </p:nvCxnSpPr>
          <p:spPr>
            <a:xfrm flipV="1">
              <a:off x="4645818" y="421703"/>
              <a:ext cx="26195" cy="20738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67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639F7-F91A-44F3-B266-C6660D47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50" y="495506"/>
            <a:ext cx="3234818" cy="72003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Vận</a:t>
            </a:r>
            <a:r>
              <a:rPr lang="en-US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dụng</a:t>
            </a:r>
            <a:endParaRPr lang="en-US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4" name="Picture 53" descr="A picture containing person, outdoor, sky, person&#10;&#10;Description automatically generated">
            <a:extLst>
              <a:ext uri="{FF2B5EF4-FFF2-40B4-BE49-F238E27FC236}">
                <a16:creationId xmlns="" xmlns:a16="http://schemas.microsoft.com/office/drawing/2014/main" id="{F55CCB78-7914-47D7-BB5F-2ACB9E6FE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0" y="4342676"/>
            <a:ext cx="3314478" cy="2293448"/>
          </a:xfrm>
          <a:prstGeom prst="rect">
            <a:avLst/>
          </a:prstGeom>
        </p:spPr>
      </p:pic>
      <p:pic>
        <p:nvPicPr>
          <p:cNvPr id="56" name="Picture 55" descr="A picture containing text, person, outdoor, cart&#10;&#10;Description automatically generated">
            <a:extLst>
              <a:ext uri="{FF2B5EF4-FFF2-40B4-BE49-F238E27FC236}">
                <a16:creationId xmlns="" xmlns:a16="http://schemas.microsoft.com/office/drawing/2014/main" id="{07764522-9032-4432-99C2-3083B9FEE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1" y="1511357"/>
            <a:ext cx="4031977" cy="2723893"/>
          </a:xfrm>
          <a:prstGeom prst="rect">
            <a:avLst/>
          </a:prstGeom>
        </p:spPr>
      </p:pic>
      <p:pic>
        <p:nvPicPr>
          <p:cNvPr id="58" name="Picture 57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43C330BD-E635-49D0-90C4-5E2804E53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74" y="3850205"/>
            <a:ext cx="3440173" cy="2293447"/>
          </a:xfrm>
          <a:prstGeom prst="rect">
            <a:avLst/>
          </a:prstGeom>
        </p:spPr>
      </p:pic>
      <p:pic>
        <p:nvPicPr>
          <p:cNvPr id="60" name="Picture 59" descr="A picture containing person, outdoor, sport, dancer&#10;&#10;Description automatically generated">
            <a:extLst>
              <a:ext uri="{FF2B5EF4-FFF2-40B4-BE49-F238E27FC236}">
                <a16:creationId xmlns="" xmlns:a16="http://schemas.microsoft.com/office/drawing/2014/main" id="{85442BDA-5728-49D2-AD25-2B5741D5D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77" y="714348"/>
            <a:ext cx="3408503" cy="223474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B2F35C6-9E5F-4546-A2D0-9F98C5CE3D50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883D04A6-3015-473E-951D-ACFB4745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201" y="1304256"/>
            <a:ext cx="168988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lvl="1" algn="ctr">
              <a:lnSpc>
                <a:spcPct val="90000"/>
              </a:lnSpc>
              <a:spcAft>
                <a:spcPct val="15000"/>
              </a:spcAft>
            </a:pPr>
            <a:r>
              <a:rPr lang="en-US" altLang="en-US" sz="3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CC79A85B-E00C-4D57-8F61-26668FF659DC}"/>
              </a:ext>
            </a:extLst>
          </p:cNvPr>
          <p:cNvGrpSpPr>
            <a:grpSpLocks/>
          </p:cNvGrpSpPr>
          <p:nvPr/>
        </p:nvGrpSpPr>
        <p:grpSpPr bwMode="auto">
          <a:xfrm>
            <a:off x="737253" y="1452801"/>
            <a:ext cx="816769" cy="4405313"/>
            <a:chOff x="1374772" y="1213680"/>
            <a:chExt cx="274322" cy="5187394"/>
          </a:xfrm>
        </p:grpSpPr>
        <p:sp>
          <p:nvSpPr>
            <p:cNvPr id="7" name="Pentagon 6">
              <a:extLst>
                <a:ext uri="{FF2B5EF4-FFF2-40B4-BE49-F238E27FC236}">
                  <a16:creationId xmlns="" xmlns:a16="http://schemas.microsoft.com/office/drawing/2014/main" id="{787579F5-40F5-424F-8719-00E6C15782A6}"/>
                </a:ext>
              </a:extLst>
            </p:cNvPr>
            <p:cNvSpPr/>
            <p:nvPr/>
          </p:nvSpPr>
          <p:spPr>
            <a:xfrm rot="5400000">
              <a:off x="1103767" y="5857517"/>
              <a:ext cx="814561" cy="272552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70BF08D-25FC-4B97-AB02-8D3C32BF03ED}"/>
                </a:ext>
              </a:extLst>
            </p:cNvPr>
            <p:cNvSpPr/>
            <p:nvPr/>
          </p:nvSpPr>
          <p:spPr>
            <a:xfrm>
              <a:off x="1374772" y="2007211"/>
              <a:ext cx="273437" cy="3776984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C87B14"/>
                </a:gs>
                <a:gs pos="82000">
                  <a:srgbClr val="FF9F0B">
                    <a:lumMod val="90000"/>
                  </a:srgbClr>
                </a:gs>
                <a:gs pos="34000">
                  <a:srgbClr val="FEA30A">
                    <a:lumMod val="90000"/>
                  </a:srgbClr>
                </a:gs>
                <a:gs pos="0">
                  <a:srgbClr val="B87B00">
                    <a:lumMod val="90000"/>
                    <a:lumOff val="10000"/>
                  </a:srgbClr>
                </a:gs>
                <a:gs pos="33000">
                  <a:srgbClr val="BD7C04">
                    <a:lumMod val="100000"/>
                  </a:srgbClr>
                </a:gs>
                <a:gs pos="100000">
                  <a:srgbClr val="BC7908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="" xmlns:a16="http://schemas.microsoft.com/office/drawing/2014/main" id="{A285E30C-454D-4445-AAED-C680715E5118}"/>
                </a:ext>
              </a:extLst>
            </p:cNvPr>
            <p:cNvSpPr/>
            <p:nvPr/>
          </p:nvSpPr>
          <p:spPr>
            <a:xfrm>
              <a:off x="1374772" y="1416969"/>
              <a:ext cx="272552" cy="59024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="" xmlns:a16="http://schemas.microsoft.com/office/drawing/2014/main" id="{EAE4FF84-3A7C-4E42-A6CE-F9BD5217D296}"/>
                </a:ext>
              </a:extLst>
            </p:cNvPr>
            <p:cNvSpPr/>
            <p:nvPr/>
          </p:nvSpPr>
          <p:spPr>
            <a:xfrm>
              <a:off x="1404859" y="1213680"/>
              <a:ext cx="212378" cy="203289"/>
            </a:xfrm>
            <a:prstGeom prst="rect">
              <a:avLst/>
            </a:prstGeom>
            <a:gradFill flip="none" rotWithShape="1">
              <a:gsLst>
                <a:gs pos="16000">
                  <a:srgbClr val="B24349"/>
                </a:gs>
                <a:gs pos="52000">
                  <a:srgbClr val="FFB3C7">
                    <a:lumMod val="84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="" xmlns:a16="http://schemas.microsoft.com/office/drawing/2014/main" id="{4A75A3F3-441B-41D8-8664-1ED238439082}"/>
                </a:ext>
              </a:extLst>
            </p:cNvPr>
            <p:cNvSpPr/>
            <p:nvPr/>
          </p:nvSpPr>
          <p:spPr>
            <a:xfrm rot="5400000">
              <a:off x="1396785" y="6250530"/>
              <a:ext cx="228526" cy="72563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E9AE7D96-DEE6-4942-AEAB-E473383AA458}"/>
                </a:ext>
              </a:extLst>
            </p:cNvPr>
            <p:cNvCxnSpPr/>
            <p:nvPr/>
          </p:nvCxnSpPr>
          <p:spPr>
            <a:xfrm>
              <a:off x="1374772" y="148706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="" xmlns:a16="http://schemas.microsoft.com/office/drawing/2014/main" id="{8FE10A88-E35B-466E-B335-4FE5C318FBCB}"/>
                </a:ext>
              </a:extLst>
            </p:cNvPr>
            <p:cNvCxnSpPr/>
            <p:nvPr/>
          </p:nvCxnSpPr>
          <p:spPr>
            <a:xfrm>
              <a:off x="1374772" y="156277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="" xmlns:a16="http://schemas.microsoft.com/office/drawing/2014/main" id="{5C49A6B5-4A3A-45F2-89F5-A946B8AA710D}"/>
                </a:ext>
              </a:extLst>
            </p:cNvPr>
            <p:cNvCxnSpPr/>
            <p:nvPr/>
          </p:nvCxnSpPr>
          <p:spPr>
            <a:xfrm>
              <a:off x="1374772" y="1638485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="" xmlns:a16="http://schemas.microsoft.com/office/drawing/2014/main" id="{1AA64C30-2243-4C78-BDBC-D126FB4C3381}"/>
                </a:ext>
              </a:extLst>
            </p:cNvPr>
            <p:cNvCxnSpPr/>
            <p:nvPr/>
          </p:nvCxnSpPr>
          <p:spPr>
            <a:xfrm>
              <a:off x="1374772" y="1714193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="" xmlns:a16="http://schemas.microsoft.com/office/drawing/2014/main" id="{861E0FF8-7D51-4BAE-A445-D830A4503FCB}"/>
                </a:ext>
              </a:extLst>
            </p:cNvPr>
            <p:cNvCxnSpPr/>
            <p:nvPr/>
          </p:nvCxnSpPr>
          <p:spPr>
            <a:xfrm>
              <a:off x="1374772" y="1789901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="" xmlns:a16="http://schemas.microsoft.com/office/drawing/2014/main" id="{B628A61D-F9EE-43ED-8A9B-5FE36CE6D895}"/>
                </a:ext>
              </a:extLst>
            </p:cNvPr>
            <p:cNvCxnSpPr/>
            <p:nvPr/>
          </p:nvCxnSpPr>
          <p:spPr>
            <a:xfrm>
              <a:off x="1374772" y="186560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56B673FC-8D4F-4EB3-AF77-67F7210439B4}"/>
                </a:ext>
              </a:extLst>
            </p:cNvPr>
            <p:cNvCxnSpPr/>
            <p:nvPr/>
          </p:nvCxnSpPr>
          <p:spPr>
            <a:xfrm>
              <a:off x="1374772" y="194131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E87DE9A-0EF8-45C9-9D48-15EDDDF52FDB}"/>
              </a:ext>
            </a:extLst>
          </p:cNvPr>
          <p:cNvGrpSpPr>
            <a:grpSpLocks/>
          </p:cNvGrpSpPr>
          <p:nvPr/>
        </p:nvGrpSpPr>
        <p:grpSpPr bwMode="auto">
          <a:xfrm>
            <a:off x="1117503" y="2197136"/>
            <a:ext cx="5359003" cy="602277"/>
            <a:chOff x="816491" y="3018734"/>
            <a:chExt cx="8144003" cy="650688"/>
          </a:xfrm>
        </p:grpSpPr>
        <p:sp>
          <p:nvSpPr>
            <p:cNvPr id="178" name="Pentagon 177">
              <a:extLst>
                <a:ext uri="{FF2B5EF4-FFF2-40B4-BE49-F238E27FC236}">
                  <a16:creationId xmlns="" xmlns:a16="http://schemas.microsoft.com/office/drawing/2014/main" id="{BA090FBC-7AEB-4F00-9598-25F94AD2FF49}"/>
                </a:ext>
              </a:extLst>
            </p:cNvPr>
            <p:cNvSpPr/>
            <p:nvPr/>
          </p:nvSpPr>
          <p:spPr>
            <a:xfrm>
              <a:off x="1715751" y="3018734"/>
              <a:ext cx="7244743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="" xmlns:a16="http://schemas.microsoft.com/office/drawing/2014/main" id="{62F09B12-34BC-4555-B43F-FB4226545804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="" xmlns:a16="http://schemas.microsoft.com/office/drawing/2014/main" id="{3DAC544B-ED26-429D-9550-23A275F743C2}"/>
                </a:ext>
              </a:extLst>
            </p:cNvPr>
            <p:cNvSpPr txBox="1"/>
            <p:nvPr/>
          </p:nvSpPr>
          <p:spPr>
            <a:xfrm>
              <a:off x="2849520" y="3120771"/>
              <a:ext cx="5395561" cy="54865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110140-D679-42D8-A86F-D87FF712B7EC}"/>
              </a:ext>
            </a:extLst>
          </p:cNvPr>
          <p:cNvGrpSpPr>
            <a:grpSpLocks/>
          </p:cNvGrpSpPr>
          <p:nvPr/>
        </p:nvGrpSpPr>
        <p:grpSpPr bwMode="auto">
          <a:xfrm>
            <a:off x="1127174" y="2966160"/>
            <a:ext cx="6066234" cy="720016"/>
            <a:chOff x="751023" y="4390961"/>
            <a:chExt cx="10836280" cy="787215"/>
          </a:xfrm>
        </p:grpSpPr>
        <p:sp>
          <p:nvSpPr>
            <p:cNvPr id="182" name="Trapezoid 181">
              <a:extLst>
                <a:ext uri="{FF2B5EF4-FFF2-40B4-BE49-F238E27FC236}">
                  <a16:creationId xmlns="" xmlns:a16="http://schemas.microsoft.com/office/drawing/2014/main" id="{5E60037D-0849-4DAE-A185-85DB2C25275E}"/>
                </a:ext>
              </a:extLst>
            </p:cNvPr>
            <p:cNvSpPr/>
            <p:nvPr/>
          </p:nvSpPr>
          <p:spPr>
            <a:xfrm rot="16200000">
              <a:off x="409524" y="4734588"/>
              <a:ext cx="787215" cy="99962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Pentagon 180">
              <a:extLst>
                <a:ext uri="{FF2B5EF4-FFF2-40B4-BE49-F238E27FC236}">
                  <a16:creationId xmlns="" xmlns:a16="http://schemas.microsoft.com/office/drawing/2014/main" id="{BF022EE1-C0D5-429A-88DF-61CA0BC33805}"/>
                </a:ext>
              </a:extLst>
            </p:cNvPr>
            <p:cNvSpPr/>
            <p:nvPr/>
          </p:nvSpPr>
          <p:spPr>
            <a:xfrm>
              <a:off x="751023" y="4467977"/>
              <a:ext cx="10836280" cy="646331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="" xmlns:a16="http://schemas.microsoft.com/office/drawing/2014/main" id="{738D0954-B3B5-4F4E-B655-129DAC7B0EFD}"/>
                </a:ext>
              </a:extLst>
            </p:cNvPr>
            <p:cNvSpPr txBox="1"/>
            <p:nvPr/>
          </p:nvSpPr>
          <p:spPr>
            <a:xfrm>
              <a:off x="751023" y="4470247"/>
              <a:ext cx="1990796" cy="555227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="" xmlns:a16="http://schemas.microsoft.com/office/drawing/2014/main" id="{66DF3CEE-0A54-4766-A729-E19CD26C1191}"/>
                </a:ext>
              </a:extLst>
            </p:cNvPr>
            <p:cNvSpPr txBox="1"/>
            <p:nvPr/>
          </p:nvSpPr>
          <p:spPr>
            <a:xfrm>
              <a:off x="3187370" y="4519574"/>
              <a:ext cx="6051123" cy="55522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6BD238-87A6-4F51-AFB7-9A1270ECB1C9}"/>
              </a:ext>
            </a:extLst>
          </p:cNvPr>
          <p:cNvSpPr/>
          <p:nvPr/>
        </p:nvSpPr>
        <p:spPr>
          <a:xfrm>
            <a:off x="7373797" y="3534014"/>
            <a:ext cx="725091" cy="539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7550C32-9868-4DFB-B1C7-FC0E553A20A2}"/>
              </a:ext>
            </a:extLst>
          </p:cNvPr>
          <p:cNvGrpSpPr>
            <a:grpSpLocks/>
          </p:cNvGrpSpPr>
          <p:nvPr/>
        </p:nvGrpSpPr>
        <p:grpSpPr bwMode="auto">
          <a:xfrm>
            <a:off x="1184326" y="3986687"/>
            <a:ext cx="7502474" cy="578646"/>
            <a:chOff x="816491" y="3018733"/>
            <a:chExt cx="10470251" cy="625158"/>
          </a:xfrm>
        </p:grpSpPr>
        <p:sp>
          <p:nvSpPr>
            <p:cNvPr id="28" name="Pentagon 177">
              <a:extLst>
                <a:ext uri="{FF2B5EF4-FFF2-40B4-BE49-F238E27FC236}">
                  <a16:creationId xmlns="" xmlns:a16="http://schemas.microsoft.com/office/drawing/2014/main" id="{C9F4B13B-598E-4BD4-9733-24A397258072}"/>
                </a:ext>
              </a:extLst>
            </p:cNvPr>
            <p:cNvSpPr/>
            <p:nvPr/>
          </p:nvSpPr>
          <p:spPr>
            <a:xfrm>
              <a:off x="1715749" y="3018733"/>
              <a:ext cx="9570993" cy="62515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40FAD6B-9376-41D3-887B-0267A8FF877C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A5FC140-FABB-4762-9070-0B0AB2D99A68}"/>
                </a:ext>
              </a:extLst>
            </p:cNvPr>
            <p:cNvSpPr txBox="1"/>
            <p:nvPr/>
          </p:nvSpPr>
          <p:spPr>
            <a:xfrm>
              <a:off x="2466199" y="3095240"/>
              <a:ext cx="8581272" cy="54865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pt-BR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700" b="1" i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ốm</a:t>
              </a:r>
              <a:endPara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DC7636A-B379-4D53-9190-918612F575F7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25" descr="图片包含 地图, 文字&#10;&#10;描述已自动生成"/>
          <p:cNvPicPr preferRelativeResize="0"/>
          <p:nvPr/>
        </p:nvPicPr>
        <p:blipFill rotWithShape="1">
          <a:blip r:embed="rId3">
            <a:alphaModFix/>
          </a:blip>
          <a:srcRect l="11111"/>
          <a:stretch/>
        </p:blipFill>
        <p:spPr>
          <a:xfrm>
            <a:off x="15" y="0"/>
            <a:ext cx="914398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25"/>
          <p:cNvSpPr txBox="1"/>
          <p:nvPr/>
        </p:nvSpPr>
        <p:spPr>
          <a:xfrm>
            <a:off x="391305" y="1615956"/>
            <a:ext cx="8015400" cy="3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Xin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chào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và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hẹn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gặp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lại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các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con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trong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tiết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học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sau</a:t>
            </a:r>
            <a:r>
              <a:rPr lang="en-US" sz="6600" b="1" dirty="0">
                <a:solidFill>
                  <a:schemeClr val="dk1"/>
                </a:solidFill>
                <a:latin typeface="HP001 4 hàng" panose="020B0603050302020204" pitchFamily="34" charset="0"/>
              </a:rPr>
              <a:t>!</a:t>
            </a:r>
            <a:endParaRPr sz="400" dirty="0">
              <a:latin typeface="HP001 4 hàng" panose="020B0603050302020204" pitchFamily="34" charset="0"/>
            </a:endParaRPr>
          </a:p>
        </p:txBody>
      </p:sp>
      <p:pic>
        <p:nvPicPr>
          <p:cNvPr id="893" name="Google Shape;893;p25" descr="图片包含 文字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2869">
            <a:off x="-82898" y="2147076"/>
            <a:ext cx="1194947" cy="119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66800"/>
            <a:ext cx="844594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" y="78581"/>
            <a:ext cx="4888778" cy="654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038725" y="539889"/>
            <a:ext cx="41052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Dế</a:t>
            </a:r>
            <a:r>
              <a:rPr kumimoji="0" lang="en-US" alt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Mèn</a:t>
            </a:r>
            <a:r>
              <a:rPr kumimoji="0" lang="en-US" alt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phiêu</a:t>
            </a:r>
            <a:r>
              <a:rPr kumimoji="0" lang="en-US" alt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lưu</a:t>
            </a:r>
            <a:r>
              <a:rPr kumimoji="0" lang="en-US" alt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kí</a:t>
            </a:r>
            <a:r>
              <a:rPr kumimoji="0" lang="en-US" alt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nổi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thiếu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hóm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hỉnh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gợi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vọng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đẽ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78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0050" y="996553"/>
            <a:ext cx="702945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Dế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Mèn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phiêu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 l</a:t>
            </a: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ư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u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ea typeface="Yu Mincho Light" panose="020B0400000000000000" pitchFamily="18" charset="-128"/>
              </a:rPr>
              <a:t>kí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  <a:ea typeface="Yu Mincho Light" panose="020B0400000000000000" pitchFamily="18" charset="-128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400550" y="1657350"/>
            <a:ext cx="222885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Tô</a:t>
            </a: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Hoài</a:t>
            </a: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7896" name="Picture 8" descr="dem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8726">
            <a:off x="671513" y="2422922"/>
            <a:ext cx="1953816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vtc_23433_Tranh_hoasi_NgoManhLa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549">
            <a:off x="5631656" y="2431257"/>
            <a:ext cx="2009775" cy="29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1154987699_23ab5491a9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828">
            <a:off x="2972991" y="2539604"/>
            <a:ext cx="1938338" cy="285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0EC6AB0-B088-42CB-9C55-8C93EDAEFF62}"/>
              </a:ext>
            </a:extLst>
          </p:cNvPr>
          <p:cNvSpPr/>
          <p:nvPr/>
        </p:nvSpPr>
        <p:spPr>
          <a:xfrm>
            <a:off x="-74140" y="24064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50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36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16_16_56_6_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19" y="1301323"/>
            <a:ext cx="5237560" cy="323969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5751" y="4743451"/>
            <a:ext cx="80129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Sen.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1920.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58132" y="544888"/>
            <a:ext cx="28277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9A35D84-0D97-4EA8-8CA2-E905B9153903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1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" y="2667000"/>
            <a:ext cx="8443913" cy="40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476" y="1285730"/>
            <a:ext cx="844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6837" y="1746153"/>
            <a:ext cx="269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Tô Hoài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958" y="707468"/>
            <a:ext cx="269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805B5C-4459-42FC-B02D-C9E33F33C125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5128296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Tx/>
              <a:buSzTx/>
              <a:buNone/>
              <a:defRPr/>
            </a:pP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mèn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/>
        </p:blipFill>
        <p:spPr bwMode="auto">
          <a:xfrm>
            <a:off x="1418930" y="533400"/>
            <a:ext cx="6353470" cy="444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C071016-4499-4893-88B7-9CC82E249490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1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1127</TotalTime>
  <Words>894</Words>
  <Application>Microsoft Office PowerPoint</Application>
  <PresentationFormat>On-screen Show (4:3)</PresentationFormat>
  <Paragraphs>139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1_Office Theme</vt:lpstr>
      <vt:lpstr>Chào mừng các con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Luyện đọc cá nhân</vt:lpstr>
      <vt:lpstr>2. 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Giọng đọc:</vt:lpstr>
      <vt:lpstr>PowerPoint Presentation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74</cp:revision>
  <dcterms:created xsi:type="dcterms:W3CDTF">2017-08-22T08:14:27Z</dcterms:created>
  <dcterms:modified xsi:type="dcterms:W3CDTF">2021-09-06T00:37:23Z</dcterms:modified>
</cp:coreProperties>
</file>