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0"/>
  </p:notesMasterIdLst>
  <p:sldIdLst>
    <p:sldId id="259" r:id="rId3"/>
    <p:sldId id="281" r:id="rId4"/>
    <p:sldId id="280" r:id="rId5"/>
    <p:sldId id="257" r:id="rId6"/>
    <p:sldId id="301" r:id="rId7"/>
    <p:sldId id="302" r:id="rId8"/>
    <p:sldId id="279" r:id="rId9"/>
    <p:sldId id="304" r:id="rId10"/>
    <p:sldId id="260" r:id="rId11"/>
    <p:sldId id="270" r:id="rId12"/>
    <p:sldId id="307" r:id="rId13"/>
    <p:sldId id="305" r:id="rId14"/>
    <p:sldId id="256" r:id="rId15"/>
    <p:sldId id="312" r:id="rId16"/>
    <p:sldId id="268" r:id="rId17"/>
    <p:sldId id="313" r:id="rId18"/>
    <p:sldId id="26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24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9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229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1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NTT</a:t>
            </a:r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4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stt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79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1" r:id="rId10"/>
    <p:sldLayoutId id="2147483682" r:id="rId11"/>
    <p:sldLayoutId id="2147483683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4335" y="492505"/>
            <a:ext cx="82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NguyễnTrường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316" y="805156"/>
            <a:ext cx="755471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Tại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1588" y="1752940"/>
            <a:ext cx="79483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94335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9420" y="446087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    Việc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D6147F-53FC-A1BD-A8C6-B8BBD69F8FE6}"/>
              </a:ext>
            </a:extLst>
          </p:cNvPr>
          <p:cNvSpPr/>
          <p:nvPr/>
        </p:nvSpPr>
        <p:spPr>
          <a:xfrm>
            <a:off x="3576862" y="1669443"/>
            <a:ext cx="1322798" cy="461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3E0A4AB-F0A9-9364-5ADD-14AB9D56FB51}"/>
              </a:ext>
            </a:extLst>
          </p:cNvPr>
          <p:cNvSpPr/>
          <p:nvPr/>
        </p:nvSpPr>
        <p:spPr>
          <a:xfrm>
            <a:off x="399549" y="2777935"/>
            <a:ext cx="29718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97F3EE-5E93-B479-80A3-C3D479032E97}"/>
              </a:ext>
            </a:extLst>
          </p:cNvPr>
          <p:cNvSpPr/>
          <p:nvPr/>
        </p:nvSpPr>
        <p:spPr>
          <a:xfrm>
            <a:off x="4899660" y="2753194"/>
            <a:ext cx="37338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C58447AA-4139-7DAF-3998-3B974AA28455}"/>
              </a:ext>
            </a:extLst>
          </p:cNvPr>
          <p:cNvCxnSpPr/>
          <p:nvPr/>
        </p:nvCxnSpPr>
        <p:spPr>
          <a:xfrm flipH="1">
            <a:off x="2312171" y="2160954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12A0734-BD04-A9BE-E362-2959E240D99F}"/>
              </a:ext>
            </a:extLst>
          </p:cNvPr>
          <p:cNvCxnSpPr/>
          <p:nvPr/>
        </p:nvCxnSpPr>
        <p:spPr>
          <a:xfrm>
            <a:off x="4479054" y="2156369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7667" y="1368511"/>
            <a:ext cx="78267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Những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</a:t>
            </a:r>
            <a:endParaRPr sz="66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162466" y="3297444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850" y="1371600"/>
            <a:ext cx="7258050" cy="262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3028950" y="400050"/>
            <a:ext cx="320040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55" y="1675778"/>
            <a:ext cx="697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0150" y="3024286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5"/>
            <a:ext cx="9144000" cy="512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8" y="344464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2362318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825" y="389437"/>
            <a:ext cx="54951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125730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857250" y="1434153"/>
            <a:ext cx="737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bg1"/>
                </a:solidFill>
              </a:rPr>
              <a:t>1. HS </a:t>
            </a:r>
            <a:r>
              <a:rPr lang="en-US" sz="1800" b="1" dirty="0" err="1">
                <a:solidFill>
                  <a:schemeClr val="bg1"/>
                </a:solidFill>
              </a:rPr>
              <a:t>nắm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muốn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làm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giàu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mạnh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153" y="2514601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lí</a:t>
            </a:r>
            <a:r>
              <a:rPr lang="en-US" sz="1800" b="1" dirty="0">
                <a:solidFill>
                  <a:schemeClr val="bg1"/>
                </a:solidFill>
              </a:rPr>
              <a:t> do </a:t>
            </a:r>
            <a:r>
              <a:rPr lang="en-US" sz="1800" b="1" dirty="0" err="1">
                <a:solidFill>
                  <a:schemeClr val="bg1"/>
                </a:solidFill>
              </a:rPr>
              <a:t>khiến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vua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quan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theo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53" y="3657601"/>
            <a:ext cx="864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3. </a:t>
            </a:r>
            <a:r>
              <a:rPr lang="en-US" sz="1800" b="1" dirty="0" err="1">
                <a:solidFill>
                  <a:schemeClr val="bg1"/>
                </a:solidFill>
              </a:rPr>
              <a:t>Tôn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trọng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người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đã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có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xây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dựng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đổi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13425" y="733642"/>
            <a:ext cx="3300725" cy="826443"/>
          </a:xfrm>
          <a:prstGeom prst="snip2Diag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2971800"/>
            <a:ext cx="817403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2550" b="1">
                <a:latin typeface="Times New Roman" panose="02020603050405020304" pitchFamily="18" charset="0"/>
                <a:ea typeface="Times New Roman" panose="02020603050405020304" pitchFamily="18" charset="0"/>
              </a:rPr>
              <a:t>. Đọc SGK. Phát </a:t>
            </a:r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2550" b="1" dirty="0"/>
          </a:p>
        </p:txBody>
      </p:sp>
      <p:sp>
        <p:nvSpPr>
          <p:cNvPr id="6" name="Rectangle 5"/>
          <p:cNvSpPr/>
          <p:nvPr/>
        </p:nvSpPr>
        <p:spPr>
          <a:xfrm>
            <a:off x="400050" y="2079686"/>
            <a:ext cx="67778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25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080" y="327159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57600" y="2148912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57400" y="3028950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447073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1291" y="9099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88261" y="1619088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279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7F208F7-E00A-C5E6-6AA4-DCAE2BD2BC2F}"/>
              </a:ext>
            </a:extLst>
          </p:cNvPr>
          <p:cNvGrpSpPr/>
          <p:nvPr/>
        </p:nvGrpSpPr>
        <p:grpSpPr>
          <a:xfrm>
            <a:off x="1019817" y="214691"/>
            <a:ext cx="7169709" cy="571500"/>
            <a:chOff x="1752600" y="1200150"/>
            <a:chExt cx="8458200" cy="762000"/>
          </a:xfrm>
        </p:grpSpPr>
        <p:sp>
          <p:nvSpPr>
            <p:cNvPr id="3" name="Rounded Rectangle 4">
              <a:extLst>
                <a:ext uri="{FF2B5EF4-FFF2-40B4-BE49-F238E27FC236}">
                  <a16:creationId xmlns="" xmlns:a16="http://schemas.microsoft.com/office/drawing/2014/main" id="{51640377-8A87-A485-4F04-1BA1751AA75B}"/>
                </a:ext>
              </a:extLst>
            </p:cNvPr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19D55A9-CB7E-2C31-E97F-19AD739C3B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2" name="1 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969CADE7-BCD3-EBF1-759A-08687069F5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46" end="9917.0521000000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891" y="4400550"/>
            <a:ext cx="4064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8650" y="1133482"/>
            <a:ext cx="7943850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91" y="1963567"/>
            <a:ext cx="72250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236" y="2675447"/>
            <a:ext cx="7183377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418" y="3381092"/>
            <a:ext cx="44037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21" y="4114800"/>
            <a:ext cx="77588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4645AEB-D322-5291-EF04-55CA7065D994}"/>
              </a:ext>
            </a:extLst>
          </p:cNvPr>
          <p:cNvGrpSpPr/>
          <p:nvPr/>
        </p:nvGrpSpPr>
        <p:grpSpPr>
          <a:xfrm>
            <a:off x="727135" y="198697"/>
            <a:ext cx="8229600" cy="774671"/>
            <a:chOff x="457200" y="349279"/>
            <a:chExt cx="8229600" cy="774671"/>
          </a:xfrm>
        </p:grpSpPr>
        <p:sp>
          <p:nvSpPr>
            <p:cNvPr id="9" name="Rounded Rectangle 4">
              <a:extLst>
                <a:ext uri="{FF2B5EF4-FFF2-40B4-BE49-F238E27FC236}">
                  <a16:creationId xmlns="" xmlns:a16="http://schemas.microsoft.com/office/drawing/2014/main" id="{79ACB4ED-8896-6075-2ADD-48719BFB9C38}"/>
                </a:ext>
              </a:extLst>
            </p:cNvPr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="" xmlns:a16="http://schemas.microsoft.com/office/drawing/2014/main" id="{D565530C-CD0B-D19D-8268-38990AB684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606C04FF-9AB1-44C7-EB99-ED41D5B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365793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05000" y="3062956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3400" y="2038080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1843" y="323005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3050" y="146653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6082" y="845874"/>
            <a:ext cx="7494443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9766" y="305976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6825" y="3600450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2277675"/>
            <a:ext cx="2645276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26" y="2269771"/>
            <a:ext cx="4383925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2" y="1691439"/>
            <a:ext cx="1371598" cy="57833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86500" y="1713138"/>
            <a:ext cx="1314200" cy="5507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264"/>
            <a:ext cx="943617" cy="9231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25450" y="135551"/>
            <a:ext cx="4308550" cy="627889"/>
            <a:chOff x="704850" y="329517"/>
            <a:chExt cx="6636742" cy="794433"/>
          </a:xfrm>
        </p:grpSpPr>
        <p:sp>
          <p:nvSpPr>
            <p:cNvPr id="14" name="Rounded Rectangle 13"/>
            <p:cNvSpPr/>
            <p:nvPr/>
          </p:nvSpPr>
          <p:spPr>
            <a:xfrm>
              <a:off x="704850" y="361950"/>
              <a:ext cx="6636742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836254" y="329517"/>
              <a:ext cx="6141522" cy="698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defRPr/>
              </a:pPr>
              <a:r>
                <a:rPr lang="en-US" sz="20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Thái độ triều đình nhà Nguyễn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984</Words>
  <Application>Microsoft Office PowerPoint</Application>
  <PresentationFormat>On-screen Show (16:9)</PresentationFormat>
  <Paragraphs>119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.VnTime</vt:lpstr>
      <vt:lpstr>Abel</vt:lpstr>
      <vt:lpstr>Arial</vt:lpstr>
      <vt:lpstr>Courier New</vt:lpstr>
      <vt:lpstr>Libre Baskerville</vt:lpstr>
      <vt:lpstr>Merriweather</vt:lpstr>
      <vt:lpstr>Roboto</vt:lpstr>
      <vt:lpstr>Roboto Condensed Light</vt:lpstr>
      <vt:lpstr>Tahoma</vt:lpstr>
      <vt:lpstr>Times New Roman</vt:lpstr>
      <vt:lpstr>Wingdings</vt:lpstr>
      <vt:lpstr>Generation of '27 by Slidesgo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Ô CHỮ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Huy Hoang</cp:lastModifiedBy>
  <cp:revision>19</cp:revision>
  <dcterms:modified xsi:type="dcterms:W3CDTF">2022-09-21T14:57:39Z</dcterms:modified>
</cp:coreProperties>
</file>