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2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3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heme/themeOverride1.xml" ContentType="application/vnd.openxmlformats-officedocument.themeOverride+xml"/>
  <Override PartName="/ppt/notesSlides/notesSlide6.xml" ContentType="application/vnd.openxmlformats-officedocument.presentationml.notesSlide+xml"/>
  <Override PartName="/ppt/tags/tag7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8.xml" ContentType="application/vnd.openxmlformats-officedocument.presentationml.tags+xml"/>
  <Override PartName="/ppt/notesSlides/notesSlide11.xml" ContentType="application/vnd.openxmlformats-officedocument.presentationml.notesSlide+xml"/>
  <Override PartName="/ppt/tags/tag9.xml" ContentType="application/vnd.openxmlformats-officedocument.presentationml.tag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4" r:id="rId1"/>
    <p:sldMasterId id="2147483707" r:id="rId2"/>
    <p:sldMasterId id="2147483742" r:id="rId3"/>
    <p:sldMasterId id="2147483754" r:id="rId4"/>
  </p:sldMasterIdLst>
  <p:notesMasterIdLst>
    <p:notesMasterId r:id="rId30"/>
  </p:notesMasterIdLst>
  <p:sldIdLst>
    <p:sldId id="2746" r:id="rId5"/>
    <p:sldId id="2749" r:id="rId6"/>
    <p:sldId id="2750" r:id="rId7"/>
    <p:sldId id="2751" r:id="rId8"/>
    <p:sldId id="2745" r:id="rId9"/>
    <p:sldId id="2755" r:id="rId10"/>
    <p:sldId id="2757" r:id="rId11"/>
    <p:sldId id="2747" r:id="rId12"/>
    <p:sldId id="2753" r:id="rId13"/>
    <p:sldId id="2756" r:id="rId14"/>
    <p:sldId id="324" r:id="rId15"/>
    <p:sldId id="2758" r:id="rId16"/>
    <p:sldId id="2759" r:id="rId17"/>
    <p:sldId id="2760" r:id="rId18"/>
    <p:sldId id="2761" r:id="rId19"/>
    <p:sldId id="306" r:id="rId20"/>
    <p:sldId id="2764" r:id="rId21"/>
    <p:sldId id="2762" r:id="rId22"/>
    <p:sldId id="2763" r:id="rId23"/>
    <p:sldId id="298" r:id="rId24"/>
    <p:sldId id="2765" r:id="rId25"/>
    <p:sldId id="2766" r:id="rId26"/>
    <p:sldId id="2738" r:id="rId27"/>
    <p:sldId id="278" r:id="rId28"/>
    <p:sldId id="569" r:id="rId29"/>
  </p:sldIdLst>
  <p:sldSz cx="9144000" cy="5143500" type="screen16x9"/>
  <p:notesSz cx="6858000" cy="9144000"/>
  <p:custDataLst>
    <p:tags r:id="rId31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43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F1C6D3"/>
    <a:srgbClr val="9900FF"/>
    <a:srgbClr val="9900CC"/>
    <a:srgbClr val="800080"/>
    <a:srgbClr val="FFFF66"/>
    <a:srgbClr val="FCE2DB"/>
    <a:srgbClr val="BE8ABF"/>
    <a:srgbClr val="EA9ABB"/>
    <a:srgbClr val="FFAD7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735" autoAdjust="0"/>
    <p:restoredTop sz="86456" autoAdjust="0"/>
  </p:normalViewPr>
  <p:slideViewPr>
    <p:cSldViewPr snapToGrid="0">
      <p:cViewPr varScale="1">
        <p:scale>
          <a:sx n="97" d="100"/>
          <a:sy n="97" d="100"/>
        </p:scale>
        <p:origin x="396" y="90"/>
      </p:cViewPr>
      <p:guideLst>
        <p:guide orient="horz" pos="1643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gs" Target="tags/tag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48B9ED-4FA8-457A-8C95-9715E766FCF6}" type="datetimeFigureOut">
              <a:rPr lang="zh-CN" altLang="en-US" smtClean="0"/>
              <a:t>2022/9/12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F60432-858A-4F24-8214-B61DB53ED13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F60432-858A-4F24-8214-B61DB53ED13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204305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F60432-858A-4F24-8214-B61DB53ED13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078200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F60432-858A-4F24-8214-B61DB53ED13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863932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2103B6-1C4E-401F-A660-C35E64915BCF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287633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F60432-858A-4F24-8214-B61DB53ED13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923216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F60432-858A-4F24-8214-B61DB53ED13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61322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60432-858A-4F24-8214-B61DB53ED132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875346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F60432-858A-4F24-8214-B61DB53ED13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0167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60432-858A-4F24-8214-B61DB53ED132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462063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2103B6-1C4E-401F-A660-C35E64915BC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93008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60432-858A-4F24-8214-B61DB53ED132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24006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D9F8-C5F4-44F1-B06C-F2E34AD3C7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57436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D9F8-C5F4-44F1-B06C-F2E34AD3C7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79872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D9F8-C5F4-44F1-B06C-F2E34AD3C7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349672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60432-858A-4F24-8214-B61DB53ED132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475550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hyperlink" Target="http://www.1ppt.com/moban/" TargetMode="External"/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33D16-1A11-400B-A8CC-34FD56FEFD51}" type="datetimeFigureOut">
              <a:rPr lang="zh-CN" altLang="en-US" smtClean="0"/>
              <a:t>2022/9/12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6AAB8-B394-4FEB-BF69-4B9302AFD4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085874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33D16-1A11-400B-A8CC-34FD56FEFD51}" type="datetimeFigureOut">
              <a:rPr lang="zh-CN" altLang="en-US" smtClean="0"/>
              <a:t>2022/9/12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6AAB8-B394-4FEB-BF69-4B9302AFD4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202913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33D16-1A11-400B-A8CC-34FD56FEFD51}" type="datetimeFigureOut">
              <a:rPr lang="zh-CN" altLang="en-US" smtClean="0"/>
              <a:t>2022/9/12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6AAB8-B394-4FEB-BF69-4B9302AFD4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40478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33D16-1A11-400B-A8CC-34FD56FEFD51}" type="datetimeFigureOut">
              <a:rPr lang="zh-CN" altLang="en-US" smtClean="0"/>
              <a:t>2022/9/12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6AAB8-B394-4FEB-BF69-4B9302AFD4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218561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33D16-1A11-400B-A8CC-34FD56FEFD51}" type="datetimeFigureOut">
              <a:rPr lang="zh-CN" altLang="en-US" smtClean="0"/>
              <a:t>2022/9/12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6AAB8-B394-4FEB-BF69-4B9302AFD4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528657"/>
      </p:ext>
    </p:extLst>
  </p:cSld>
  <p:clrMapOvr>
    <a:masterClrMapping/>
  </p:clrMapOvr>
  <p:transition spd="slow" advClick="0" advTm="2000">
    <p:comb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33D16-1A11-400B-A8CC-34FD56FEFD51}" type="datetimeFigureOut">
              <a:rPr lang="zh-CN" altLang="en-US" smtClean="0"/>
              <a:t>2022/9/12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6AAB8-B394-4FEB-BF69-4B9302AFD4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37335995"/>
      </p:ext>
    </p:extLst>
  </p:cSld>
  <p:clrMapOvr>
    <a:masterClrMapping/>
  </p:clrMapOvr>
  <p:transition spd="slow" advClick="0" advTm="2000">
    <p:comb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33D16-1A11-400B-A8CC-34FD56FEFD51}" type="datetimeFigureOut">
              <a:rPr lang="zh-CN" altLang="en-US" smtClean="0"/>
              <a:t>2022/9/12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6AAB8-B394-4FEB-BF69-4B9302AFD4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29114707"/>
      </p:ext>
    </p:extLst>
  </p:cSld>
  <p:clrMapOvr>
    <a:masterClrMapping/>
  </p:clrMapOvr>
  <p:transition spd="slow" advClick="0" advTm="2000">
    <p:comb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33D16-1A11-400B-A8CC-34FD56FEFD51}" type="datetimeFigureOut">
              <a:rPr lang="zh-CN" altLang="en-US" smtClean="0"/>
              <a:t>2022/9/12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6AAB8-B394-4FEB-BF69-4B9302AFD4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22541764"/>
      </p:ext>
    </p:extLst>
  </p:cSld>
  <p:clrMapOvr>
    <a:masterClrMapping/>
  </p:clrMapOvr>
  <p:transition spd="slow" advClick="0" advTm="2000">
    <p:comb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33D16-1A11-400B-A8CC-34FD56FEFD51}" type="datetimeFigureOut">
              <a:rPr lang="zh-CN" altLang="en-US" smtClean="0"/>
              <a:t>2022/9/12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6AAB8-B394-4FEB-BF69-4B9302AFD4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0395240"/>
      </p:ext>
    </p:extLst>
  </p:cSld>
  <p:clrMapOvr>
    <a:masterClrMapping/>
  </p:clrMapOvr>
  <p:transition spd="slow" advClick="0" advTm="2000">
    <p:comb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33D16-1A11-400B-A8CC-34FD56FEFD51}" type="datetimeFigureOut">
              <a:rPr lang="zh-CN" altLang="en-US" smtClean="0"/>
              <a:t>2022/9/12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6AAB8-B394-4FEB-BF69-4B9302AFD4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26547699"/>
      </p:ext>
    </p:extLst>
  </p:cSld>
  <p:clrMapOvr>
    <a:masterClrMapping/>
  </p:clrMapOvr>
  <p:transition spd="slow" advClick="0" advTm="2000">
    <p:comb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33D16-1A11-400B-A8CC-34FD56FEFD51}" type="datetimeFigureOut">
              <a:rPr lang="zh-CN" altLang="en-US" smtClean="0"/>
              <a:t>2022/9/12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6AAB8-B394-4FEB-BF69-4B9302AFD4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18344747"/>
      </p:ext>
    </p:extLst>
  </p:cSld>
  <p:clrMapOvr>
    <a:masterClrMapping/>
  </p:clrMapOvr>
  <p:transition spd="slow" advClick="0" advTm="2000">
    <p:comb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33D16-1A11-400B-A8CC-34FD56FEFD51}" type="datetimeFigureOut">
              <a:rPr lang="zh-CN" altLang="en-US" smtClean="0"/>
              <a:t>2022/9/12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6AAB8-B394-4FEB-BF69-4B9302AFD4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2396091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33D16-1A11-400B-A8CC-34FD56FEFD51}" type="datetimeFigureOut">
              <a:rPr lang="zh-CN" altLang="en-US" smtClean="0"/>
              <a:t>2022/9/12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6AAB8-B394-4FEB-BF69-4B9302AFD4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31158490"/>
      </p:ext>
    </p:extLst>
  </p:cSld>
  <p:clrMapOvr>
    <a:masterClrMapping/>
  </p:clrMapOvr>
  <p:transition spd="slow" advClick="0" advTm="2000">
    <p:comb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33D16-1A11-400B-A8CC-34FD56FEFD51}" type="datetimeFigureOut">
              <a:rPr lang="zh-CN" altLang="en-US" smtClean="0"/>
              <a:t>2022/9/12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6AAB8-B394-4FEB-BF69-4B9302AFD4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9594723"/>
      </p:ext>
    </p:extLst>
  </p:cSld>
  <p:clrMapOvr>
    <a:masterClrMapping/>
  </p:clrMapOvr>
  <p:transition spd="slow" advClick="0" advTm="2000">
    <p:comb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33D16-1A11-400B-A8CC-34FD56FEFD51}" type="datetimeFigureOut">
              <a:rPr lang="zh-CN" altLang="en-US" smtClean="0"/>
              <a:t>2022/9/12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6AAB8-B394-4FEB-BF69-4B9302AFD4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81089265"/>
      </p:ext>
    </p:extLst>
  </p:cSld>
  <p:clrMapOvr>
    <a:masterClrMapping/>
  </p:clrMapOvr>
  <p:transition spd="slow" advClick="0" advTm="2000">
    <p:comb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33D16-1A11-400B-A8CC-34FD56FEFD51}" type="datetimeFigureOut">
              <a:rPr lang="zh-CN" altLang="en-US" smtClean="0"/>
              <a:t>2022/9/12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6AAB8-B394-4FEB-BF69-4B9302AFD4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2992146"/>
      </p:ext>
    </p:extLst>
  </p:cSld>
  <p:clrMapOvr>
    <a:masterClrMapping/>
  </p:clrMapOvr>
  <p:transition spd="slow" advClick="0" advTm="2000">
    <p:comb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33D16-1A11-400B-A8CC-34FD56FEFD51}" type="datetimeFigureOut">
              <a:rPr lang="zh-CN" altLang="en-US" smtClean="0"/>
              <a:t>2022/9/12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6AAB8-B394-4FEB-BF69-4B9302AFD4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070281"/>
      </p:ext>
    </p:extLst>
  </p:cSld>
  <p:clrMapOvr>
    <a:masterClrMapping/>
  </p:clrMapOvr>
  <p:transition spd="slow" advClick="0" advTm="2000">
    <p:comb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33D16-1A11-400B-A8CC-34FD56FEFD51}" type="datetimeFigureOut">
              <a:rPr lang="zh-CN" altLang="en-US" smtClean="0"/>
              <a:t>2022/9/12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6AAB8-B394-4FEB-BF69-4B9302AFD4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1447261"/>
      </p:ext>
    </p:extLst>
  </p:cSld>
  <p:clrMapOvr>
    <a:masterClrMapping/>
  </p:clrMapOvr>
  <p:transition spd="slow" advClick="0" advTm="2000">
    <p:comb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33D16-1A11-400B-A8CC-34FD56FEFD51}" type="datetimeFigureOut">
              <a:rPr lang="zh-CN" altLang="en-US" smtClean="0"/>
              <a:t>2022/9/12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6AAB8-B394-4FEB-BF69-4B9302AFD4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67065922"/>
      </p:ext>
    </p:extLst>
  </p:cSld>
  <p:clrMapOvr>
    <a:masterClrMapping/>
  </p:clrMapOvr>
  <p:transition spd="slow" advClick="0" advTm="2000">
    <p:comb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33D16-1A11-400B-A8CC-34FD56FEFD51}" type="datetimeFigureOut">
              <a:rPr lang="zh-CN" altLang="en-US" smtClean="0"/>
              <a:t>2022/9/12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6AAB8-B394-4FEB-BF69-4B9302AFD4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2878753"/>
      </p:ext>
    </p:extLst>
  </p:cSld>
  <p:clrMapOvr>
    <a:masterClrMapping/>
  </p:clrMapOvr>
  <p:transition spd="slow" advClick="0" advTm="2000">
    <p:comb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33D16-1A11-400B-A8CC-34FD56FEFD51}" type="datetimeFigureOut">
              <a:rPr lang="zh-CN" altLang="en-US" smtClean="0"/>
              <a:t>2022/9/12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6AAB8-B394-4FEB-BF69-4B9302AFD4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97855942"/>
      </p:ext>
    </p:extLst>
  </p:cSld>
  <p:clrMapOvr>
    <a:masterClrMapping/>
  </p:clrMapOvr>
  <p:transition spd="slow" advClick="0" advTm="2000">
    <p:comb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33D16-1A11-400B-A8CC-34FD56FEFD51}" type="datetimeFigureOut">
              <a:rPr lang="zh-CN" altLang="en-US" smtClean="0"/>
              <a:t>2022/9/12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6AAB8-B394-4FEB-BF69-4B9302AFD4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66428517"/>
      </p:ext>
    </p:extLst>
  </p:cSld>
  <p:clrMapOvr>
    <a:masterClrMapping/>
  </p:clrMapOvr>
  <p:transition spd="slow" advClick="0" advTm="2000">
    <p:comb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33D16-1A11-400B-A8CC-34FD56FEFD51}" type="datetimeFigureOut">
              <a:rPr lang="zh-CN" altLang="en-US" smtClean="0"/>
              <a:t>2022/9/12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6AAB8-B394-4FEB-BF69-4B9302AFD4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0171378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33D16-1A11-400B-A8CC-34FD56FEFD51}" type="datetimeFigureOut">
              <a:rPr lang="zh-CN" altLang="en-US" smtClean="0"/>
              <a:t>2022/9/12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6AAB8-B394-4FEB-BF69-4B9302AFD4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08660936"/>
      </p:ext>
    </p:extLst>
  </p:cSld>
  <p:clrMapOvr>
    <a:masterClrMapping/>
  </p:clrMapOvr>
  <p:transition spd="slow" advClick="0" advTm="2000">
    <p:comb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33D16-1A11-400B-A8CC-34FD56FEFD51}" type="datetimeFigureOut">
              <a:rPr lang="zh-CN" altLang="en-US" smtClean="0"/>
              <a:t>2022/9/12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6AAB8-B394-4FEB-BF69-4B9302AFD4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05472789"/>
      </p:ext>
    </p:extLst>
  </p:cSld>
  <p:clrMapOvr>
    <a:masterClrMapping/>
  </p:clrMapOvr>
  <p:transition spd="slow" advClick="0" advTm="2000">
    <p:comb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33D16-1A11-400B-A8CC-34FD56FEFD51}" type="datetimeFigureOut">
              <a:rPr lang="zh-CN" altLang="en-US" smtClean="0"/>
              <a:t>2022/9/12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6AAB8-B394-4FEB-BF69-4B9302AFD4B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comb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33D16-1A11-400B-A8CC-34FD56FEFD51}" type="datetimeFigureOut">
              <a:rPr lang="zh-CN" altLang="en-US" smtClean="0"/>
              <a:t>2022/9/12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6AAB8-B394-4FEB-BF69-4B9302AFD4B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comb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33D16-1A11-400B-A8CC-34FD56FEFD51}" type="datetimeFigureOut">
              <a:rPr lang="zh-CN" altLang="en-US" smtClean="0"/>
              <a:t>2022/9/12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6AAB8-B394-4FEB-BF69-4B9302AFD4B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comb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33D16-1A11-400B-A8CC-34FD56FEFD51}" type="datetimeFigureOut">
              <a:rPr lang="zh-CN" altLang="en-US" smtClean="0"/>
              <a:t>2022/9/12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6AAB8-B394-4FEB-BF69-4B9302AFD4B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comb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33D16-1A11-400B-A8CC-34FD56FEFD51}" type="datetimeFigureOut">
              <a:rPr lang="zh-CN" altLang="en-US" smtClean="0"/>
              <a:t>2022/9/12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6AAB8-B394-4FEB-BF69-4B9302AFD4B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comb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33D16-1A11-400B-A8CC-34FD56FEFD51}" type="datetimeFigureOut">
              <a:rPr lang="zh-CN" altLang="en-US" smtClean="0"/>
              <a:t>2022/9/12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6AAB8-B394-4FEB-BF69-4B9302AFD4B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comb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33D16-1A11-400B-A8CC-34FD56FEFD51}" type="datetimeFigureOut">
              <a:rPr lang="zh-CN" altLang="en-US" smtClean="0"/>
              <a:t>2022/9/12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6AAB8-B394-4FEB-BF69-4B9302AFD4B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comb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33D16-1A11-400B-A8CC-34FD56FEFD51}" type="datetimeFigureOut">
              <a:rPr lang="zh-CN" altLang="en-US" smtClean="0"/>
              <a:t>2022/9/12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6AAB8-B394-4FEB-BF69-4B9302AFD4B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comb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33D16-1A11-400B-A8CC-34FD56FEFD51}" type="datetimeFigureOut">
              <a:rPr lang="zh-CN" altLang="en-US" smtClean="0"/>
              <a:t>2022/9/12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6AAB8-B394-4FEB-BF69-4B9302AFD4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3575542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33D16-1A11-400B-A8CC-34FD56FEFD51}" type="datetimeFigureOut">
              <a:rPr lang="zh-CN" altLang="en-US" smtClean="0"/>
              <a:t>2022/9/12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6AAB8-B394-4FEB-BF69-4B9302AFD4B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comb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33D16-1A11-400B-A8CC-34FD56FEFD51}" type="datetimeFigureOut">
              <a:rPr lang="zh-CN" altLang="en-US" smtClean="0"/>
              <a:t>2022/9/12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6AAB8-B394-4FEB-BF69-4B9302AFD4B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comb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33D16-1A11-400B-A8CC-34FD56FEFD51}" type="datetimeFigureOut">
              <a:rPr lang="zh-CN" altLang="en-US" smtClean="0"/>
              <a:t>2022/9/12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6AAB8-B394-4FEB-BF69-4B9302AFD4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468777"/>
      </p:ext>
    </p:extLst>
  </p:cSld>
  <p:clrMapOvr>
    <a:masterClrMapping/>
  </p:clrMapOvr>
  <p:transition spd="slow" advClick="0" advTm="2000">
    <p:comb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183974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823D7-9F98-4745-9AB7-E61F100F41C7}" type="datetimeFigureOut">
              <a:rPr lang="zh-CN" altLang="en-US" smtClean="0"/>
              <a:t>2022/9/12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70BDC-379E-4DD2-83C4-35F30E35AB3D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776858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479570E-36F1-4B41-9584-E42297764E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40"/>
          <a:stretch/>
        </p:blipFill>
        <p:spPr>
          <a:xfrm>
            <a:off x="-1" y="0"/>
            <a:ext cx="9144001" cy="5143500"/>
          </a:xfrm>
          <a:prstGeom prst="rect">
            <a:avLst/>
          </a:prstGeom>
        </p:spPr>
      </p:pic>
      <p:pic>
        <p:nvPicPr>
          <p:cNvPr id="7" name="图片 42">
            <a:extLst>
              <a:ext uri="{FF2B5EF4-FFF2-40B4-BE49-F238E27FC236}">
                <a16:creationId xmlns:a16="http://schemas.microsoft.com/office/drawing/2014/main" id="{C7CA579D-0FDE-4C36-9BC1-398856CCD75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87" r="11987" b="17798"/>
          <a:stretch/>
        </p:blipFill>
        <p:spPr>
          <a:xfrm>
            <a:off x="0" y="568209"/>
            <a:ext cx="9143999" cy="4575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332420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 descr="Santai, nyaman, negara selatan, istirahat makan siang, penyembuhan,  frekuensi solfegio, BGM - YouTube">
            <a:extLst>
              <a:ext uri="{FF2B5EF4-FFF2-40B4-BE49-F238E27FC236}">
                <a16:creationId xmlns:a16="http://schemas.microsoft.com/office/drawing/2014/main" id="{F2BC2AE7-FA69-4D81-97DC-D4ED9126213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645718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823D7-9F98-4745-9AB7-E61F100F41C7}" type="datetimeFigureOut">
              <a:rPr lang="zh-CN" altLang="en-US" smtClean="0"/>
              <a:t>2022/9/12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70BDC-379E-4DD2-83C4-35F30E35AB3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3158185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823D7-9F98-4745-9AB7-E61F100F41C7}" type="datetimeFigureOut">
              <a:rPr lang="zh-CN" altLang="en-US" smtClean="0"/>
              <a:t>2022/9/12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70BDC-379E-4DD2-83C4-35F30E35AB3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5324226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823D7-9F98-4745-9AB7-E61F100F41C7}" type="datetimeFigureOut">
              <a:rPr lang="zh-CN" altLang="en-US" smtClean="0"/>
              <a:t>2022/9/12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70BDC-379E-4DD2-83C4-35F30E35AB3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411865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33D16-1A11-400B-A8CC-34FD56FEFD51}" type="datetimeFigureOut">
              <a:rPr lang="zh-CN" altLang="en-US" smtClean="0"/>
              <a:t>2022/9/12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6AAB8-B394-4FEB-BF69-4B9302AFD4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7623521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5711927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823D7-9F98-4745-9AB7-E61F100F41C7}" type="datetimeFigureOut">
              <a:rPr lang="zh-CN" altLang="en-US" smtClean="0"/>
              <a:t>2022/9/12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70BDC-379E-4DD2-83C4-35F30E35AB3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485496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823D7-9F98-4745-9AB7-E61F100F41C7}" type="datetimeFigureOut">
              <a:rPr lang="zh-CN" altLang="en-US" smtClean="0"/>
              <a:t>2022/9/12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70BDC-379E-4DD2-83C4-35F30E35AB3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3588704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823D7-9F98-4745-9AB7-E61F100F41C7}" type="datetimeFigureOut">
              <a:rPr lang="zh-CN" altLang="en-US" smtClean="0"/>
              <a:t>2022/9/12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70BDC-379E-4DD2-83C4-35F30E35AB3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5906086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823D7-9F98-4745-9AB7-E61F100F41C7}" type="datetimeFigureOut">
              <a:rPr lang="zh-CN" altLang="en-US" smtClean="0"/>
              <a:t>2022/9/12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70BDC-379E-4DD2-83C4-35F30E35AB3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3898161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823D7-9F98-4745-9AB7-E61F100F41C7}" type="datetimeFigureOut">
              <a:rPr lang="zh-CN" altLang="en-US" smtClean="0"/>
              <a:t>2022/9/12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70BDC-379E-4DD2-83C4-35F30E35AB3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892702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77EF34-A41B-41EF-A6D3-FBE45E6A8B05}" type="datetimeFigureOut">
              <a:rPr lang="en-US" smtClean="0"/>
              <a:t>9/12/2022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FA09B-7BA3-45C9-90DA-6FEC112543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174310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77EF34-A41B-41EF-A6D3-FBE45E6A8B05}" type="datetimeFigureOut">
              <a:rPr lang="en-US" smtClean="0"/>
              <a:t>9/12/2022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FA09B-7BA3-45C9-90DA-6FEC112543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358217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77EF34-A41B-41EF-A6D3-FBE45E6A8B05}" type="datetimeFigureOut">
              <a:rPr lang="en-US" smtClean="0"/>
              <a:t>9/12/2022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FA09B-7BA3-45C9-90DA-6FEC112543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088587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77EF34-A41B-41EF-A6D3-FBE45E6A8B05}" type="datetimeFigureOut">
              <a:rPr lang="en-US" smtClean="0"/>
              <a:t>9/12/2022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FA09B-7BA3-45C9-90DA-6FEC112543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60914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33D16-1A11-400B-A8CC-34FD56FEFD51}" type="datetimeFigureOut">
              <a:rPr lang="zh-CN" altLang="en-US" smtClean="0"/>
              <a:t>2022/9/12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6AAB8-B394-4FEB-BF69-4B9302AFD4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691309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77EF34-A41B-41EF-A6D3-FBE45E6A8B05}" type="datetimeFigureOut">
              <a:rPr lang="en-US" smtClean="0"/>
              <a:t>9/12/2022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FA09B-7BA3-45C9-90DA-6FEC112543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38592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77EF34-A41B-41EF-A6D3-FBE45E6A8B05}" type="datetimeFigureOut">
              <a:rPr lang="en-US" smtClean="0"/>
              <a:t>9/12/2022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FA09B-7BA3-45C9-90DA-6FEC112543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621449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77EF34-A41B-41EF-A6D3-FBE45E6A8B05}" type="datetimeFigureOut">
              <a:rPr lang="en-US" smtClean="0"/>
              <a:t>9/12/2022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FA09B-7BA3-45C9-90DA-6FEC112543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782496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77EF34-A41B-41EF-A6D3-FBE45E6A8B05}" type="datetimeFigureOut">
              <a:rPr lang="en-US" smtClean="0"/>
              <a:t>9/12/2022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FA09B-7BA3-45C9-90DA-6FEC112543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096281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77EF34-A41B-41EF-A6D3-FBE45E6A8B05}" type="datetimeFigureOut">
              <a:rPr lang="en-US" smtClean="0"/>
              <a:t>9/12/2022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FA09B-7BA3-45C9-90DA-6FEC112543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747204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77EF34-A41B-41EF-A6D3-FBE45E6A8B05}" type="datetimeFigureOut">
              <a:rPr lang="en-US" smtClean="0"/>
              <a:t>9/12/2022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FA09B-7BA3-45C9-90DA-6FEC112543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560074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77EF34-A41B-41EF-A6D3-FBE45E6A8B05}" type="datetimeFigureOut">
              <a:rPr lang="en-US" smtClean="0"/>
              <a:t>9/12/2022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FA09B-7BA3-45C9-90DA-6FEC112543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969141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1361907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0979773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604470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33D16-1A11-400B-A8CC-34FD56FEFD51}" type="datetimeFigureOut">
              <a:rPr lang="zh-CN" altLang="en-US" smtClean="0"/>
              <a:t>2022/9/12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6AAB8-B394-4FEB-BF69-4B9302AFD4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1493888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825017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2435057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9263449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3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2022/9/12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3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3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8264114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4" y="204789"/>
            <a:ext cx="3008313" cy="871538"/>
          </a:xfrm>
          <a:prstGeom prst="rect">
            <a:avLst/>
          </a:prstGeom>
        </p:spPr>
        <p:txBody>
          <a:bodyPr anchor="b"/>
          <a:lstStyle>
            <a:lvl1pPr algn="l">
              <a:defRPr sz="1999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  <a:prstGeom prst="rect">
            <a:avLst/>
          </a:prstGeo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399"/>
            </a:lvl3pPr>
            <a:lvl4pPr>
              <a:defRPr sz="1999"/>
            </a:lvl4pPr>
            <a:lvl5pPr>
              <a:defRPr sz="1999"/>
            </a:lvl5pPr>
            <a:lvl6pPr>
              <a:defRPr sz="1999"/>
            </a:lvl6pPr>
            <a:lvl7pPr>
              <a:defRPr sz="1999"/>
            </a:lvl7pPr>
            <a:lvl8pPr>
              <a:defRPr sz="1999"/>
            </a:lvl8pPr>
            <a:lvl9pPr>
              <a:defRPr sz="1999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4" y="1076327"/>
            <a:ext cx="3008313" cy="351829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063" indent="0">
              <a:buNone/>
              <a:defRPr sz="1200"/>
            </a:lvl2pPr>
            <a:lvl3pPr marL="914126" indent="0">
              <a:buNone/>
              <a:defRPr sz="1000"/>
            </a:lvl3pPr>
            <a:lvl4pPr marL="1371189" indent="0">
              <a:buNone/>
              <a:defRPr sz="900"/>
            </a:lvl4pPr>
            <a:lvl5pPr marL="1828251" indent="0">
              <a:buNone/>
              <a:defRPr sz="900"/>
            </a:lvl5pPr>
            <a:lvl6pPr marL="2285314" indent="0">
              <a:buNone/>
              <a:defRPr sz="900"/>
            </a:lvl6pPr>
            <a:lvl7pPr marL="2742377" indent="0">
              <a:buNone/>
              <a:defRPr sz="900"/>
            </a:lvl7pPr>
            <a:lvl8pPr marL="3199440" indent="0">
              <a:buNone/>
              <a:defRPr sz="900"/>
            </a:lvl8pPr>
            <a:lvl9pPr marL="3656503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3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2022/9/12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3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3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129802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4" y="204789"/>
            <a:ext cx="3008313" cy="871538"/>
          </a:xfrm>
          <a:prstGeom prst="rect">
            <a:avLst/>
          </a:prstGeom>
        </p:spPr>
        <p:txBody>
          <a:bodyPr anchor="b"/>
          <a:lstStyle>
            <a:lvl1pPr algn="l">
              <a:defRPr sz="1999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  <a:prstGeom prst="rect">
            <a:avLst/>
          </a:prstGeo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399"/>
            </a:lvl3pPr>
            <a:lvl4pPr>
              <a:defRPr sz="1999"/>
            </a:lvl4pPr>
            <a:lvl5pPr>
              <a:defRPr sz="1999"/>
            </a:lvl5pPr>
            <a:lvl6pPr>
              <a:defRPr sz="1999"/>
            </a:lvl6pPr>
            <a:lvl7pPr>
              <a:defRPr sz="1999"/>
            </a:lvl7pPr>
            <a:lvl8pPr>
              <a:defRPr sz="1999"/>
            </a:lvl8pPr>
            <a:lvl9pPr>
              <a:defRPr sz="1999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4" y="1076327"/>
            <a:ext cx="3008313" cy="351829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063" indent="0">
              <a:buNone/>
              <a:defRPr sz="1200"/>
            </a:lvl2pPr>
            <a:lvl3pPr marL="914126" indent="0">
              <a:buNone/>
              <a:defRPr sz="1000"/>
            </a:lvl3pPr>
            <a:lvl4pPr marL="1371189" indent="0">
              <a:buNone/>
              <a:defRPr sz="900"/>
            </a:lvl4pPr>
            <a:lvl5pPr marL="1828251" indent="0">
              <a:buNone/>
              <a:defRPr sz="900"/>
            </a:lvl5pPr>
            <a:lvl6pPr marL="2285314" indent="0">
              <a:buNone/>
              <a:defRPr sz="900"/>
            </a:lvl6pPr>
            <a:lvl7pPr marL="2742377" indent="0">
              <a:buNone/>
              <a:defRPr sz="900"/>
            </a:lvl7pPr>
            <a:lvl8pPr marL="3199440" indent="0">
              <a:buNone/>
              <a:defRPr sz="900"/>
            </a:lvl8pPr>
            <a:lvl9pPr marL="3656503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3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2022/9/12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3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3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TextBox 8"/>
          <p:cNvSpPr txBox="1"/>
          <p:nvPr userDrawn="1"/>
        </p:nvSpPr>
        <p:spPr>
          <a:xfrm>
            <a:off x="1880191" y="5025107"/>
            <a:ext cx="1800200" cy="1230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126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hlinkClick r:id="rId2"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hlinkClick r:id="rId2"/>
              </a:rPr>
              <a:t>模板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http://www.1ppt.com/moban/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endParaRPr kumimoji="0" lang="en-US" altLang="zh-CN" sz="1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26143230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  <a:prstGeom prst="rect">
            <a:avLst/>
          </a:prstGeom>
        </p:spPr>
        <p:txBody>
          <a:bodyPr anchor="b"/>
          <a:lstStyle>
            <a:lvl1pPr algn="l">
              <a:defRPr sz="1999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459583"/>
            <a:ext cx="5486400" cy="308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99"/>
            </a:lvl1pPr>
            <a:lvl2pPr marL="457063" indent="0">
              <a:buNone/>
              <a:defRPr sz="2799"/>
            </a:lvl2pPr>
            <a:lvl3pPr marL="914126" indent="0">
              <a:buNone/>
              <a:defRPr sz="2399"/>
            </a:lvl3pPr>
            <a:lvl4pPr marL="1371189" indent="0">
              <a:buNone/>
              <a:defRPr sz="1999"/>
            </a:lvl4pPr>
            <a:lvl5pPr marL="1828251" indent="0">
              <a:buNone/>
              <a:defRPr sz="1999"/>
            </a:lvl5pPr>
            <a:lvl6pPr marL="2285314" indent="0">
              <a:buNone/>
              <a:defRPr sz="1999"/>
            </a:lvl6pPr>
            <a:lvl7pPr marL="2742377" indent="0">
              <a:buNone/>
              <a:defRPr sz="1999"/>
            </a:lvl7pPr>
            <a:lvl8pPr marL="3199440" indent="0">
              <a:buNone/>
              <a:defRPr sz="1999"/>
            </a:lvl8pPr>
            <a:lvl9pPr marL="3656503" indent="0">
              <a:buNone/>
              <a:defRPr sz="1999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063" indent="0">
              <a:buNone/>
              <a:defRPr sz="1200"/>
            </a:lvl2pPr>
            <a:lvl3pPr marL="914126" indent="0">
              <a:buNone/>
              <a:defRPr sz="1000"/>
            </a:lvl3pPr>
            <a:lvl4pPr marL="1371189" indent="0">
              <a:buNone/>
              <a:defRPr sz="900"/>
            </a:lvl4pPr>
            <a:lvl5pPr marL="1828251" indent="0">
              <a:buNone/>
              <a:defRPr sz="900"/>
            </a:lvl5pPr>
            <a:lvl6pPr marL="2285314" indent="0">
              <a:buNone/>
              <a:defRPr sz="900"/>
            </a:lvl6pPr>
            <a:lvl7pPr marL="2742377" indent="0">
              <a:buNone/>
              <a:defRPr sz="900"/>
            </a:lvl7pPr>
            <a:lvl8pPr marL="3199440" indent="0">
              <a:buNone/>
              <a:defRPr sz="900"/>
            </a:lvl8pPr>
            <a:lvl9pPr marL="3656503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3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2022/9/12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3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3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738796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80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1200150"/>
            <a:ext cx="8229600" cy="339447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3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2022/9/12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3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3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5790783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8763857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4555"/>
            <a:ext cx="7886700" cy="993468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8240434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33D16-1A11-400B-A8CC-34FD56FEFD51}" type="datetimeFigureOut">
              <a:rPr lang="zh-CN" altLang="en-US" smtClean="0"/>
              <a:t>2022/9/12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6AAB8-B394-4FEB-BF69-4B9302AFD4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44753668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" name="Google Shape;651;p27"/>
          <p:cNvSpPr txBox="1">
            <a:spLocks noGrp="1"/>
          </p:cNvSpPr>
          <p:nvPr>
            <p:ph type="title"/>
          </p:nvPr>
        </p:nvSpPr>
        <p:spPr>
          <a:xfrm>
            <a:off x="4186625" y="691899"/>
            <a:ext cx="42441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5998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599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599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599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599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599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599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599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599"/>
            </a:lvl9pPr>
          </a:lstStyle>
          <a:p>
            <a:endParaRPr/>
          </a:p>
        </p:txBody>
      </p:sp>
      <p:sp>
        <p:nvSpPr>
          <p:cNvPr id="652" name="Google Shape;652;p27"/>
          <p:cNvSpPr txBox="1">
            <a:spLocks noGrp="1"/>
          </p:cNvSpPr>
          <p:nvPr>
            <p:ph type="title" idx="2" hasCustomPrompt="1"/>
          </p:nvPr>
        </p:nvSpPr>
        <p:spPr>
          <a:xfrm>
            <a:off x="2154725" y="691900"/>
            <a:ext cx="2031900" cy="129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999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199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199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199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199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199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199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199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1996"/>
            </a:lvl9pPr>
          </a:lstStyle>
          <a:p>
            <a:r>
              <a:t>xx%</a:t>
            </a:r>
          </a:p>
        </p:txBody>
      </p:sp>
      <p:sp>
        <p:nvSpPr>
          <p:cNvPr id="653" name="Google Shape;653;p27"/>
          <p:cNvSpPr txBox="1">
            <a:spLocks noGrp="1"/>
          </p:cNvSpPr>
          <p:nvPr>
            <p:ph type="subTitle" idx="1"/>
          </p:nvPr>
        </p:nvSpPr>
        <p:spPr>
          <a:xfrm>
            <a:off x="4186685" y="1533700"/>
            <a:ext cx="4244100" cy="450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654" name="Google Shape;654;p27"/>
          <p:cNvGrpSpPr/>
          <p:nvPr/>
        </p:nvGrpSpPr>
        <p:grpSpPr>
          <a:xfrm>
            <a:off x="7261502" y="3502411"/>
            <a:ext cx="2683108" cy="1058322"/>
            <a:chOff x="4432311" y="2548350"/>
            <a:chExt cx="4488305" cy="1770363"/>
          </a:xfrm>
        </p:grpSpPr>
        <p:sp>
          <p:nvSpPr>
            <p:cNvPr id="655" name="Google Shape;655;p27"/>
            <p:cNvSpPr/>
            <p:nvPr/>
          </p:nvSpPr>
          <p:spPr>
            <a:xfrm>
              <a:off x="5423050" y="2548350"/>
              <a:ext cx="3497566" cy="1770363"/>
            </a:xfrm>
            <a:custGeom>
              <a:avLst/>
              <a:gdLst/>
              <a:ahLst/>
              <a:cxnLst/>
              <a:rect l="l" t="t" r="r" b="b"/>
              <a:pathLst>
                <a:path w="112480" h="56934" extrusionOk="0">
                  <a:moveTo>
                    <a:pt x="50577" y="1"/>
                  </a:moveTo>
                  <a:cubicBezTo>
                    <a:pt x="50438" y="1"/>
                    <a:pt x="50299" y="7"/>
                    <a:pt x="50161" y="22"/>
                  </a:cubicBezTo>
                  <a:cubicBezTo>
                    <a:pt x="48328" y="205"/>
                    <a:pt x="46434" y="235"/>
                    <a:pt x="44662" y="602"/>
                  </a:cubicBezTo>
                  <a:cubicBezTo>
                    <a:pt x="44056" y="717"/>
                    <a:pt x="43407" y="739"/>
                    <a:pt x="42746" y="739"/>
                  </a:cubicBezTo>
                  <a:cubicBezTo>
                    <a:pt x="42335" y="739"/>
                    <a:pt x="41920" y="730"/>
                    <a:pt x="41506" y="730"/>
                  </a:cubicBezTo>
                  <a:cubicBezTo>
                    <a:pt x="40641" y="730"/>
                    <a:pt x="39786" y="768"/>
                    <a:pt x="39011" y="999"/>
                  </a:cubicBezTo>
                  <a:cubicBezTo>
                    <a:pt x="37269" y="1518"/>
                    <a:pt x="35895" y="3412"/>
                    <a:pt x="34215" y="4115"/>
                  </a:cubicBezTo>
                  <a:cubicBezTo>
                    <a:pt x="32534" y="4818"/>
                    <a:pt x="30640" y="5154"/>
                    <a:pt x="29021" y="6009"/>
                  </a:cubicBezTo>
                  <a:cubicBezTo>
                    <a:pt x="27402" y="6895"/>
                    <a:pt x="25264" y="7048"/>
                    <a:pt x="23736" y="8056"/>
                  </a:cubicBezTo>
                  <a:cubicBezTo>
                    <a:pt x="22209" y="9094"/>
                    <a:pt x="22148" y="12119"/>
                    <a:pt x="20743" y="13280"/>
                  </a:cubicBezTo>
                  <a:cubicBezTo>
                    <a:pt x="19307" y="14440"/>
                    <a:pt x="17596" y="15204"/>
                    <a:pt x="16313" y="16487"/>
                  </a:cubicBezTo>
                  <a:cubicBezTo>
                    <a:pt x="15000" y="17770"/>
                    <a:pt x="12861" y="18351"/>
                    <a:pt x="11700" y="19756"/>
                  </a:cubicBezTo>
                  <a:cubicBezTo>
                    <a:pt x="10540" y="21161"/>
                    <a:pt x="10540" y="23483"/>
                    <a:pt x="9531" y="25010"/>
                  </a:cubicBezTo>
                  <a:cubicBezTo>
                    <a:pt x="8523" y="26538"/>
                    <a:pt x="6477" y="27454"/>
                    <a:pt x="5591" y="29073"/>
                  </a:cubicBezTo>
                  <a:cubicBezTo>
                    <a:pt x="4735" y="30692"/>
                    <a:pt x="3697" y="32311"/>
                    <a:pt x="2994" y="34022"/>
                  </a:cubicBezTo>
                  <a:cubicBezTo>
                    <a:pt x="2291" y="35702"/>
                    <a:pt x="1619" y="37504"/>
                    <a:pt x="1100" y="39276"/>
                  </a:cubicBezTo>
                  <a:cubicBezTo>
                    <a:pt x="550" y="41048"/>
                    <a:pt x="672" y="43003"/>
                    <a:pt x="336" y="44805"/>
                  </a:cubicBezTo>
                  <a:cubicBezTo>
                    <a:pt x="0" y="46608"/>
                    <a:pt x="1589" y="48624"/>
                    <a:pt x="1406" y="50487"/>
                  </a:cubicBezTo>
                  <a:cubicBezTo>
                    <a:pt x="1222" y="52320"/>
                    <a:pt x="61" y="52992"/>
                    <a:pt x="61" y="54856"/>
                  </a:cubicBezTo>
                  <a:cubicBezTo>
                    <a:pt x="2566" y="55711"/>
                    <a:pt x="2383" y="56933"/>
                    <a:pt x="5041" y="56933"/>
                  </a:cubicBezTo>
                  <a:cubicBezTo>
                    <a:pt x="7699" y="56933"/>
                    <a:pt x="7729" y="55222"/>
                    <a:pt x="10356" y="55222"/>
                  </a:cubicBezTo>
                  <a:cubicBezTo>
                    <a:pt x="13014" y="55222"/>
                    <a:pt x="13044" y="54673"/>
                    <a:pt x="15702" y="54673"/>
                  </a:cubicBezTo>
                  <a:cubicBezTo>
                    <a:pt x="18360" y="54673"/>
                    <a:pt x="18360" y="54948"/>
                    <a:pt x="21018" y="54948"/>
                  </a:cubicBezTo>
                  <a:cubicBezTo>
                    <a:pt x="23675" y="54948"/>
                    <a:pt x="23706" y="56597"/>
                    <a:pt x="26364" y="56597"/>
                  </a:cubicBezTo>
                  <a:cubicBezTo>
                    <a:pt x="29052" y="56597"/>
                    <a:pt x="29052" y="55589"/>
                    <a:pt x="31679" y="55589"/>
                  </a:cubicBezTo>
                  <a:cubicBezTo>
                    <a:pt x="34337" y="55589"/>
                    <a:pt x="34367" y="56628"/>
                    <a:pt x="37025" y="56628"/>
                  </a:cubicBezTo>
                  <a:cubicBezTo>
                    <a:pt x="39713" y="56628"/>
                    <a:pt x="39713" y="56903"/>
                    <a:pt x="42340" y="56903"/>
                  </a:cubicBezTo>
                  <a:cubicBezTo>
                    <a:pt x="44998" y="56903"/>
                    <a:pt x="45029" y="55253"/>
                    <a:pt x="47686" y="55253"/>
                  </a:cubicBezTo>
                  <a:cubicBezTo>
                    <a:pt x="50375" y="55253"/>
                    <a:pt x="50375" y="56811"/>
                    <a:pt x="53032" y="56811"/>
                  </a:cubicBezTo>
                  <a:cubicBezTo>
                    <a:pt x="55690" y="56811"/>
                    <a:pt x="55690" y="56567"/>
                    <a:pt x="58378" y="56567"/>
                  </a:cubicBezTo>
                  <a:cubicBezTo>
                    <a:pt x="61036" y="56567"/>
                    <a:pt x="61036" y="56475"/>
                    <a:pt x="63694" y="56475"/>
                  </a:cubicBezTo>
                  <a:cubicBezTo>
                    <a:pt x="66351" y="56475"/>
                    <a:pt x="66382" y="55803"/>
                    <a:pt x="69040" y="55803"/>
                  </a:cubicBezTo>
                  <a:cubicBezTo>
                    <a:pt x="71728" y="55803"/>
                    <a:pt x="71728" y="56811"/>
                    <a:pt x="74386" y="56811"/>
                  </a:cubicBezTo>
                  <a:cubicBezTo>
                    <a:pt x="77074" y="56811"/>
                    <a:pt x="77074" y="54856"/>
                    <a:pt x="79732" y="54856"/>
                  </a:cubicBezTo>
                  <a:cubicBezTo>
                    <a:pt x="82420" y="54856"/>
                    <a:pt x="82420" y="56017"/>
                    <a:pt x="85047" y="56017"/>
                  </a:cubicBezTo>
                  <a:cubicBezTo>
                    <a:pt x="87705" y="56017"/>
                    <a:pt x="87735" y="56353"/>
                    <a:pt x="90393" y="56353"/>
                  </a:cubicBezTo>
                  <a:cubicBezTo>
                    <a:pt x="93081" y="56353"/>
                    <a:pt x="93081" y="55528"/>
                    <a:pt x="95739" y="55528"/>
                  </a:cubicBezTo>
                  <a:cubicBezTo>
                    <a:pt x="98427" y="55528"/>
                    <a:pt x="98427" y="56078"/>
                    <a:pt x="101085" y="56078"/>
                  </a:cubicBezTo>
                  <a:cubicBezTo>
                    <a:pt x="103101" y="56078"/>
                    <a:pt x="103605" y="55768"/>
                    <a:pt x="104853" y="55768"/>
                  </a:cubicBezTo>
                  <a:cubicBezTo>
                    <a:pt x="105268" y="55768"/>
                    <a:pt x="105767" y="55803"/>
                    <a:pt x="106431" y="55895"/>
                  </a:cubicBezTo>
                  <a:cubicBezTo>
                    <a:pt x="108028" y="56145"/>
                    <a:pt x="108680" y="56480"/>
                    <a:pt x="109577" y="56480"/>
                  </a:cubicBezTo>
                  <a:cubicBezTo>
                    <a:pt x="110104" y="56480"/>
                    <a:pt x="110716" y="56364"/>
                    <a:pt x="111655" y="56047"/>
                  </a:cubicBezTo>
                  <a:cubicBezTo>
                    <a:pt x="111655" y="54184"/>
                    <a:pt x="112480" y="52045"/>
                    <a:pt x="112327" y="50243"/>
                  </a:cubicBezTo>
                  <a:cubicBezTo>
                    <a:pt x="112144" y="48441"/>
                    <a:pt x="111472" y="46577"/>
                    <a:pt x="111105" y="44775"/>
                  </a:cubicBezTo>
                  <a:cubicBezTo>
                    <a:pt x="110769" y="43003"/>
                    <a:pt x="108936" y="41537"/>
                    <a:pt x="108417" y="39826"/>
                  </a:cubicBezTo>
                  <a:cubicBezTo>
                    <a:pt x="107897" y="38085"/>
                    <a:pt x="107317" y="36374"/>
                    <a:pt x="106614" y="34694"/>
                  </a:cubicBezTo>
                  <a:cubicBezTo>
                    <a:pt x="105912" y="33014"/>
                    <a:pt x="106767" y="30570"/>
                    <a:pt x="105912" y="28951"/>
                  </a:cubicBezTo>
                  <a:cubicBezTo>
                    <a:pt x="105026" y="27362"/>
                    <a:pt x="104201" y="25560"/>
                    <a:pt x="103193" y="24063"/>
                  </a:cubicBezTo>
                  <a:cubicBezTo>
                    <a:pt x="102185" y="22536"/>
                    <a:pt x="100321" y="21497"/>
                    <a:pt x="99161" y="20092"/>
                  </a:cubicBezTo>
                  <a:cubicBezTo>
                    <a:pt x="98000" y="18687"/>
                    <a:pt x="95678" y="18381"/>
                    <a:pt x="94364" y="17098"/>
                  </a:cubicBezTo>
                  <a:cubicBezTo>
                    <a:pt x="93081" y="15784"/>
                    <a:pt x="93326" y="12760"/>
                    <a:pt x="91921" y="11599"/>
                  </a:cubicBezTo>
                  <a:cubicBezTo>
                    <a:pt x="90515" y="10469"/>
                    <a:pt x="87796" y="10988"/>
                    <a:pt x="86269" y="9950"/>
                  </a:cubicBezTo>
                  <a:cubicBezTo>
                    <a:pt x="84742" y="8942"/>
                    <a:pt x="84222" y="6223"/>
                    <a:pt x="82603" y="5368"/>
                  </a:cubicBezTo>
                  <a:cubicBezTo>
                    <a:pt x="82051" y="5076"/>
                    <a:pt x="81392" y="5001"/>
                    <a:pt x="80697" y="5001"/>
                  </a:cubicBezTo>
                  <a:cubicBezTo>
                    <a:pt x="79962" y="5001"/>
                    <a:pt x="79187" y="5085"/>
                    <a:pt x="78454" y="5085"/>
                  </a:cubicBezTo>
                  <a:cubicBezTo>
                    <a:pt x="77847" y="5085"/>
                    <a:pt x="77270" y="5027"/>
                    <a:pt x="76769" y="4818"/>
                  </a:cubicBezTo>
                  <a:cubicBezTo>
                    <a:pt x="75058" y="4115"/>
                    <a:pt x="73439" y="3474"/>
                    <a:pt x="71667" y="2954"/>
                  </a:cubicBezTo>
                  <a:cubicBezTo>
                    <a:pt x="69895" y="2404"/>
                    <a:pt x="68123" y="2496"/>
                    <a:pt x="66321" y="2129"/>
                  </a:cubicBezTo>
                  <a:cubicBezTo>
                    <a:pt x="64519" y="1763"/>
                    <a:pt x="62900" y="1243"/>
                    <a:pt x="61036" y="1091"/>
                  </a:cubicBezTo>
                  <a:cubicBezTo>
                    <a:pt x="59638" y="953"/>
                    <a:pt x="58344" y="936"/>
                    <a:pt x="57011" y="936"/>
                  </a:cubicBezTo>
                  <a:cubicBezTo>
                    <a:pt x="56566" y="936"/>
                    <a:pt x="56118" y="938"/>
                    <a:pt x="55660" y="938"/>
                  </a:cubicBezTo>
                  <a:cubicBezTo>
                    <a:pt x="53939" y="938"/>
                    <a:pt x="52245" y="1"/>
                    <a:pt x="505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6" name="Google Shape;656;p27"/>
            <p:cNvSpPr/>
            <p:nvPr/>
          </p:nvSpPr>
          <p:spPr>
            <a:xfrm>
              <a:off x="4432311" y="3244811"/>
              <a:ext cx="2124006" cy="1073897"/>
            </a:xfrm>
            <a:custGeom>
              <a:avLst/>
              <a:gdLst/>
              <a:ahLst/>
              <a:cxnLst/>
              <a:rect l="l" t="t" r="r" b="b"/>
              <a:pathLst>
                <a:path w="68307" h="34536" extrusionOk="0">
                  <a:moveTo>
                    <a:pt x="30732" y="1"/>
                  </a:moveTo>
                  <a:cubicBezTo>
                    <a:pt x="30640" y="1"/>
                    <a:pt x="30549" y="5"/>
                    <a:pt x="30457" y="15"/>
                  </a:cubicBezTo>
                  <a:cubicBezTo>
                    <a:pt x="29357" y="107"/>
                    <a:pt x="28196" y="138"/>
                    <a:pt x="27127" y="352"/>
                  </a:cubicBezTo>
                  <a:cubicBezTo>
                    <a:pt x="26740" y="429"/>
                    <a:pt x="26324" y="442"/>
                    <a:pt x="25901" y="442"/>
                  </a:cubicBezTo>
                  <a:cubicBezTo>
                    <a:pt x="25680" y="442"/>
                    <a:pt x="25456" y="439"/>
                    <a:pt x="25234" y="439"/>
                  </a:cubicBezTo>
                  <a:cubicBezTo>
                    <a:pt x="24707" y="439"/>
                    <a:pt x="24185" y="459"/>
                    <a:pt x="23706" y="596"/>
                  </a:cubicBezTo>
                  <a:cubicBezTo>
                    <a:pt x="22637" y="932"/>
                    <a:pt x="21812" y="2062"/>
                    <a:pt x="20773" y="2490"/>
                  </a:cubicBezTo>
                  <a:cubicBezTo>
                    <a:pt x="19765" y="2918"/>
                    <a:pt x="18604" y="3101"/>
                    <a:pt x="17627" y="3620"/>
                  </a:cubicBezTo>
                  <a:cubicBezTo>
                    <a:pt x="16649" y="4140"/>
                    <a:pt x="15336" y="4262"/>
                    <a:pt x="14419" y="4873"/>
                  </a:cubicBezTo>
                  <a:cubicBezTo>
                    <a:pt x="13503" y="5484"/>
                    <a:pt x="13442" y="7317"/>
                    <a:pt x="12586" y="8050"/>
                  </a:cubicBezTo>
                  <a:cubicBezTo>
                    <a:pt x="11731" y="8752"/>
                    <a:pt x="10692" y="9180"/>
                    <a:pt x="9929" y="9974"/>
                  </a:cubicBezTo>
                  <a:cubicBezTo>
                    <a:pt x="9165" y="10769"/>
                    <a:pt x="7851" y="11135"/>
                    <a:pt x="7118" y="11960"/>
                  </a:cubicBezTo>
                  <a:cubicBezTo>
                    <a:pt x="6415" y="12815"/>
                    <a:pt x="6446" y="14251"/>
                    <a:pt x="5835" y="15167"/>
                  </a:cubicBezTo>
                  <a:cubicBezTo>
                    <a:pt x="5194" y="16084"/>
                    <a:pt x="3972" y="16634"/>
                    <a:pt x="3422" y="17611"/>
                  </a:cubicBezTo>
                  <a:cubicBezTo>
                    <a:pt x="2902" y="18619"/>
                    <a:pt x="2291" y="19597"/>
                    <a:pt x="1864" y="20605"/>
                  </a:cubicBezTo>
                  <a:cubicBezTo>
                    <a:pt x="1436" y="21644"/>
                    <a:pt x="1008" y="22743"/>
                    <a:pt x="703" y="23813"/>
                  </a:cubicBezTo>
                  <a:cubicBezTo>
                    <a:pt x="367" y="24882"/>
                    <a:pt x="428" y="26073"/>
                    <a:pt x="214" y="27173"/>
                  </a:cubicBezTo>
                  <a:cubicBezTo>
                    <a:pt x="0" y="28273"/>
                    <a:pt x="978" y="29495"/>
                    <a:pt x="886" y="30594"/>
                  </a:cubicBezTo>
                  <a:cubicBezTo>
                    <a:pt x="764" y="31725"/>
                    <a:pt x="61" y="32122"/>
                    <a:pt x="61" y="33252"/>
                  </a:cubicBezTo>
                  <a:cubicBezTo>
                    <a:pt x="1589" y="33802"/>
                    <a:pt x="1467" y="34535"/>
                    <a:pt x="3086" y="34535"/>
                  </a:cubicBezTo>
                  <a:cubicBezTo>
                    <a:pt x="4705" y="34535"/>
                    <a:pt x="4705" y="33497"/>
                    <a:pt x="6324" y="33497"/>
                  </a:cubicBezTo>
                  <a:cubicBezTo>
                    <a:pt x="7943" y="33497"/>
                    <a:pt x="7943" y="33160"/>
                    <a:pt x="9562" y="33160"/>
                  </a:cubicBezTo>
                  <a:cubicBezTo>
                    <a:pt x="11181" y="33160"/>
                    <a:pt x="11150" y="33313"/>
                    <a:pt x="12770" y="33313"/>
                  </a:cubicBezTo>
                  <a:cubicBezTo>
                    <a:pt x="14389" y="33313"/>
                    <a:pt x="14389" y="34321"/>
                    <a:pt x="16008" y="34321"/>
                  </a:cubicBezTo>
                  <a:cubicBezTo>
                    <a:pt x="17627" y="34321"/>
                    <a:pt x="17627" y="33710"/>
                    <a:pt x="19246" y="33710"/>
                  </a:cubicBezTo>
                  <a:cubicBezTo>
                    <a:pt x="20834" y="33710"/>
                    <a:pt x="20865" y="34321"/>
                    <a:pt x="22484" y="34321"/>
                  </a:cubicBezTo>
                  <a:cubicBezTo>
                    <a:pt x="24072" y="34321"/>
                    <a:pt x="24072" y="34505"/>
                    <a:pt x="25692" y="34505"/>
                  </a:cubicBezTo>
                  <a:cubicBezTo>
                    <a:pt x="27311" y="34505"/>
                    <a:pt x="27311" y="33497"/>
                    <a:pt x="28930" y="33497"/>
                  </a:cubicBezTo>
                  <a:cubicBezTo>
                    <a:pt x="30549" y="33497"/>
                    <a:pt x="30549" y="34444"/>
                    <a:pt x="32168" y="34444"/>
                  </a:cubicBezTo>
                  <a:cubicBezTo>
                    <a:pt x="33787" y="34444"/>
                    <a:pt x="33787" y="34291"/>
                    <a:pt x="35406" y="34291"/>
                  </a:cubicBezTo>
                  <a:cubicBezTo>
                    <a:pt x="36994" y="34291"/>
                    <a:pt x="36994" y="34260"/>
                    <a:pt x="38614" y="34260"/>
                  </a:cubicBezTo>
                  <a:cubicBezTo>
                    <a:pt x="40233" y="34260"/>
                    <a:pt x="40233" y="33833"/>
                    <a:pt x="41852" y="33833"/>
                  </a:cubicBezTo>
                  <a:cubicBezTo>
                    <a:pt x="43471" y="33833"/>
                    <a:pt x="43471" y="34444"/>
                    <a:pt x="45090" y="34444"/>
                  </a:cubicBezTo>
                  <a:cubicBezTo>
                    <a:pt x="46709" y="34444"/>
                    <a:pt x="46709" y="33283"/>
                    <a:pt x="48328" y="33283"/>
                  </a:cubicBezTo>
                  <a:cubicBezTo>
                    <a:pt x="49947" y="33283"/>
                    <a:pt x="49947" y="33985"/>
                    <a:pt x="51566" y="33985"/>
                  </a:cubicBezTo>
                  <a:cubicBezTo>
                    <a:pt x="53185" y="33985"/>
                    <a:pt x="53185" y="34169"/>
                    <a:pt x="54804" y="34169"/>
                  </a:cubicBezTo>
                  <a:cubicBezTo>
                    <a:pt x="56393" y="34169"/>
                    <a:pt x="56423" y="33680"/>
                    <a:pt x="58012" y="33680"/>
                  </a:cubicBezTo>
                  <a:cubicBezTo>
                    <a:pt x="59631" y="33680"/>
                    <a:pt x="59631" y="34016"/>
                    <a:pt x="61250" y="34016"/>
                  </a:cubicBezTo>
                  <a:cubicBezTo>
                    <a:pt x="62478" y="34016"/>
                    <a:pt x="62792" y="33822"/>
                    <a:pt x="63566" y="33822"/>
                  </a:cubicBezTo>
                  <a:cubicBezTo>
                    <a:pt x="63812" y="33822"/>
                    <a:pt x="64105" y="33842"/>
                    <a:pt x="64488" y="33894"/>
                  </a:cubicBezTo>
                  <a:cubicBezTo>
                    <a:pt x="65524" y="34030"/>
                    <a:pt x="65972" y="34255"/>
                    <a:pt x="66560" y="34255"/>
                  </a:cubicBezTo>
                  <a:cubicBezTo>
                    <a:pt x="66891" y="34255"/>
                    <a:pt x="67267" y="34183"/>
                    <a:pt x="67818" y="33985"/>
                  </a:cubicBezTo>
                  <a:cubicBezTo>
                    <a:pt x="67818" y="32886"/>
                    <a:pt x="68307" y="31572"/>
                    <a:pt x="68184" y="30472"/>
                  </a:cubicBezTo>
                  <a:cubicBezTo>
                    <a:pt x="68062" y="29372"/>
                    <a:pt x="67696" y="28242"/>
                    <a:pt x="67482" y="27173"/>
                  </a:cubicBezTo>
                  <a:cubicBezTo>
                    <a:pt x="67268" y="26073"/>
                    <a:pt x="66138" y="25218"/>
                    <a:pt x="65832" y="24149"/>
                  </a:cubicBezTo>
                  <a:cubicBezTo>
                    <a:pt x="65527" y="23110"/>
                    <a:pt x="65160" y="22071"/>
                    <a:pt x="64732" y="21033"/>
                  </a:cubicBezTo>
                  <a:cubicBezTo>
                    <a:pt x="64305" y="20025"/>
                    <a:pt x="64824" y="18528"/>
                    <a:pt x="64305" y="17550"/>
                  </a:cubicBezTo>
                  <a:cubicBezTo>
                    <a:pt x="63785" y="16573"/>
                    <a:pt x="63266" y="15504"/>
                    <a:pt x="62655" y="14587"/>
                  </a:cubicBezTo>
                  <a:cubicBezTo>
                    <a:pt x="62044" y="13671"/>
                    <a:pt x="60914" y="13060"/>
                    <a:pt x="60211" y="12174"/>
                  </a:cubicBezTo>
                  <a:cubicBezTo>
                    <a:pt x="59509" y="11318"/>
                    <a:pt x="58103" y="11135"/>
                    <a:pt x="57309" y="10371"/>
                  </a:cubicBezTo>
                  <a:cubicBezTo>
                    <a:pt x="56515" y="9577"/>
                    <a:pt x="56668" y="7744"/>
                    <a:pt x="55812" y="7042"/>
                  </a:cubicBezTo>
                  <a:cubicBezTo>
                    <a:pt x="54957" y="6339"/>
                    <a:pt x="53307" y="6644"/>
                    <a:pt x="52391" y="6034"/>
                  </a:cubicBezTo>
                  <a:cubicBezTo>
                    <a:pt x="51444" y="5423"/>
                    <a:pt x="51138" y="3773"/>
                    <a:pt x="50161" y="3254"/>
                  </a:cubicBezTo>
                  <a:cubicBezTo>
                    <a:pt x="49827" y="3076"/>
                    <a:pt x="49425" y="3031"/>
                    <a:pt x="49000" y="3031"/>
                  </a:cubicBezTo>
                  <a:cubicBezTo>
                    <a:pt x="48555" y="3031"/>
                    <a:pt x="48084" y="3081"/>
                    <a:pt x="47641" y="3081"/>
                  </a:cubicBezTo>
                  <a:cubicBezTo>
                    <a:pt x="47271" y="3081"/>
                    <a:pt x="46919" y="3046"/>
                    <a:pt x="46617" y="2918"/>
                  </a:cubicBezTo>
                  <a:cubicBezTo>
                    <a:pt x="45609" y="2490"/>
                    <a:pt x="44570" y="2093"/>
                    <a:pt x="43532" y="1787"/>
                  </a:cubicBezTo>
                  <a:cubicBezTo>
                    <a:pt x="42463" y="1451"/>
                    <a:pt x="41363" y="1482"/>
                    <a:pt x="40263" y="1268"/>
                  </a:cubicBezTo>
                  <a:cubicBezTo>
                    <a:pt x="39224" y="1024"/>
                    <a:pt x="38155" y="810"/>
                    <a:pt x="37056" y="657"/>
                  </a:cubicBezTo>
                  <a:cubicBezTo>
                    <a:pt x="36322" y="576"/>
                    <a:pt x="35616" y="562"/>
                    <a:pt x="34892" y="562"/>
                  </a:cubicBezTo>
                  <a:cubicBezTo>
                    <a:pt x="34530" y="562"/>
                    <a:pt x="34164" y="565"/>
                    <a:pt x="33787" y="565"/>
                  </a:cubicBezTo>
                  <a:cubicBezTo>
                    <a:pt x="32751" y="565"/>
                    <a:pt x="31740" y="1"/>
                    <a:pt x="307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657" name="Google Shape;657;p27"/>
          <p:cNvSpPr/>
          <p:nvPr/>
        </p:nvSpPr>
        <p:spPr>
          <a:xfrm flipH="1">
            <a:off x="6337909" y="59626"/>
            <a:ext cx="2428250" cy="670125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397" tIns="91397" rIns="91397" bIns="91397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58" name="Google Shape;658;p27"/>
          <p:cNvSpPr/>
          <p:nvPr/>
        </p:nvSpPr>
        <p:spPr>
          <a:xfrm flipH="1">
            <a:off x="-263999" y="788225"/>
            <a:ext cx="1497259" cy="413199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397" tIns="91397" rIns="91397" bIns="91397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659" name="Google Shape;659;p27"/>
          <p:cNvGrpSpPr/>
          <p:nvPr/>
        </p:nvGrpSpPr>
        <p:grpSpPr>
          <a:xfrm>
            <a:off x="-248700" y="4182224"/>
            <a:ext cx="9641100" cy="961287"/>
            <a:chOff x="-248700" y="4182223"/>
            <a:chExt cx="9641100" cy="961287"/>
          </a:xfrm>
        </p:grpSpPr>
        <p:grpSp>
          <p:nvGrpSpPr>
            <p:cNvPr id="660" name="Google Shape;660;p27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661" name="Google Shape;661;p27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62" name="Google Shape;662;p27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63" name="Google Shape;663;p27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664" name="Google Shape;664;p27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67632019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8139340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33D16-1A11-400B-A8CC-34FD56FEFD51}" type="datetimeFigureOut">
              <a:rPr lang="zh-CN" altLang="en-US" smtClean="0"/>
              <a:t>2022/9/12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6AAB8-B394-4FEB-BF69-4B9302AFD4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9050745"/>
      </p:ext>
    </p:extLst>
  </p:cSld>
  <p:clrMapOvr>
    <a:masterClrMapping/>
  </p:clrMapOvr>
  <p:transition spd="slow" advClick="0" advTm="2000">
    <p:comb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33D16-1A11-400B-A8CC-34FD56FEFD51}" type="datetimeFigureOut">
              <a:rPr lang="zh-CN" altLang="en-US" smtClean="0"/>
              <a:t>2022/9/12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6AAB8-B394-4FEB-BF69-4B9302AFD4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346544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13" Type="http://schemas.openxmlformats.org/officeDocument/2006/relationships/slideLayout" Target="../slideLayouts/slideLayout55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slideLayout" Target="../slideLayouts/slideLayout54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slideLayout" Target="../slideLayouts/slideLayout79.xml"/><Relationship Id="rId18" Type="http://schemas.openxmlformats.org/officeDocument/2006/relationships/image" Target="../media/image5.jpeg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slideLayout" Target="../slideLayouts/slideLayout78.xml"/><Relationship Id="rId17" Type="http://schemas.openxmlformats.org/officeDocument/2006/relationships/theme" Target="../theme/theme4.xml"/><Relationship Id="rId2" Type="http://schemas.openxmlformats.org/officeDocument/2006/relationships/slideLayout" Target="../slideLayouts/slideLayout68.xml"/><Relationship Id="rId16" Type="http://schemas.openxmlformats.org/officeDocument/2006/relationships/slideLayout" Target="../slideLayouts/slideLayout82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5" Type="http://schemas.openxmlformats.org/officeDocument/2006/relationships/slideLayout" Target="../slideLayouts/slideLayout8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Relationship Id="rId14" Type="http://schemas.openxmlformats.org/officeDocument/2006/relationships/slideLayout" Target="../slideLayouts/slideLayout8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D8304AED-DF9B-45BE-A7C1-B5D2FD9E53CB}"/>
              </a:ext>
            </a:extLst>
          </p:cNvPr>
          <p:cNvSpPr txBox="1"/>
          <p:nvPr userDrawn="1"/>
        </p:nvSpPr>
        <p:spPr>
          <a:xfrm>
            <a:off x="0" y="-1512332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933D16-1A11-400B-A8CC-34FD56FEFD51}" type="datetimeFigureOut">
              <a:rPr lang="zh-CN" altLang="en-US" smtClean="0"/>
              <a:t>2022/9/12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66AAB8-B394-4FEB-BF69-4B9302AFD4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77765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87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706" r:id="rId13"/>
    <p:sldLayoutId id="2147483705" r:id="rId14"/>
    <p:sldLayoutId id="2147483704" r:id="rId15"/>
    <p:sldLayoutId id="2147483703" r:id="rId16"/>
    <p:sldLayoutId id="2147483702" r:id="rId17"/>
    <p:sldLayoutId id="2147483701" r:id="rId18"/>
    <p:sldLayoutId id="2147483700" r:id="rId19"/>
    <p:sldLayoutId id="2147483699" r:id="rId20"/>
    <p:sldLayoutId id="2147483698" r:id="rId21"/>
    <p:sldLayoutId id="2147483697" r:id="rId22"/>
    <p:sldLayoutId id="2147483696" r:id="rId23"/>
    <p:sldLayoutId id="2147483695" r:id="rId24"/>
    <p:sldLayoutId id="2147483694" r:id="rId25"/>
    <p:sldLayoutId id="2147483693" r:id="rId26"/>
    <p:sldLayoutId id="2147483692" r:id="rId27"/>
    <p:sldLayoutId id="2147483691" r:id="rId28"/>
    <p:sldLayoutId id="2147483690" r:id="rId29"/>
    <p:sldLayoutId id="2147483689" r:id="rId30"/>
    <p:sldLayoutId id="2147483688" r:id="rId31"/>
    <p:sldLayoutId id="2147483650" r:id="rId32"/>
    <p:sldLayoutId id="2147483652" r:id="rId33"/>
    <p:sldLayoutId id="2147483653" r:id="rId34"/>
    <p:sldLayoutId id="2147483654" r:id="rId35"/>
    <p:sldLayoutId id="2147483655" r:id="rId36"/>
    <p:sldLayoutId id="2147483656" r:id="rId37"/>
    <p:sldLayoutId id="2147483657" r:id="rId38"/>
    <p:sldLayoutId id="2147483658" r:id="rId39"/>
    <p:sldLayoutId id="2147483659" r:id="rId40"/>
    <p:sldLayoutId id="2147483660" r:id="rId41"/>
    <p:sldLayoutId id="2147483769" r:id="rId42"/>
  </p:sldLayoutIdLst>
  <p:transition spd="slow">
    <p:comb/>
  </p:transition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1AA8D0D8-2C33-467B-876D-B0AE37E19D94}"/>
              </a:ext>
            </a:extLst>
          </p:cNvPr>
          <p:cNvSpPr txBox="1"/>
          <p:nvPr userDrawn="1"/>
        </p:nvSpPr>
        <p:spPr>
          <a:xfrm>
            <a:off x="0" y="-1512332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A823D7-9F98-4745-9AB7-E61F100F41C7}" type="datetimeFigureOut">
              <a:rPr lang="zh-CN" altLang="en-US" smtClean="0"/>
              <a:t>2022/9/12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E70BDC-379E-4DD2-83C4-35F30E35AB3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752389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  <p:sldLayoutId id="2147483719" r:id="rId12"/>
    <p:sldLayoutId id="2147483720" r:id="rId13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823E2707-1B0E-438A-BE28-1A9BCC80596F}"/>
              </a:ext>
            </a:extLst>
          </p:cNvPr>
          <p:cNvSpPr txBox="1"/>
          <p:nvPr userDrawn="1"/>
        </p:nvSpPr>
        <p:spPr>
          <a:xfrm>
            <a:off x="0" y="-1512332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77EF34-A41B-41EF-A6D3-FBE45E6A8B05}" type="datetimeFigureOut">
              <a:rPr lang="en-US" smtClean="0"/>
              <a:t>9/12/2022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AFA09B-7BA3-45C9-90DA-6FEC112543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8604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  <p:sldLayoutId id="2147483746" r:id="rId4"/>
    <p:sldLayoutId id="2147483747" r:id="rId5"/>
    <p:sldLayoutId id="2147483748" r:id="rId6"/>
    <p:sldLayoutId id="2147483749" r:id="rId7"/>
    <p:sldLayoutId id="2147483750" r:id="rId8"/>
    <p:sldLayoutId id="2147483751" r:id="rId9"/>
    <p:sldLayoutId id="2147483752" r:id="rId10"/>
    <p:sldLayoutId id="214748375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:a16="http://schemas.microsoft.com/office/drawing/2014/main" id="{03CDEB9E-7957-4263-B0C1-7336D1F03069}"/>
              </a:ext>
            </a:extLst>
          </p:cNvPr>
          <p:cNvSpPr txBox="1"/>
          <p:nvPr userDrawn="1"/>
        </p:nvSpPr>
        <p:spPr>
          <a:xfrm>
            <a:off x="0" y="-1512332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2" name="图片 1"/>
          <p:cNvPicPr>
            <a:picLocks noChangeAspect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5143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52271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  <p:sldLayoutId id="2147483764" r:id="rId10"/>
    <p:sldLayoutId id="2147483765" r:id="rId11"/>
    <p:sldLayoutId id="2147483766" r:id="rId12"/>
    <p:sldLayoutId id="2147483767" r:id="rId13"/>
    <p:sldLayoutId id="2147483768" r:id="rId14"/>
    <p:sldLayoutId id="2147483770" r:id="rId15"/>
    <p:sldLayoutId id="2147483771" r:id="rId16"/>
  </p:sldLayoutIdLst>
  <p:txStyles>
    <p:titleStyle>
      <a:lvl1pPr algn="ctr" defTabSz="914126" rtl="0" eaLnBrk="1" latinLnBrk="0" hangingPunct="1"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97" indent="-342797" algn="l" defTabSz="914126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1pPr>
      <a:lvl2pPr marL="742727" indent="-285664" algn="l" defTabSz="914126" rtl="0" eaLnBrk="1" latinLnBrk="0" hangingPunct="1">
        <a:spcBef>
          <a:spcPct val="20000"/>
        </a:spcBef>
        <a:buFont typeface="Arial" pitchFamily="34" charset="0"/>
        <a:buChar char="–"/>
        <a:defRPr sz="27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657" indent="-228531" algn="l" defTabSz="914126" rtl="0" eaLnBrk="1" latinLnBrk="0" hangingPunct="1">
        <a:spcBef>
          <a:spcPct val="20000"/>
        </a:spcBef>
        <a:buFont typeface="Arial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1" algn="l" defTabSz="914126" rtl="0" eaLnBrk="1" latinLnBrk="0" hangingPunct="1">
        <a:spcBef>
          <a:spcPct val="20000"/>
        </a:spcBef>
        <a:buFont typeface="Arial" pitchFamily="34" charset="0"/>
        <a:buChar char="–"/>
        <a:defRPr sz="1999" kern="1200">
          <a:solidFill>
            <a:schemeClr val="tx1"/>
          </a:solidFill>
          <a:latin typeface="+mn-lt"/>
          <a:ea typeface="+mn-ea"/>
          <a:cs typeface="+mn-cs"/>
        </a:defRPr>
      </a:lvl4pPr>
      <a:lvl5pPr marL="2056783" indent="-228531" algn="l" defTabSz="914126" rtl="0" eaLnBrk="1" latinLnBrk="0" hangingPunct="1">
        <a:spcBef>
          <a:spcPct val="20000"/>
        </a:spcBef>
        <a:buFont typeface="Arial" pitchFamily="34" charset="0"/>
        <a:buChar char="»"/>
        <a:defRPr sz="1999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6" indent="-228531" algn="l" defTabSz="914126" rtl="0" eaLnBrk="1" latinLnBrk="0" hangingPunct="1">
        <a:spcBef>
          <a:spcPct val="20000"/>
        </a:spcBef>
        <a:buFont typeface="Arial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908" indent="-228531" algn="l" defTabSz="914126" rtl="0" eaLnBrk="1" latinLnBrk="0" hangingPunct="1">
        <a:spcBef>
          <a:spcPct val="20000"/>
        </a:spcBef>
        <a:buFont typeface="Arial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1" indent="-228531" algn="l" defTabSz="914126" rtl="0" eaLnBrk="1" latinLnBrk="0" hangingPunct="1">
        <a:spcBef>
          <a:spcPct val="20000"/>
        </a:spcBef>
        <a:buFont typeface="Arial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034" indent="-228531" algn="l" defTabSz="914126" rtl="0" eaLnBrk="1" latinLnBrk="0" hangingPunct="1">
        <a:spcBef>
          <a:spcPct val="20000"/>
        </a:spcBef>
        <a:buFont typeface="Arial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6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audio" Target="../media/media2.mp3"/><Relationship Id="rId7" Type="http://schemas.openxmlformats.org/officeDocument/2006/relationships/image" Target="../media/image21.png"/><Relationship Id="rId2" Type="http://schemas.microsoft.com/office/2007/relationships/media" Target="../media/media2.mp3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20.png"/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73.xml"/><Relationship Id="rId9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81.xml"/><Relationship Id="rId1" Type="http://schemas.openxmlformats.org/officeDocument/2006/relationships/tags" Target="../tags/tag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73.xml"/><Relationship Id="rId7" Type="http://schemas.openxmlformats.org/officeDocument/2006/relationships/image" Target="../media/image22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73.xml"/><Relationship Id="rId7" Type="http://schemas.openxmlformats.org/officeDocument/2006/relationships/image" Target="../media/image22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3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23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3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19.png"/><Relationship Id="rId4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slideLayout" Target="../slideLayouts/slideLayout44.xml"/><Relationship Id="rId1" Type="http://schemas.openxmlformats.org/officeDocument/2006/relationships/tags" Target="../tags/tag8.xml"/><Relationship Id="rId5" Type="http://schemas.openxmlformats.org/officeDocument/2006/relationships/image" Target="../media/image27.png"/><Relationship Id="rId4" Type="http://schemas.openxmlformats.org/officeDocument/2006/relationships/image" Target="../media/image2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10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10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9.png"/><Relationship Id="rId11" Type="http://schemas.openxmlformats.org/officeDocument/2006/relationships/image" Target="../media/image17.png"/><Relationship Id="rId5" Type="http://schemas.openxmlformats.org/officeDocument/2006/relationships/image" Target="../media/image8.png"/><Relationship Id="rId10" Type="http://schemas.openxmlformats.org/officeDocument/2006/relationships/image" Target="../media/image34.png"/><Relationship Id="rId4" Type="http://schemas.openxmlformats.org/officeDocument/2006/relationships/notesSlide" Target="../notesSlides/notesSlide14.xml"/><Relationship Id="rId9" Type="http://schemas.openxmlformats.org/officeDocument/2006/relationships/image" Target="../media/image3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7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37.png"/><Relationship Id="rId4" Type="http://schemas.openxmlformats.org/officeDocument/2006/relationships/notesSlide" Target="../notesSlides/notesSlide15.xml"/><Relationship Id="rId9" Type="http://schemas.openxmlformats.org/officeDocument/2006/relationships/image" Target="../media/image3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2.xml"/><Relationship Id="rId6" Type="http://schemas.openxmlformats.org/officeDocument/2006/relationships/image" Target="../media/image10.png"/><Relationship Id="rId5" Type="http://schemas.openxmlformats.org/officeDocument/2006/relationships/image" Target="../media/image8.png"/><Relationship Id="rId4" Type="http://schemas.openxmlformats.org/officeDocument/2006/relationships/image" Target="../media/image13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8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3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4.xml"/><Relationship Id="rId5" Type="http://schemas.openxmlformats.org/officeDocument/2006/relationships/image" Target="../media/image8.png"/><Relationship Id="rId4" Type="http://schemas.openxmlformats.org/officeDocument/2006/relationships/image" Target="../media/image13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AutoShape 20"/>
          <p:cNvSpPr>
            <a:spLocks noChangeArrowheads="1"/>
          </p:cNvSpPr>
          <p:nvPr/>
        </p:nvSpPr>
        <p:spPr bwMode="auto">
          <a:xfrm>
            <a:off x="7658100" y="2514600"/>
            <a:ext cx="671513" cy="671513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vi-VN" altLang="vi-VN" sz="1350"/>
          </a:p>
        </p:txBody>
      </p:sp>
      <p:sp>
        <p:nvSpPr>
          <p:cNvPr id="10" name="WordArt 21"/>
          <p:cNvSpPr>
            <a:spLocks noChangeArrowheads="1" noChangeShapeType="1" noTextEdit="1"/>
          </p:cNvSpPr>
          <p:nvPr/>
        </p:nvSpPr>
        <p:spPr bwMode="auto">
          <a:xfrm>
            <a:off x="3714750" y="4972050"/>
            <a:ext cx="171450" cy="1714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b="1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00FF00"/>
                    </a:gs>
                    <a:gs pos="50000">
                      <a:srgbClr val="FF3300"/>
                    </a:gs>
                    <a:gs pos="100000">
                      <a:srgbClr val="00FF00"/>
                    </a:gs>
                  </a:gsLst>
                  <a:lin ang="1890000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nhiÖt liÖt chµo mõng c¸c thÇy c« gi¸o</a:t>
            </a:r>
          </a:p>
        </p:txBody>
      </p:sp>
      <p:sp>
        <p:nvSpPr>
          <p:cNvPr id="11" name="Text Box 27"/>
          <p:cNvSpPr txBox="1">
            <a:spLocks noChangeArrowheads="1"/>
          </p:cNvSpPr>
          <p:nvPr/>
        </p:nvSpPr>
        <p:spPr bwMode="auto">
          <a:xfrm>
            <a:off x="6674644" y="2884885"/>
            <a:ext cx="1840706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endParaRPr lang="vi-VN" altLang="vi-VN" sz="1350"/>
          </a:p>
        </p:txBody>
      </p:sp>
      <p:sp>
        <p:nvSpPr>
          <p:cNvPr id="12" name="WordArt 25"/>
          <p:cNvSpPr>
            <a:spLocks noChangeArrowheads="1" noChangeShapeType="1" noTextEdit="1"/>
          </p:cNvSpPr>
          <p:nvPr/>
        </p:nvSpPr>
        <p:spPr bwMode="auto">
          <a:xfrm>
            <a:off x="4000500" y="1457325"/>
            <a:ext cx="2857500" cy="6286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b="1" kern="1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Arial"/>
                <a:cs typeface="Arial"/>
              </a:rPr>
              <a:t>TOÁN </a:t>
            </a:r>
          </a:p>
        </p:txBody>
      </p:sp>
      <p:sp>
        <p:nvSpPr>
          <p:cNvPr id="13" name="WordArt 7"/>
          <p:cNvSpPr>
            <a:spLocks noChangeArrowheads="1" noChangeShapeType="1" noTextEdit="1"/>
          </p:cNvSpPr>
          <p:nvPr/>
        </p:nvSpPr>
        <p:spPr bwMode="auto">
          <a:xfrm>
            <a:off x="3515916" y="2409825"/>
            <a:ext cx="4067175" cy="135016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b="1" kern="1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Arial"/>
                <a:cs typeface="Arial"/>
              </a:rPr>
              <a:t>LUYỆN TẬP (trang 142).</a:t>
            </a:r>
          </a:p>
        </p:txBody>
      </p:sp>
      <p:pic>
        <p:nvPicPr>
          <p:cNvPr id="14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-51197"/>
            <a:ext cx="9144000" cy="5108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2035405" y="1798101"/>
            <a:ext cx="4977645" cy="107721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200" b="1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Chuyên</a:t>
            </a:r>
            <a:r>
              <a:rPr lang="en-US" sz="32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đề</a:t>
            </a:r>
            <a:r>
              <a:rPr lang="en-US" sz="32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ctr">
              <a:defRPr/>
            </a:pPr>
            <a:r>
              <a:rPr lang="en-US" sz="3200" b="1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32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2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2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2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en-US" sz="3200" b="1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Tuần</a:t>
            </a:r>
            <a:r>
              <a:rPr lang="en-US" sz="32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sz="32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rgbClr val="00B050"/>
              </a:solidFill>
              <a:effectLst>
                <a:outerShdw blurRad="50800" algn="tl" rotWithShape="0">
                  <a:srgbClr val="00000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838200" y="1504950"/>
            <a:ext cx="7429500" cy="1908405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/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3600" b="1" spc="38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NHIỆT LIỆT CHÀO MỪNG </a:t>
            </a:r>
          </a:p>
          <a:p>
            <a:pPr algn="ctr">
              <a:defRPr/>
            </a:pPr>
            <a:r>
              <a:rPr lang="en-US" sz="3600" b="1" spc="38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CÁC THẦY CÔ GIÁO ĐẾN DỰ GIỜ </a:t>
            </a:r>
          </a:p>
        </p:txBody>
      </p:sp>
      <p:sp>
        <p:nvSpPr>
          <p:cNvPr id="17" name="TextBox 3"/>
          <p:cNvSpPr txBox="1">
            <a:spLocks noChangeArrowheads="1"/>
          </p:cNvSpPr>
          <p:nvPr/>
        </p:nvSpPr>
        <p:spPr bwMode="auto">
          <a:xfrm>
            <a:off x="1076325" y="133350"/>
            <a:ext cx="699135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800" b="1" dirty="0">
                <a:solidFill>
                  <a:schemeClr val="accent1">
                    <a:lumMod val="75000"/>
                  </a:schemeClr>
                </a:solidFill>
              </a:rPr>
              <a:t>TRƯỜNG TIỂU HỌC ĐOÀN KẾT</a:t>
            </a:r>
          </a:p>
        </p:txBody>
      </p:sp>
      <p:sp>
        <p:nvSpPr>
          <p:cNvPr id="18" name="TextBox 3"/>
          <p:cNvSpPr txBox="1">
            <a:spLocks noChangeArrowheads="1"/>
          </p:cNvSpPr>
          <p:nvPr/>
        </p:nvSpPr>
        <p:spPr bwMode="auto">
          <a:xfrm>
            <a:off x="21700" y="3009867"/>
            <a:ext cx="699135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800" b="1" i="1" dirty="0" err="1">
                <a:solidFill>
                  <a:schemeClr val="accent1">
                    <a:lumMod val="75000"/>
                  </a:schemeClr>
                </a:solidFill>
              </a:rPr>
              <a:t>Giáo</a:t>
            </a:r>
            <a:r>
              <a:rPr lang="en-US" altLang="en-US" sz="1800" b="1" i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altLang="en-US" sz="1800" b="1" i="1" dirty="0" err="1">
                <a:solidFill>
                  <a:schemeClr val="accent1">
                    <a:lumMod val="75000"/>
                  </a:schemeClr>
                </a:solidFill>
              </a:rPr>
              <a:t>viên</a:t>
            </a:r>
            <a:r>
              <a:rPr lang="en-US" altLang="en-US" sz="1800" b="1" i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altLang="en-US" sz="1800" b="1" i="1" dirty="0" err="1">
                <a:solidFill>
                  <a:schemeClr val="accent1">
                    <a:lumMod val="75000"/>
                  </a:schemeClr>
                </a:solidFill>
              </a:rPr>
              <a:t>thực</a:t>
            </a:r>
            <a:r>
              <a:rPr lang="en-US" altLang="en-US" sz="1800" b="1" i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altLang="en-US" sz="1800" b="1" i="1" dirty="0" err="1">
                <a:solidFill>
                  <a:schemeClr val="accent1">
                    <a:lumMod val="75000"/>
                  </a:schemeClr>
                </a:solidFill>
              </a:rPr>
              <a:t>hiện</a:t>
            </a:r>
            <a:r>
              <a:rPr lang="en-US" altLang="en-US" sz="1800" b="1" i="1" dirty="0">
                <a:solidFill>
                  <a:schemeClr val="accent1">
                    <a:lumMod val="75000"/>
                  </a:schemeClr>
                </a:solidFill>
              </a:rPr>
              <a:t>: </a:t>
            </a:r>
            <a:r>
              <a:rPr lang="en-US" altLang="en-US" sz="1800" b="1" i="1" dirty="0" smtClean="0">
                <a:solidFill>
                  <a:schemeClr val="accent1">
                    <a:lumMod val="75000"/>
                  </a:schemeClr>
                </a:solidFill>
              </a:rPr>
              <a:t>Nguyễn </a:t>
            </a:r>
            <a:r>
              <a:rPr lang="en-US" altLang="en-US" sz="1800" b="1" i="1" dirty="0" err="1" smtClean="0">
                <a:solidFill>
                  <a:schemeClr val="accent1">
                    <a:lumMod val="75000"/>
                  </a:schemeClr>
                </a:solidFill>
              </a:rPr>
              <a:t>Thị</a:t>
            </a:r>
            <a:r>
              <a:rPr lang="en-US" altLang="en-US" sz="1800" b="1" i="1" dirty="0" smtClean="0">
                <a:solidFill>
                  <a:schemeClr val="accent1">
                    <a:lumMod val="75000"/>
                  </a:schemeClr>
                </a:solidFill>
              </a:rPr>
              <a:t> Trang</a:t>
            </a:r>
            <a:endParaRPr lang="en-US" altLang="en-US" sz="1800" b="1" i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DD1B8C14-74D0-4D87-9916-4B870AC5A4BB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38200" y="85462"/>
            <a:ext cx="968848" cy="96884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86297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24096" y="232867"/>
            <a:ext cx="80183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biệt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giữa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Từ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E3260196-2C45-4E67-BD8A-064F8653760B}"/>
              </a:ext>
            </a:extLst>
          </p:cNvPr>
          <p:cNvGrpSpPr/>
          <p:nvPr/>
        </p:nvGrpSpPr>
        <p:grpSpPr>
          <a:xfrm>
            <a:off x="76200" y="1052052"/>
            <a:ext cx="9067800" cy="3987326"/>
            <a:chOff x="0" y="3282552"/>
            <a:chExt cx="9144000" cy="3575447"/>
          </a:xfrm>
        </p:grpSpPr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BFDCDA6A-91D0-44F5-9222-75CCAF0A7B9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3282552"/>
              <a:ext cx="9144000" cy="3575447"/>
            </a:xfrm>
            <a:prstGeom prst="rect">
              <a:avLst/>
            </a:prstGeom>
          </p:spPr>
        </p:pic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000A09D2-D150-486F-9648-2AAB53BAB0BE}"/>
                </a:ext>
              </a:extLst>
            </p:cNvPr>
            <p:cNvCxnSpPr/>
            <p:nvPr/>
          </p:nvCxnSpPr>
          <p:spPr>
            <a:xfrm>
              <a:off x="4572000" y="3352800"/>
              <a:ext cx="0" cy="335280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C467C64B-880B-4331-BC64-BEFE26AF1219}"/>
              </a:ext>
            </a:extLst>
          </p:cNvPr>
          <p:cNvSpPr txBox="1"/>
          <p:nvPr/>
        </p:nvSpPr>
        <p:spPr>
          <a:xfrm>
            <a:off x="1638299" y="1302285"/>
            <a:ext cx="1262495" cy="461665"/>
          </a:xfrm>
          <a:prstGeom prst="rect">
            <a:avLst/>
          </a:prstGeom>
          <a:solidFill>
            <a:srgbClr val="CC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endParaRPr lang="en-US" sz="2400" b="1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52EC9A1-B102-462B-A9AA-EC78948D7DF2}"/>
              </a:ext>
            </a:extLst>
          </p:cNvPr>
          <p:cNvSpPr txBox="1"/>
          <p:nvPr/>
        </p:nvSpPr>
        <p:spPr>
          <a:xfrm>
            <a:off x="5715000" y="2963671"/>
            <a:ext cx="1295398" cy="415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8E54CF19-893F-428F-9F69-0EAFEAE7FA0D}"/>
              </a:ext>
            </a:extLst>
          </p:cNvPr>
          <p:cNvSpPr txBox="1"/>
          <p:nvPr/>
        </p:nvSpPr>
        <p:spPr>
          <a:xfrm>
            <a:off x="6070888" y="1284957"/>
            <a:ext cx="1262495" cy="461665"/>
          </a:xfrm>
          <a:prstGeom prst="rect">
            <a:avLst/>
          </a:prstGeom>
          <a:solidFill>
            <a:srgbClr val="CC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endParaRPr lang="en-US" sz="2400" b="1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AC1A795-E924-4AD7-9E6B-D32DA9DB68F2}"/>
              </a:ext>
            </a:extLst>
          </p:cNvPr>
          <p:cNvSpPr txBox="1"/>
          <p:nvPr/>
        </p:nvSpPr>
        <p:spPr>
          <a:xfrm>
            <a:off x="222334" y="2075460"/>
            <a:ext cx="42862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5DB3A157-2D2B-4110-BE4F-4133CACDF5B6}"/>
              </a:ext>
            </a:extLst>
          </p:cNvPr>
          <p:cNvSpPr txBox="1"/>
          <p:nvPr/>
        </p:nvSpPr>
        <p:spPr>
          <a:xfrm>
            <a:off x="4508584" y="2018246"/>
            <a:ext cx="455675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Do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buộc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9F19215-5CBF-4398-A271-B19F29E11BFB}"/>
              </a:ext>
            </a:extLst>
          </p:cNvPr>
          <p:cNvSpPr txBox="1"/>
          <p:nvPr/>
        </p:nvSpPr>
        <p:spPr>
          <a:xfrm>
            <a:off x="154859" y="3033770"/>
            <a:ext cx="34289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a,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C8475EC-0449-43DD-851F-9BF3DE89CAF5}"/>
              </a:ext>
            </a:extLst>
          </p:cNvPr>
          <p:cNvSpPr txBox="1"/>
          <p:nvPr/>
        </p:nvSpPr>
        <p:spPr>
          <a:xfrm>
            <a:off x="4587242" y="3045714"/>
            <a:ext cx="41078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lấp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+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lánh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→ 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lấp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lánh</a:t>
            </a:r>
            <a:endParaRPr lang="en-US" sz="24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+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→ 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endParaRPr lang="en-US" sz="24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17209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45" grpId="0" animBg="1"/>
      <p:bldP spid="9" grpId="0"/>
      <p:bldP spid="46" grpId="0"/>
      <p:bldP spid="10" grpId="0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E:\丫头\png\小人\卡通类素材\l;'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60617">
            <a:off x="574517" y="-762149"/>
            <a:ext cx="7085381" cy="5611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6840" y="1942814"/>
            <a:ext cx="2765751" cy="3454693"/>
          </a:xfrm>
          <a:prstGeom prst="rect">
            <a:avLst/>
          </a:prstGeom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4949" y="3567155"/>
            <a:ext cx="9141087" cy="1576345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229E72E-DC30-4EAE-826F-DD5B7DF308F1}"/>
              </a:ext>
            </a:extLst>
          </p:cNvPr>
          <p:cNvSpPr txBox="1"/>
          <p:nvPr/>
        </p:nvSpPr>
        <p:spPr>
          <a:xfrm>
            <a:off x="1772430" y="607424"/>
            <a:ext cx="46044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lang="en-US" sz="28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23662E6-83FE-4ACA-A32D-847605F43A93}"/>
              </a:ext>
            </a:extLst>
          </p:cNvPr>
          <p:cNvSpPr txBox="1"/>
          <p:nvPr/>
        </p:nvSpPr>
        <p:spPr>
          <a:xfrm>
            <a:off x="1048369" y="1088061"/>
            <a:ext cx="54032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8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8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28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8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endParaRPr lang="en-US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Tieng-ting-www_tiengdong_com">
            <a:hlinkClick r:id="" action="ppaction://media"/>
            <a:extLst>
              <a:ext uri="{FF2B5EF4-FFF2-40B4-BE49-F238E27FC236}">
                <a16:creationId xmlns:a16="http://schemas.microsoft.com/office/drawing/2014/main" id="{FA75AC68-6976-4C3F-86F2-C2E33E1B87F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720203" y="116973"/>
            <a:ext cx="609600" cy="609600"/>
          </a:xfrm>
          <a:prstGeom prst="rect">
            <a:avLst/>
          </a:prstGeom>
        </p:spPr>
      </p:pic>
      <p:pic>
        <p:nvPicPr>
          <p:cNvPr id="13" name="Tieng-ting-www_tiengdong_com">
            <a:hlinkClick r:id="" action="ppaction://media"/>
            <a:extLst>
              <a:ext uri="{FF2B5EF4-FFF2-40B4-BE49-F238E27FC236}">
                <a16:creationId xmlns:a16="http://schemas.microsoft.com/office/drawing/2014/main" id="{4850F3E5-1D62-41B9-8277-6C4C6350296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110603" y="-837184"/>
            <a:ext cx="609600" cy="6096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615440" y="1802967"/>
            <a:ext cx="4836160" cy="143265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phức</a:t>
            </a:r>
            <a:r>
              <a:rPr lang="en-US" dirty="0" smtClean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686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280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2808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9" grpId="0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Horizontal Scroll 15"/>
          <p:cNvSpPr/>
          <p:nvPr/>
        </p:nvSpPr>
        <p:spPr>
          <a:xfrm>
            <a:off x="208936" y="941858"/>
            <a:ext cx="8686800" cy="3486150"/>
          </a:xfrm>
          <a:prstGeom prst="horizontalScroll">
            <a:avLst/>
          </a:prstGeom>
          <a:solidFill>
            <a:srgbClr val="CCFFFF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495300" y="375940"/>
            <a:ext cx="7772400" cy="461665"/>
          </a:xfrm>
          <a:prstGeom prst="rect">
            <a:avLst/>
          </a:prstGeom>
          <a:solidFill>
            <a:srgbClr val="FFCC00"/>
          </a:solidFill>
          <a:ln w="1905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</a:t>
            </a:r>
            <a:r>
              <a:rPr lang="vi-VN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ườ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ng,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Đoàn</a:t>
            </a:r>
            <a:r>
              <a:rPr lang="en-US" sz="2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</a:t>
            </a:r>
            <a:r>
              <a:rPr lang="vi-VN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ườ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ng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tiểu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endParaRPr lang="en-US" sz="24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56409" y="1620366"/>
            <a:ext cx="16867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đơ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n: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438400" y="1631862"/>
            <a:ext cx="3886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</a:t>
            </a:r>
            <a:r>
              <a:rPr lang="vi-VN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ường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</a:t>
            </a:r>
            <a:r>
              <a:rPr lang="vi-VN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ườ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ng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42868" y="2138088"/>
            <a:ext cx="3276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Đoàn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tiểu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66800" y="2111189"/>
            <a:ext cx="1676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phức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: 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4" name="Group 23"/>
          <p:cNvGrpSpPr/>
          <p:nvPr/>
        </p:nvGrpSpPr>
        <p:grpSpPr>
          <a:xfrm>
            <a:off x="680807" y="1893576"/>
            <a:ext cx="1333377" cy="1444973"/>
            <a:chOff x="718099" y="2417117"/>
            <a:chExt cx="1333377" cy="1444973"/>
          </a:xfrm>
        </p:grpSpPr>
        <p:grpSp>
          <p:nvGrpSpPr>
            <p:cNvPr id="23" name="Group 22"/>
            <p:cNvGrpSpPr/>
            <p:nvPr/>
          </p:nvGrpSpPr>
          <p:grpSpPr>
            <a:xfrm>
              <a:off x="718099" y="2417117"/>
              <a:ext cx="577301" cy="1301036"/>
              <a:chOff x="718099" y="2417117"/>
              <a:chExt cx="577301" cy="1301036"/>
            </a:xfrm>
          </p:grpSpPr>
          <p:sp>
            <p:nvSpPr>
              <p:cNvPr id="17" name="Left Brace 16"/>
              <p:cNvSpPr/>
              <p:nvPr/>
            </p:nvSpPr>
            <p:spPr>
              <a:xfrm>
                <a:off x="1143000" y="2417117"/>
                <a:ext cx="152400" cy="535633"/>
              </a:xfrm>
              <a:prstGeom prst="leftBrac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Curved Right Arrow 17"/>
              <p:cNvSpPr/>
              <p:nvPr/>
            </p:nvSpPr>
            <p:spPr>
              <a:xfrm rot="21295544">
                <a:off x="718099" y="2688335"/>
                <a:ext cx="456453" cy="1029818"/>
              </a:xfrm>
              <a:prstGeom prst="curvedRightArrow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19" name="TextBox 18"/>
            <p:cNvSpPr txBox="1"/>
            <p:nvPr/>
          </p:nvSpPr>
          <p:spPr>
            <a:xfrm>
              <a:off x="1219200" y="3400425"/>
              <a:ext cx="83227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Câu</a:t>
              </a:r>
              <a:r>
                <a:rPr lang="en-US" sz="2400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:</a:t>
              </a:r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1838422" y="2876883"/>
            <a:ext cx="640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</a:t>
            </a:r>
            <a:r>
              <a:rPr lang="vi-VN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ườ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tiểu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Đoàn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</a:t>
            </a:r>
            <a:r>
              <a:rPr lang="vi-VN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ường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926303" y="3330226"/>
            <a:ext cx="640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</a:t>
            </a:r>
            <a:r>
              <a:rPr lang="vi-VN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ườ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tiểu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</a:t>
            </a:r>
            <a:r>
              <a:rPr lang="vi-VN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ườ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Đoàn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Star: 5 Points 5">
            <a:extLst>
              <a:ext uri="{FF2B5EF4-FFF2-40B4-BE49-F238E27FC236}">
                <a16:creationId xmlns:a16="http://schemas.microsoft.com/office/drawing/2014/main" id="{354D1B84-BAA1-412E-B173-3222FB7C1CC8}"/>
              </a:ext>
            </a:extLst>
          </p:cNvPr>
          <p:cNvSpPr/>
          <p:nvPr/>
        </p:nvSpPr>
        <p:spPr>
          <a:xfrm>
            <a:off x="9144000" y="4629150"/>
            <a:ext cx="304800" cy="3810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26116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" grpId="0" animBg="1"/>
      <p:bldP spid="3" grpId="0"/>
      <p:bldP spid="4" grpId="0"/>
      <p:bldP spid="8" grpId="0"/>
      <p:bldP spid="9" grpId="0"/>
      <p:bldP spid="20" grpId="0"/>
      <p:bldP spid="21" grpId="0"/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E:\丫头\png\小人\卡通类素材\l;'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60617">
            <a:off x="574517" y="-762149"/>
            <a:ext cx="7085381" cy="5611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6840" y="1942814"/>
            <a:ext cx="2765751" cy="3454693"/>
          </a:xfrm>
          <a:prstGeom prst="rect">
            <a:avLst/>
          </a:prstGeom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4949" y="3567155"/>
            <a:ext cx="9141087" cy="1576345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229E72E-DC30-4EAE-826F-DD5B7DF308F1}"/>
              </a:ext>
            </a:extLst>
          </p:cNvPr>
          <p:cNvSpPr txBox="1"/>
          <p:nvPr/>
        </p:nvSpPr>
        <p:spPr>
          <a:xfrm>
            <a:off x="1772430" y="607424"/>
            <a:ext cx="46044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lang="en-US" sz="28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23662E6-83FE-4ACA-A32D-847605F43A93}"/>
              </a:ext>
            </a:extLst>
          </p:cNvPr>
          <p:cNvSpPr txBox="1"/>
          <p:nvPr/>
        </p:nvSpPr>
        <p:spPr>
          <a:xfrm>
            <a:off x="1048369" y="1088061"/>
            <a:ext cx="54032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8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28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8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endParaRPr lang="en-US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Tieng-ting-www_tiengdong_com">
            <a:hlinkClick r:id="" action="ppaction://media"/>
            <a:extLst>
              <a:ext uri="{FF2B5EF4-FFF2-40B4-BE49-F238E27FC236}">
                <a16:creationId xmlns:a16="http://schemas.microsoft.com/office/drawing/2014/main" id="{FA75AC68-6976-4C3F-86F2-C2E33E1B87F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720203" y="116973"/>
            <a:ext cx="609600" cy="609600"/>
          </a:xfrm>
          <a:prstGeom prst="rect">
            <a:avLst/>
          </a:prstGeom>
        </p:spPr>
      </p:pic>
      <p:pic>
        <p:nvPicPr>
          <p:cNvPr id="13" name="Tieng-ting-www_tiengdong_com">
            <a:hlinkClick r:id="" action="ppaction://media"/>
            <a:extLst>
              <a:ext uri="{FF2B5EF4-FFF2-40B4-BE49-F238E27FC236}">
                <a16:creationId xmlns:a16="http://schemas.microsoft.com/office/drawing/2014/main" id="{4850F3E5-1D62-41B9-8277-6C4C6350296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110603" y="-837184"/>
            <a:ext cx="609600" cy="6096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615440" y="1802967"/>
            <a:ext cx="5090160" cy="143265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dirty="0" smtClean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1482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280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2808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9" grpId="0"/>
      <p:bldP spid="10" grpId="0"/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E:\丫头\png\小人\卡通类素材\l;'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60617">
            <a:off x="574517" y="-762149"/>
            <a:ext cx="7085381" cy="5611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6840" y="1942814"/>
            <a:ext cx="2765751" cy="3454693"/>
          </a:xfrm>
          <a:prstGeom prst="rect">
            <a:avLst/>
          </a:prstGeom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4949" y="3567155"/>
            <a:ext cx="9141087" cy="1576345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229E72E-DC30-4EAE-826F-DD5B7DF308F1}"/>
              </a:ext>
            </a:extLst>
          </p:cNvPr>
          <p:cNvSpPr txBox="1"/>
          <p:nvPr/>
        </p:nvSpPr>
        <p:spPr>
          <a:xfrm>
            <a:off x="1772430" y="607424"/>
            <a:ext cx="46044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endParaRPr lang="en-US" sz="28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Tieng-ting-www_tiengdong_com">
            <a:hlinkClick r:id="" action="ppaction://media"/>
            <a:extLst>
              <a:ext uri="{FF2B5EF4-FFF2-40B4-BE49-F238E27FC236}">
                <a16:creationId xmlns:a16="http://schemas.microsoft.com/office/drawing/2014/main" id="{FA75AC68-6976-4C3F-86F2-C2E33E1B87F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720203" y="116973"/>
            <a:ext cx="609600" cy="609600"/>
          </a:xfrm>
          <a:prstGeom prst="rect">
            <a:avLst/>
          </a:prstGeom>
        </p:spPr>
      </p:pic>
      <p:pic>
        <p:nvPicPr>
          <p:cNvPr id="13" name="Tieng-ting-www_tiengdong_com">
            <a:hlinkClick r:id="" action="ppaction://media"/>
            <a:extLst>
              <a:ext uri="{FF2B5EF4-FFF2-40B4-BE49-F238E27FC236}">
                <a16:creationId xmlns:a16="http://schemas.microsoft.com/office/drawing/2014/main" id="{4850F3E5-1D62-41B9-8277-6C4C6350296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110603" y="-837184"/>
            <a:ext cx="609600" cy="6096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463040" y="1130644"/>
            <a:ext cx="5222240" cy="22729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phức</a:t>
            </a:r>
            <a:r>
              <a:rPr lang="en-US" sz="2800" dirty="0"/>
              <a:t>.</a:t>
            </a:r>
          </a:p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dirty="0" smtClean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3669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80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808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9" grpId="0"/>
      <p:bldP spid="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57072BF3-43D0-4838-88CE-16D9291841E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740" y="-971728"/>
            <a:ext cx="6998520" cy="699852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9" name="组合 8"/>
          <p:cNvGrpSpPr/>
          <p:nvPr/>
        </p:nvGrpSpPr>
        <p:grpSpPr>
          <a:xfrm>
            <a:off x="-635" y="-760730"/>
            <a:ext cx="9144635" cy="5904230"/>
            <a:chOff x="0" y="378"/>
            <a:chExt cx="14401" cy="9298"/>
          </a:xfrm>
        </p:grpSpPr>
        <p:grpSp>
          <p:nvGrpSpPr>
            <p:cNvPr id="37" name="组合 36"/>
            <p:cNvGrpSpPr/>
            <p:nvPr/>
          </p:nvGrpSpPr>
          <p:grpSpPr>
            <a:xfrm>
              <a:off x="0" y="4892"/>
              <a:ext cx="14401" cy="4784"/>
              <a:chOff x="0" y="0"/>
              <a:chExt cx="14401" cy="4784"/>
            </a:xfrm>
          </p:grpSpPr>
          <p:pic>
            <p:nvPicPr>
              <p:cNvPr id="38" name="图片 37"/>
              <p:cNvPicPr>
                <a:picLocks noChangeAspect="1"/>
              </p:cNvPicPr>
              <p:nvPr/>
            </p:nvPicPr>
            <p:blipFill rotWithShape="1">
              <a:blip r:embed="rId4" cstate="screen"/>
              <a:srcRect t="16751"/>
              <a:stretch>
                <a:fillRect/>
              </a:stretch>
            </p:blipFill>
            <p:spPr>
              <a:xfrm>
                <a:off x="0" y="0"/>
                <a:ext cx="14400" cy="4785"/>
              </a:xfrm>
              <a:prstGeom prst="rect">
                <a:avLst/>
              </a:prstGeom>
            </p:spPr>
          </p:pic>
          <p:pic>
            <p:nvPicPr>
              <p:cNvPr id="39" name="图片 38"/>
              <p:cNvPicPr>
                <a:picLocks noChangeAspect="1"/>
              </p:cNvPicPr>
              <p:nvPr/>
            </p:nvPicPr>
            <p:blipFill rotWithShape="1">
              <a:blip r:embed="rId4" cstate="screen"/>
              <a:srcRect t="16751"/>
              <a:stretch>
                <a:fillRect/>
              </a:stretch>
            </p:blipFill>
            <p:spPr>
              <a:xfrm flipH="1">
                <a:off x="1" y="0"/>
                <a:ext cx="14400" cy="4785"/>
              </a:xfrm>
              <a:prstGeom prst="rect">
                <a:avLst/>
              </a:prstGeom>
            </p:spPr>
          </p:pic>
        </p:grpSp>
        <p:pic>
          <p:nvPicPr>
            <p:cNvPr id="8" name="图片 7" descr="图层 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79" y="378"/>
              <a:ext cx="891" cy="889"/>
            </a:xfrm>
            <a:prstGeom prst="rect">
              <a:avLst/>
            </a:prstGeom>
          </p:spPr>
        </p:pic>
      </p:grpSp>
      <p:grpSp>
        <p:nvGrpSpPr>
          <p:cNvPr id="4" name="组合 3"/>
          <p:cNvGrpSpPr/>
          <p:nvPr/>
        </p:nvGrpSpPr>
        <p:grpSpPr>
          <a:xfrm>
            <a:off x="289243" y="34607"/>
            <a:ext cx="8564245" cy="1840230"/>
            <a:chOff x="779" y="0"/>
            <a:chExt cx="13487" cy="2898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screen"/>
            <a:stretch>
              <a:fillRect/>
            </a:stretch>
          </p:blipFill>
          <p:spPr>
            <a:xfrm flipH="1">
              <a:off x="11368" y="0"/>
              <a:ext cx="2898" cy="2898"/>
            </a:xfrm>
            <a:prstGeom prst="rect">
              <a:avLst/>
            </a:prstGeom>
          </p:spPr>
        </p:pic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6" cstate="screen"/>
            <a:stretch>
              <a:fillRect/>
            </a:stretch>
          </p:blipFill>
          <p:spPr>
            <a:xfrm>
              <a:off x="779" y="0"/>
              <a:ext cx="2898" cy="2898"/>
            </a:xfrm>
            <a:prstGeom prst="rect">
              <a:avLst/>
            </a:prstGeom>
          </p:spPr>
        </p:pic>
      </p:grpSp>
      <p:sp>
        <p:nvSpPr>
          <p:cNvPr id="5" name="TextBox 4"/>
          <p:cNvSpPr txBox="1"/>
          <p:nvPr/>
        </p:nvSpPr>
        <p:spPr>
          <a:xfrm>
            <a:off x="2754866" y="1520876"/>
            <a:ext cx="41867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FF0000"/>
                </a:solidFill>
                <a:latin typeface="Cooper Black" panose="0208090404030B020404" pitchFamily="18" charset="0"/>
              </a:rPr>
              <a:t>LUY</a:t>
            </a:r>
            <a:r>
              <a:rPr lang="en-US" sz="4000" b="1" dirty="0" smtClean="0">
                <a:solidFill>
                  <a:srgbClr val="FF0000"/>
                </a:solidFill>
                <a:latin typeface="Cooper Black" panose="0208090404030B020404" pitchFamily="18" charset="0"/>
              </a:rPr>
              <a:t>Ệ</a:t>
            </a:r>
            <a:r>
              <a:rPr lang="en-US" sz="4000" dirty="0" smtClean="0">
                <a:solidFill>
                  <a:srgbClr val="FF0000"/>
                </a:solidFill>
                <a:latin typeface="Cooper Black" panose="0208090404030B020404" pitchFamily="18" charset="0"/>
              </a:rPr>
              <a:t>N T</a:t>
            </a:r>
            <a:r>
              <a:rPr lang="en-US" sz="4000" b="1" dirty="0" smtClean="0">
                <a:solidFill>
                  <a:srgbClr val="FF0000"/>
                </a:solidFill>
                <a:latin typeface="Cooper Black" panose="0208090404030B020404" pitchFamily="18" charset="0"/>
              </a:rPr>
              <a:t>Ậ</a:t>
            </a:r>
            <a:r>
              <a:rPr lang="en-US" sz="4000" dirty="0" smtClean="0">
                <a:solidFill>
                  <a:srgbClr val="FF0000"/>
                </a:solidFill>
                <a:latin typeface="Cooper Black" panose="0208090404030B020404" pitchFamily="18" charset="0"/>
              </a:rPr>
              <a:t>P</a:t>
            </a:r>
            <a:endParaRPr lang="en-US" sz="4000" dirty="0">
              <a:solidFill>
                <a:srgbClr val="FF0000"/>
              </a:solidFill>
              <a:latin typeface="Cooper Black" panose="0208090404030B0204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1932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split orient="vert"/>
      </p:transition>
    </mc:Choice>
    <mc:Fallback xmlns="">
      <p:transition spd="slow">
        <p:split orient="vert"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75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4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2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3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75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Tieng-ting-www_tiengdong_com">
            <a:hlinkClick r:id="" action="ppaction://media"/>
            <a:extLst>
              <a:ext uri="{FF2B5EF4-FFF2-40B4-BE49-F238E27FC236}">
                <a16:creationId xmlns:a16="http://schemas.microsoft.com/office/drawing/2014/main" id="{5B7FBEA3-3081-4812-A16D-C5FF079D2AB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110603" y="-837184"/>
            <a:ext cx="609600" cy="609600"/>
          </a:xfrm>
          <a:prstGeom prst="rect">
            <a:avLst/>
          </a:prstGeom>
        </p:spPr>
      </p:pic>
      <p:pic>
        <p:nvPicPr>
          <p:cNvPr id="13" name="Tieng-ting-www_tiengdong_com">
            <a:hlinkClick r:id="" action="ppaction://media"/>
            <a:extLst>
              <a:ext uri="{FF2B5EF4-FFF2-40B4-BE49-F238E27FC236}">
                <a16:creationId xmlns:a16="http://schemas.microsoft.com/office/drawing/2014/main" id="{5C265E38-DA0F-47B5-A3E2-16437F4D24F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53353" y="1962150"/>
            <a:ext cx="609600" cy="6096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65437" y="355084"/>
            <a:ext cx="244009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III. Luyện tập </a:t>
            </a:r>
            <a:endParaRPr lang="vi-VN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38481" y="878304"/>
            <a:ext cx="786978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Chép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vở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</a:t>
            </a:r>
            <a:r>
              <a:rPr lang="vi-VN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ơ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dấu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gạch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chéo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</a:t>
            </a:r>
            <a:r>
              <a:rPr lang="vi-VN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ơ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cuối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Ghi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đơ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phức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oạn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</a:t>
            </a:r>
            <a:r>
              <a:rPr lang="vi-VN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ơ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/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		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/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/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truyện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cổ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/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thiết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/</a:t>
            </a:r>
          </a:p>
          <a:p>
            <a:pPr algn="ctr"/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	     Cho /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tôi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/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/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cha /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/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/</a:t>
            </a:r>
          </a:p>
          <a:p>
            <a:pPr algn="ctr"/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		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minh</a:t>
            </a:r>
          </a:p>
          <a:p>
            <a:pPr algn="ctr"/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	    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Vừa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l</a:t>
            </a: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ượng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đ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a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đ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a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mang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ctr"/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					</a:t>
            </a:r>
            <a:r>
              <a:rPr lang="en-US" sz="1600" i="1" dirty="0" err="1">
                <a:latin typeface="Times New Roman" pitchFamily="18" charset="0"/>
                <a:cs typeface="Times New Roman" pitchFamily="18" charset="0"/>
              </a:rPr>
              <a:t>Lâm</a:t>
            </a:r>
            <a:r>
              <a:rPr lang="en-US" sz="16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i="1" dirty="0" err="1"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16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i="1" dirty="0" err="1">
                <a:latin typeface="Times New Roman" pitchFamily="18" charset="0"/>
                <a:cs typeface="Times New Roman" pitchFamily="18" charset="0"/>
              </a:rPr>
              <a:t>Mỹ</a:t>
            </a:r>
            <a:r>
              <a:rPr lang="en-US" sz="16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i="1" dirty="0" err="1">
                <a:latin typeface="Times New Roman" pitchFamily="18" charset="0"/>
                <a:cs typeface="Times New Roman" pitchFamily="18" charset="0"/>
              </a:rPr>
              <a:t>Dạ</a:t>
            </a:r>
            <a:endParaRPr lang="en-US" sz="1600" i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6886981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0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808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-4447" y="183862"/>
            <a:ext cx="9144635" cy="5576570"/>
            <a:chOff x="0" y="895"/>
            <a:chExt cx="14401" cy="8782"/>
          </a:xfrm>
        </p:grpSpPr>
        <p:grpSp>
          <p:nvGrpSpPr>
            <p:cNvPr id="37" name="组合 36"/>
            <p:cNvGrpSpPr/>
            <p:nvPr/>
          </p:nvGrpSpPr>
          <p:grpSpPr>
            <a:xfrm>
              <a:off x="0" y="4892"/>
              <a:ext cx="14401" cy="4785"/>
              <a:chOff x="0" y="0"/>
              <a:chExt cx="14401" cy="4785"/>
            </a:xfrm>
          </p:grpSpPr>
          <p:pic>
            <p:nvPicPr>
              <p:cNvPr id="38" name="图片 37"/>
              <p:cNvPicPr>
                <a:picLocks noChangeAspect="1"/>
              </p:cNvPicPr>
              <p:nvPr/>
            </p:nvPicPr>
            <p:blipFill rotWithShape="1">
              <a:blip r:embed="rId3" cstate="screen"/>
              <a:srcRect t="16751"/>
              <a:stretch>
                <a:fillRect/>
              </a:stretch>
            </p:blipFill>
            <p:spPr>
              <a:xfrm>
                <a:off x="0" y="0"/>
                <a:ext cx="14400" cy="4785"/>
              </a:xfrm>
              <a:prstGeom prst="rect">
                <a:avLst/>
              </a:prstGeom>
            </p:spPr>
          </p:pic>
          <p:pic>
            <p:nvPicPr>
              <p:cNvPr id="39" name="图片 38"/>
              <p:cNvPicPr>
                <a:picLocks noChangeAspect="1"/>
              </p:cNvPicPr>
              <p:nvPr/>
            </p:nvPicPr>
            <p:blipFill rotWithShape="1">
              <a:blip r:embed="rId3" cstate="screen"/>
              <a:srcRect t="16751"/>
              <a:stretch>
                <a:fillRect/>
              </a:stretch>
            </p:blipFill>
            <p:spPr>
              <a:xfrm flipH="1">
                <a:off x="1" y="0"/>
                <a:ext cx="14400" cy="4785"/>
              </a:xfrm>
              <a:prstGeom prst="rect">
                <a:avLst/>
              </a:prstGeom>
            </p:spPr>
          </p:pic>
        </p:grpSp>
        <p:pic>
          <p:nvPicPr>
            <p:cNvPr id="8" name="图片 7" descr="图层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754" y="895"/>
              <a:ext cx="891" cy="889"/>
            </a:xfrm>
            <a:prstGeom prst="rect">
              <a:avLst/>
            </a:prstGeom>
          </p:spPr>
        </p:pic>
      </p:grpSp>
      <p:grpSp>
        <p:nvGrpSpPr>
          <p:cNvPr id="58" name="组合 57"/>
          <p:cNvGrpSpPr/>
          <p:nvPr/>
        </p:nvGrpSpPr>
        <p:grpSpPr>
          <a:xfrm>
            <a:off x="1416050" y="748665"/>
            <a:ext cx="6697980" cy="4394835"/>
            <a:chOff x="6380" y="1309"/>
            <a:chExt cx="7586" cy="6347"/>
          </a:xfrm>
        </p:grpSpPr>
        <p:sp>
          <p:nvSpPr>
            <p:cNvPr id="57" name="云形 56"/>
            <p:cNvSpPr/>
            <p:nvPr/>
          </p:nvSpPr>
          <p:spPr>
            <a:xfrm>
              <a:off x="6580" y="1509"/>
              <a:ext cx="7386" cy="6147"/>
            </a:xfrm>
            <a:prstGeom prst="cloud">
              <a:avLst/>
            </a:prstGeom>
            <a:solidFill>
              <a:srgbClr val="63C0B4"/>
            </a:solidFill>
            <a:ln w="12700" cmpd="sng">
              <a:solidFill>
                <a:srgbClr val="843C0B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5" name="云形 54"/>
            <p:cNvSpPr/>
            <p:nvPr/>
          </p:nvSpPr>
          <p:spPr>
            <a:xfrm>
              <a:off x="6380" y="1309"/>
              <a:ext cx="7386" cy="6147"/>
            </a:xfrm>
            <a:prstGeom prst="cloud">
              <a:avLst/>
            </a:prstGeom>
            <a:solidFill>
              <a:schemeClr val="bg1"/>
            </a:solidFill>
            <a:ln w="12700" cmpd="sng">
              <a:solidFill>
                <a:srgbClr val="843C0B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11" name="图片 10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 flipH="1">
            <a:off x="7299958" y="0"/>
            <a:ext cx="1840230" cy="184023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3812" y="0"/>
            <a:ext cx="1840230" cy="184023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7DD390E-DC66-4B3E-BA25-49F6418FB01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112" t="11542" r="4112" b="11542"/>
          <a:stretch/>
        </p:blipFill>
        <p:spPr>
          <a:xfrm>
            <a:off x="2405778" y="2357657"/>
            <a:ext cx="3981480" cy="249205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D294F20-6395-46A8-86A2-CCBC22BCABB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87767" y="1270983"/>
            <a:ext cx="4267570" cy="1450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481333"/>
      </p:ext>
    </p:extLst>
  </p:cSld>
  <p:clrMapOvr>
    <a:masterClrMapping/>
  </p:clrMapOvr>
  <p:transition spd="slow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Tieng-ting-www_tiengdong_com">
            <a:hlinkClick r:id="" action="ppaction://media"/>
            <a:extLst>
              <a:ext uri="{FF2B5EF4-FFF2-40B4-BE49-F238E27FC236}">
                <a16:creationId xmlns:a16="http://schemas.microsoft.com/office/drawing/2014/main" id="{5B7FBEA3-3081-4812-A16D-C5FF079D2AB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110603" y="-837184"/>
            <a:ext cx="609600" cy="6096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14961" y="431264"/>
            <a:ext cx="786978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		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/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/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truyện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cổ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/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thiết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/</a:t>
            </a:r>
          </a:p>
          <a:p>
            <a:pPr algn="ctr"/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	     Cho /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tôi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/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/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cha /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/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/</a:t>
            </a:r>
          </a:p>
          <a:p>
            <a:pPr algn="ctr"/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		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minh</a:t>
            </a:r>
          </a:p>
          <a:p>
            <a:pPr algn="ctr"/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	    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Vừa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l</a:t>
            </a: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ượng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đ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a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đ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a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mang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ctr"/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					</a:t>
            </a:r>
            <a:r>
              <a:rPr lang="en-US" sz="1600" i="1" dirty="0" err="1">
                <a:latin typeface="Times New Roman" pitchFamily="18" charset="0"/>
                <a:cs typeface="Times New Roman" pitchFamily="18" charset="0"/>
              </a:rPr>
              <a:t>Lâm</a:t>
            </a:r>
            <a:r>
              <a:rPr lang="en-US" sz="16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i="1" dirty="0" err="1"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16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i="1" dirty="0" err="1">
                <a:latin typeface="Times New Roman" pitchFamily="18" charset="0"/>
                <a:cs typeface="Times New Roman" pitchFamily="18" charset="0"/>
              </a:rPr>
              <a:t>Mỹ</a:t>
            </a:r>
            <a:r>
              <a:rPr lang="en-US" sz="16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i="1" dirty="0" err="1">
                <a:latin typeface="Times New Roman" pitchFamily="18" charset="0"/>
                <a:cs typeface="Times New Roman" pitchFamily="18" charset="0"/>
              </a:rPr>
              <a:t>Dạ</a:t>
            </a:r>
            <a:endParaRPr lang="en-US" sz="1600" i="1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0" y="2396831"/>
            <a:ext cx="9144000" cy="2773244"/>
            <a:chOff x="0" y="3316813"/>
            <a:chExt cx="9144000" cy="3575447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18C12BEB-29EC-428B-9307-33C64F79B3A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3316813"/>
              <a:ext cx="9144000" cy="3575447"/>
            </a:xfrm>
            <a:prstGeom prst="rect">
              <a:avLst/>
            </a:prstGeom>
          </p:spPr>
        </p:pic>
        <p:cxnSp>
          <p:nvCxnSpPr>
            <p:cNvPr id="10" name="Straight Connector 9"/>
            <p:cNvCxnSpPr/>
            <p:nvPr/>
          </p:nvCxnSpPr>
          <p:spPr>
            <a:xfrm>
              <a:off x="4572000" y="3352800"/>
              <a:ext cx="0" cy="335280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extBox 1"/>
          <p:cNvSpPr txBox="1"/>
          <p:nvPr/>
        </p:nvSpPr>
        <p:spPr>
          <a:xfrm>
            <a:off x="1879600" y="2571750"/>
            <a:ext cx="1164101" cy="461665"/>
          </a:xfrm>
          <a:prstGeom prst="rect">
            <a:avLst/>
          </a:prstGeom>
          <a:noFill/>
          <a:ln w="12700">
            <a:solidFill>
              <a:srgbClr val="F1C6D3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endParaRPr lang="en-US" sz="24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821680" y="2583179"/>
            <a:ext cx="1314784" cy="461665"/>
          </a:xfrm>
          <a:prstGeom prst="rect">
            <a:avLst/>
          </a:prstGeom>
          <a:noFill/>
          <a:ln w="12700">
            <a:solidFill>
              <a:srgbClr val="F1C6D3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phức</a:t>
            </a:r>
            <a:endParaRPr lang="en-US" sz="24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52994" y="3336879"/>
            <a:ext cx="3466013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tôi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r>
              <a:rPr lang="en-US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vừa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694395" y="3148808"/>
            <a:ext cx="3884397" cy="18466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truyện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cổ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thiết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tha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en-US" sz="24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cha, </a:t>
            </a:r>
            <a:endParaRPr lang="en-US" sz="24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minh, </a:t>
            </a:r>
            <a:endParaRPr lang="en-US" sz="24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vi-VN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</a:t>
            </a:r>
            <a:r>
              <a:rPr lang="vi-VN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ượ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ng, </a:t>
            </a:r>
            <a:r>
              <a:rPr lang="vi-VN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vi-VN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đa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mang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8951450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0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2" grpId="0" animBg="1"/>
      <p:bldP spid="14" grpId="0" animBg="1"/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08935" y="597793"/>
            <a:ext cx="8458200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26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2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</a:t>
            </a:r>
            <a:r>
              <a:rPr lang="en-US" sz="26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iển</a:t>
            </a:r>
            <a:r>
              <a:rPr lang="en-US" sz="2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ghi</a:t>
            </a:r>
            <a:r>
              <a:rPr lang="en-US" sz="2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: 3 </a:t>
            </a:r>
            <a:r>
              <a:rPr lang="en-US" sz="26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đơ</a:t>
            </a:r>
            <a:r>
              <a:rPr lang="en-US" sz="2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n, 3 </a:t>
            </a:r>
            <a:r>
              <a:rPr lang="en-US" sz="26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phức</a:t>
            </a:r>
            <a:endParaRPr lang="en-US" sz="26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4567424" y="1161270"/>
            <a:ext cx="81049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1814945" y="1161270"/>
            <a:ext cx="4572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5518704" y="1161270"/>
            <a:ext cx="253883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50062" y="309265"/>
            <a:ext cx="211949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III.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5845"/>
            <a:ext cx="3089061" cy="3727655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3529" y="1455174"/>
            <a:ext cx="2971800" cy="3688325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35329" y="1455174"/>
            <a:ext cx="3008671" cy="368832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85216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-635" y="-760730"/>
            <a:ext cx="9144635" cy="5904230"/>
            <a:chOff x="0" y="378"/>
            <a:chExt cx="14401" cy="9298"/>
          </a:xfrm>
        </p:grpSpPr>
        <p:grpSp>
          <p:nvGrpSpPr>
            <p:cNvPr id="37" name="组合 36"/>
            <p:cNvGrpSpPr/>
            <p:nvPr/>
          </p:nvGrpSpPr>
          <p:grpSpPr>
            <a:xfrm>
              <a:off x="0" y="4892"/>
              <a:ext cx="14401" cy="4784"/>
              <a:chOff x="0" y="0"/>
              <a:chExt cx="14401" cy="4784"/>
            </a:xfrm>
          </p:grpSpPr>
          <p:pic>
            <p:nvPicPr>
              <p:cNvPr id="38" name="图片 37"/>
              <p:cNvPicPr>
                <a:picLocks noChangeAspect="1"/>
              </p:cNvPicPr>
              <p:nvPr/>
            </p:nvPicPr>
            <p:blipFill rotWithShape="1">
              <a:blip r:embed="rId3" cstate="screen"/>
              <a:srcRect t="16751"/>
              <a:stretch>
                <a:fillRect/>
              </a:stretch>
            </p:blipFill>
            <p:spPr>
              <a:xfrm>
                <a:off x="0" y="0"/>
                <a:ext cx="14400" cy="4785"/>
              </a:xfrm>
              <a:prstGeom prst="rect">
                <a:avLst/>
              </a:prstGeom>
            </p:spPr>
          </p:pic>
          <p:pic>
            <p:nvPicPr>
              <p:cNvPr id="39" name="图片 38"/>
              <p:cNvPicPr>
                <a:picLocks noChangeAspect="1"/>
              </p:cNvPicPr>
              <p:nvPr/>
            </p:nvPicPr>
            <p:blipFill rotWithShape="1">
              <a:blip r:embed="rId3" cstate="screen"/>
              <a:srcRect t="16751"/>
              <a:stretch>
                <a:fillRect/>
              </a:stretch>
            </p:blipFill>
            <p:spPr>
              <a:xfrm flipH="1">
                <a:off x="1" y="0"/>
                <a:ext cx="14400" cy="4785"/>
              </a:xfrm>
              <a:prstGeom prst="rect">
                <a:avLst/>
              </a:prstGeom>
            </p:spPr>
          </p:pic>
        </p:grpSp>
        <p:pic>
          <p:nvPicPr>
            <p:cNvPr id="8" name="图片 7" descr="图层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79" y="378"/>
              <a:ext cx="891" cy="889"/>
            </a:xfrm>
            <a:prstGeom prst="rect">
              <a:avLst/>
            </a:prstGeom>
          </p:spPr>
        </p:pic>
      </p:grpSp>
      <p:grpSp>
        <p:nvGrpSpPr>
          <p:cNvPr id="4" name="组合 3"/>
          <p:cNvGrpSpPr/>
          <p:nvPr/>
        </p:nvGrpSpPr>
        <p:grpSpPr>
          <a:xfrm>
            <a:off x="289243" y="34607"/>
            <a:ext cx="8564245" cy="1840230"/>
            <a:chOff x="779" y="0"/>
            <a:chExt cx="13487" cy="2898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5" cstate="screen"/>
            <a:stretch>
              <a:fillRect/>
            </a:stretch>
          </p:blipFill>
          <p:spPr>
            <a:xfrm flipH="1">
              <a:off x="11368" y="0"/>
              <a:ext cx="2898" cy="2898"/>
            </a:xfrm>
            <a:prstGeom prst="rect">
              <a:avLst/>
            </a:prstGeom>
          </p:spPr>
        </p:pic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5" cstate="screen"/>
            <a:stretch>
              <a:fillRect/>
            </a:stretch>
          </p:blipFill>
          <p:spPr>
            <a:xfrm>
              <a:off x="779" y="0"/>
              <a:ext cx="2898" cy="2898"/>
            </a:xfrm>
            <a:prstGeom prst="rect">
              <a:avLst/>
            </a:prstGeom>
          </p:spPr>
        </p:pic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A982C3B6-2A6D-4930-8A84-11DD18976BC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9615" y="-196215"/>
            <a:ext cx="5143500" cy="51435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9CAA4B0-8032-4846-A76E-B995050851C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43677" y="1690271"/>
            <a:ext cx="4255377" cy="1213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25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split orient="vert"/>
      </p:transition>
    </mc:Choice>
    <mc:Fallback xmlns="">
      <p:transition spd="slow">
        <p:split orient="vert"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75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4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2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3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75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2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4" descr="C:\Users\DCOM\Desktop\z2746543233960_e9e00acffb05ec60b75263d7b99141c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913" y="0"/>
            <a:ext cx="5840362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Oval 21"/>
          <p:cNvSpPr/>
          <p:nvPr/>
        </p:nvSpPr>
        <p:spPr>
          <a:xfrm>
            <a:off x="1723103" y="74429"/>
            <a:ext cx="833283" cy="212650"/>
          </a:xfrm>
          <a:prstGeom prst="ellipse">
            <a:avLst/>
          </a:pr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/>
          <p:nvPr/>
        </p:nvSpPr>
        <p:spPr>
          <a:xfrm flipV="1">
            <a:off x="1821425" y="3150006"/>
            <a:ext cx="833283" cy="245192"/>
          </a:xfrm>
          <a:prstGeom prst="ellipse">
            <a:avLst/>
          </a:pr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/>
          <p:nvPr/>
        </p:nvSpPr>
        <p:spPr>
          <a:xfrm flipV="1">
            <a:off x="1821425" y="4417752"/>
            <a:ext cx="833283" cy="245192"/>
          </a:xfrm>
          <a:prstGeom prst="ellipse">
            <a:avLst/>
          </a:pr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1723103" y="988828"/>
            <a:ext cx="1126423" cy="276446"/>
          </a:xfrm>
          <a:prstGeom prst="roundRect">
            <a:avLst/>
          </a:prstGeom>
          <a:noFill/>
          <a:ln w="28575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/>
          <p:cNvSpPr/>
          <p:nvPr/>
        </p:nvSpPr>
        <p:spPr>
          <a:xfrm>
            <a:off x="1723103" y="2052084"/>
            <a:ext cx="1232748" cy="255181"/>
          </a:xfrm>
          <a:prstGeom prst="roundRect">
            <a:avLst/>
          </a:prstGeom>
          <a:noFill/>
          <a:ln w="28575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1723103" y="2668772"/>
            <a:ext cx="1232748" cy="276447"/>
          </a:xfrm>
          <a:prstGeom prst="roundRect">
            <a:avLst/>
          </a:prstGeom>
          <a:noFill/>
          <a:ln w="28575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/>
          <p:cNvSpPr/>
          <p:nvPr/>
        </p:nvSpPr>
        <p:spPr>
          <a:xfrm>
            <a:off x="1723103" y="3564526"/>
            <a:ext cx="1402869" cy="241929"/>
          </a:xfrm>
          <a:prstGeom prst="roundRect">
            <a:avLst/>
          </a:prstGeom>
          <a:noFill/>
          <a:ln w="28575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/>
          <p:cNvSpPr/>
          <p:nvPr/>
        </p:nvSpPr>
        <p:spPr>
          <a:xfrm>
            <a:off x="1723103" y="3992978"/>
            <a:ext cx="1402869" cy="233916"/>
          </a:xfrm>
          <a:prstGeom prst="roundRect">
            <a:avLst/>
          </a:prstGeom>
          <a:noFill/>
          <a:ln w="28575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061763"/>
      </p:ext>
    </p:extLst>
  </p:cSld>
  <p:clrMapOvr>
    <a:masterClrMapping/>
  </p:clrMapOvr>
  <p:transition spd="slow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5" grpId="0" animBg="1"/>
      <p:bldP spid="27" grpId="0" animBg="1"/>
      <p:bldP spid="6" grpId="0" animBg="1"/>
      <p:bldP spid="7" grpId="0" animBg="1"/>
      <p:bldP spid="10" grpId="0" animBg="1"/>
      <p:bldP spid="12" grpId="0" animBg="1"/>
      <p:bldP spid="1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4799" y="80665"/>
            <a:ext cx="84582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3: </a:t>
            </a:r>
            <a:r>
              <a:rPr lang="en-US" sz="26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sz="2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đơ</a:t>
            </a:r>
            <a:r>
              <a:rPr lang="en-US" sz="2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 </a:t>
            </a:r>
            <a:r>
              <a:rPr lang="en-US" sz="26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2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phức</a:t>
            </a:r>
            <a:r>
              <a:rPr lang="en-US" sz="2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vừa</a:t>
            </a:r>
            <a:r>
              <a:rPr lang="en-US" sz="2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2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đượ</a:t>
            </a:r>
            <a:r>
              <a:rPr lang="en-US" sz="2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 ở </a:t>
            </a:r>
            <a:r>
              <a:rPr lang="en-US" sz="26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2.</a:t>
            </a:r>
          </a:p>
        </p:txBody>
      </p:sp>
      <p:sp>
        <p:nvSpPr>
          <p:cNvPr id="4" name="Horizontal Scroll 3"/>
          <p:cNvSpPr/>
          <p:nvPr/>
        </p:nvSpPr>
        <p:spPr>
          <a:xfrm>
            <a:off x="139995" y="708984"/>
            <a:ext cx="8839200" cy="4270064"/>
          </a:xfrm>
          <a:prstGeom prst="horizontalScroll">
            <a:avLst/>
          </a:prstGeom>
          <a:solidFill>
            <a:srgbClr val="FFC000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" name="Group 18"/>
          <p:cNvGrpSpPr/>
          <p:nvPr/>
        </p:nvGrpSpPr>
        <p:grpSpPr>
          <a:xfrm>
            <a:off x="759986" y="3176761"/>
            <a:ext cx="8219209" cy="584775"/>
            <a:chOff x="759986" y="3100561"/>
            <a:chExt cx="8219209" cy="584775"/>
          </a:xfrm>
        </p:grpSpPr>
        <p:sp>
          <p:nvSpPr>
            <p:cNvPr id="11" name="TextBox 10"/>
            <p:cNvSpPr txBox="1"/>
            <p:nvPr/>
          </p:nvSpPr>
          <p:spPr>
            <a:xfrm>
              <a:off x="759986" y="3113326"/>
              <a:ext cx="821920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>
                  <a:latin typeface="Times New Roman" pitchFamily="18" charset="0"/>
                  <a:cs typeface="Times New Roman" pitchFamily="18" charset="0"/>
                </a:rPr>
                <a:t> - </a:t>
              </a:r>
              <a:r>
                <a:rPr lang="en-US" sz="2400" dirty="0" err="1" smtClean="0">
                  <a:latin typeface="Times New Roman" pitchFamily="18" charset="0"/>
                  <a:cs typeface="Times New Roman" pitchFamily="18" charset="0"/>
                </a:rPr>
                <a:t>Từ</a:t>
              </a:r>
              <a:r>
                <a:rPr lang="en-US" sz="24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hi </a:t>
              </a:r>
              <a:r>
                <a:rPr lang="en-US" sz="2400" b="1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vọng</a:t>
              </a:r>
              <a:r>
                <a:rPr lang="en-US" sz="2400" dirty="0" smtClean="0">
                  <a:latin typeface="Times New Roman" pitchFamily="18" charset="0"/>
                  <a:cs typeface="Times New Roman" pitchFamily="18" charset="0"/>
                </a:rPr>
                <a:t>            </a:t>
              </a:r>
              <a:r>
                <a:rPr lang="vi-VN" sz="2400" dirty="0" smtClean="0">
                  <a:latin typeface="Times New Roman" pitchFamily="18" charset="0"/>
                  <a:cs typeface="Times New Roman" pitchFamily="18" charset="0"/>
                </a:rPr>
                <a:t>Bố mẹ </a:t>
              </a:r>
              <a:r>
                <a:rPr lang="vi-VN" sz="24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hi vọng </a:t>
              </a:r>
              <a:r>
                <a:rPr lang="vi-VN" sz="2400" dirty="0" smtClean="0">
                  <a:latin typeface="Times New Roman" pitchFamily="18" charset="0"/>
                  <a:cs typeface="Times New Roman" pitchFamily="18" charset="0"/>
                </a:rPr>
                <a:t>ở em rất nhiều. </a:t>
              </a:r>
              <a:endParaRPr lang="vi-VN" sz="24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583712" y="3100561"/>
              <a:ext cx="7620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  <a:sym typeface="Wingdings 3"/>
                </a:rPr>
                <a:t></a:t>
              </a:r>
              <a:endPara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876299" y="1345826"/>
            <a:ext cx="7696199" cy="584775"/>
            <a:chOff x="876299" y="1345826"/>
            <a:chExt cx="7696199" cy="584775"/>
          </a:xfrm>
        </p:grpSpPr>
        <p:sp>
          <p:nvSpPr>
            <p:cNvPr id="8" name="TextBox 7"/>
            <p:cNvSpPr txBox="1"/>
            <p:nvPr/>
          </p:nvSpPr>
          <p:spPr>
            <a:xfrm>
              <a:off x="876299" y="1370233"/>
              <a:ext cx="769619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>
                  <a:latin typeface="Times New Roman" pitchFamily="18" charset="0"/>
                  <a:cs typeface="Times New Roman" pitchFamily="18" charset="0"/>
                </a:rPr>
                <a:t>- </a:t>
              </a:r>
              <a:r>
                <a:rPr lang="en-US" sz="2400" dirty="0" err="1" smtClean="0">
                  <a:latin typeface="Times New Roman" pitchFamily="18" charset="0"/>
                  <a:cs typeface="Times New Roman" pitchFamily="18" charset="0"/>
                </a:rPr>
                <a:t>Từ</a:t>
              </a:r>
              <a:r>
                <a:rPr lang="en-US" sz="2400" dirty="0" smtClean="0">
                  <a:latin typeface="Times New Roman" pitchFamily="18" charset="0"/>
                  <a:cs typeface="Times New Roman" pitchFamily="18" charset="0"/>
                </a:rPr>
                <a:t>  </a:t>
              </a:r>
              <a:r>
                <a:rPr lang="en-US" sz="2400" b="1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hẹp</a:t>
              </a:r>
              <a:r>
                <a:rPr lang="en-US" sz="2400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         </a:t>
              </a:r>
              <a:r>
                <a:rPr lang="en-US" sz="2400" dirty="0" smtClean="0">
                  <a:latin typeface="Times New Roman" pitchFamily="18" charset="0"/>
                  <a:cs typeface="Times New Roman" pitchFamily="18" charset="0"/>
                </a:rPr>
                <a:t>Con </a:t>
              </a:r>
              <a:r>
                <a:rPr lang="en-US" sz="2400" dirty="0" err="1" smtClean="0">
                  <a:latin typeface="Times New Roman" pitchFamily="18" charset="0"/>
                  <a:cs typeface="Times New Roman" pitchFamily="18" charset="0"/>
                </a:rPr>
                <a:t>đường</a:t>
              </a:r>
              <a:r>
                <a:rPr lang="en-US" sz="24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latin typeface="Times New Roman" pitchFamily="18" charset="0"/>
                  <a:cs typeface="Times New Roman" pitchFamily="18" charset="0"/>
                </a:rPr>
                <a:t>này</a:t>
              </a:r>
              <a:r>
                <a:rPr lang="en-US" sz="24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latin typeface="Times New Roman" pitchFamily="18" charset="0"/>
                  <a:cs typeface="Times New Roman" pitchFamily="18" charset="0"/>
                </a:rPr>
                <a:t>rất</a:t>
              </a:r>
              <a:r>
                <a:rPr lang="en-US" sz="2400" dirty="0" smtClean="0">
                  <a:latin typeface="Times New Roman" pitchFamily="18" charset="0"/>
                  <a:cs typeface="Times New Roman" pitchFamily="18" charset="0"/>
                </a:rPr>
                <a:t>  </a:t>
              </a:r>
              <a:r>
                <a:rPr lang="en-US" sz="2400" b="1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hẹp</a:t>
              </a:r>
              <a:r>
                <a:rPr lang="en-US" sz="2400" dirty="0" smtClean="0">
                  <a:latin typeface="Times New Roman" pitchFamily="18" charset="0"/>
                  <a:cs typeface="Times New Roman" pitchFamily="18" charset="0"/>
                </a:rPr>
                <a:t>.</a:t>
              </a:r>
              <a:endParaRPr lang="en-US" sz="24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2261191" y="1345826"/>
              <a:ext cx="7620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  <a:sym typeface="Wingdings 3"/>
                </a:rPr>
                <a:t></a:t>
              </a:r>
              <a:endPara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876299" y="1971444"/>
            <a:ext cx="7696199" cy="584775"/>
            <a:chOff x="876299" y="1971444"/>
            <a:chExt cx="7696199" cy="584775"/>
          </a:xfrm>
        </p:grpSpPr>
        <p:sp>
          <p:nvSpPr>
            <p:cNvPr id="9" name="TextBox 8"/>
            <p:cNvSpPr txBox="1"/>
            <p:nvPr/>
          </p:nvSpPr>
          <p:spPr>
            <a:xfrm>
              <a:off x="876299" y="1988803"/>
              <a:ext cx="769619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>
                  <a:latin typeface="Times New Roman" pitchFamily="18" charset="0"/>
                  <a:cs typeface="Times New Roman" pitchFamily="18" charset="0"/>
                </a:rPr>
                <a:t>- </a:t>
              </a:r>
              <a:r>
                <a:rPr lang="en-US" sz="2400" dirty="0" err="1" smtClean="0">
                  <a:latin typeface="Times New Roman" pitchFamily="18" charset="0"/>
                  <a:cs typeface="Times New Roman" pitchFamily="18" charset="0"/>
                </a:rPr>
                <a:t>Từ</a:t>
              </a:r>
              <a:r>
                <a:rPr lang="en-US" sz="2400" dirty="0" smtClean="0">
                  <a:latin typeface="Times New Roman" pitchFamily="18" charset="0"/>
                  <a:cs typeface="Times New Roman" pitchFamily="18" charset="0"/>
                </a:rPr>
                <a:t>  </a:t>
              </a:r>
              <a:r>
                <a:rPr lang="en-US" sz="24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hiền</a:t>
              </a:r>
              <a:r>
                <a:rPr lang="en-US" sz="24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smtClean="0">
                  <a:latin typeface="Times New Roman" pitchFamily="18" charset="0"/>
                  <a:cs typeface="Times New Roman" pitchFamily="18" charset="0"/>
                </a:rPr>
                <a:t>          </a:t>
              </a:r>
              <a:r>
                <a:rPr lang="en-US" sz="2400" dirty="0" err="1">
                  <a:latin typeface="Times New Roman" pitchFamily="18" charset="0"/>
                  <a:cs typeface="Times New Roman" pitchFamily="18" charset="0"/>
                </a:rPr>
                <a:t>Mẹ</a:t>
              </a:r>
              <a:r>
                <a:rPr lang="en-US" sz="24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>
                  <a:latin typeface="Times New Roman" pitchFamily="18" charset="0"/>
                  <a:cs typeface="Times New Roman" pitchFamily="18" charset="0"/>
                </a:rPr>
                <a:t>em</a:t>
              </a:r>
              <a:r>
                <a:rPr lang="en-US" sz="24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>
                  <a:latin typeface="Times New Roman" pitchFamily="18" charset="0"/>
                  <a:cs typeface="Times New Roman" pitchFamily="18" charset="0"/>
                </a:rPr>
                <a:t>rất</a:t>
              </a:r>
              <a:r>
                <a:rPr lang="en-US" sz="24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hiền</a:t>
              </a:r>
              <a:r>
                <a:rPr lang="en-US" sz="2400" dirty="0">
                  <a:latin typeface="Times New Roman" pitchFamily="18" charset="0"/>
                  <a:cs typeface="Times New Roman" pitchFamily="18" charset="0"/>
                </a:rPr>
                <a:t>. 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2452577" y="1971444"/>
              <a:ext cx="7620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  <a:sym typeface="Wingdings 3"/>
                </a:rPr>
                <a:t></a:t>
              </a:r>
              <a:endPara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845126" y="2551629"/>
            <a:ext cx="8298872" cy="584775"/>
            <a:chOff x="841055" y="2551629"/>
            <a:chExt cx="8077200" cy="584775"/>
          </a:xfrm>
        </p:grpSpPr>
        <p:sp>
          <p:nvSpPr>
            <p:cNvPr id="10" name="TextBox 9"/>
            <p:cNvSpPr txBox="1"/>
            <p:nvPr/>
          </p:nvSpPr>
          <p:spPr>
            <a:xfrm>
              <a:off x="841055" y="2586743"/>
              <a:ext cx="80772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>
                  <a:latin typeface="Times New Roman" pitchFamily="18" charset="0"/>
                  <a:cs typeface="Times New Roman" pitchFamily="18" charset="0"/>
                </a:rPr>
                <a:t>- </a:t>
              </a:r>
              <a:r>
                <a:rPr lang="en-US" sz="2400" dirty="0" err="1" smtClean="0">
                  <a:latin typeface="Times New Roman" pitchFamily="18" charset="0"/>
                  <a:cs typeface="Times New Roman" pitchFamily="18" charset="0"/>
                </a:rPr>
                <a:t>Từ</a:t>
              </a:r>
              <a:r>
                <a:rPr lang="en-US" sz="24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hi </a:t>
              </a:r>
              <a:r>
                <a:rPr lang="en-US" sz="2400" b="1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sinh</a:t>
              </a:r>
              <a:r>
                <a:rPr lang="en-US" sz="24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          </a:t>
              </a:r>
              <a:r>
                <a:rPr lang="en-US" sz="2400" dirty="0" err="1">
                  <a:latin typeface="Times New Roman" pitchFamily="18" charset="0"/>
                  <a:cs typeface="Times New Roman" pitchFamily="18" charset="0"/>
                </a:rPr>
                <a:t>Các</a:t>
              </a:r>
              <a:r>
                <a:rPr lang="en-US" sz="24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latin typeface="Times New Roman" pitchFamily="18" charset="0"/>
                  <a:cs typeface="Times New Roman" pitchFamily="18" charset="0"/>
                </a:rPr>
                <a:t>chiến</a:t>
              </a:r>
              <a:r>
                <a:rPr lang="en-US" sz="24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latin typeface="Times New Roman" pitchFamily="18" charset="0"/>
                  <a:cs typeface="Times New Roman" pitchFamily="18" charset="0"/>
                </a:rPr>
                <a:t>sĩ</a:t>
              </a:r>
              <a:r>
                <a:rPr lang="en-US" sz="24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latin typeface="Times New Roman" pitchFamily="18" charset="0"/>
                  <a:cs typeface="Times New Roman" pitchFamily="18" charset="0"/>
                </a:rPr>
                <a:t>đã</a:t>
              </a:r>
              <a:r>
                <a:rPr lang="en-US" sz="24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latin typeface="Times New Roman" pitchFamily="18" charset="0"/>
                  <a:cs typeface="Times New Roman" pitchFamily="18" charset="0"/>
                </a:rPr>
                <a:t>anh</a:t>
              </a:r>
              <a:r>
                <a:rPr lang="en-US" sz="24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latin typeface="Times New Roman" pitchFamily="18" charset="0"/>
                  <a:cs typeface="Times New Roman" pitchFamily="18" charset="0"/>
                </a:rPr>
                <a:t>dũng</a:t>
              </a:r>
              <a:r>
                <a:rPr lang="en-US" sz="24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hi </a:t>
              </a:r>
              <a:r>
                <a:rPr lang="en-US" sz="24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sinh</a:t>
              </a:r>
              <a:r>
                <a:rPr lang="en-US" sz="24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>
                  <a:latin typeface="Times New Roman" pitchFamily="18" charset="0"/>
                  <a:cs typeface="Times New Roman" pitchFamily="18" charset="0"/>
                </a:rPr>
                <a:t>vì</a:t>
              </a:r>
              <a:r>
                <a:rPr lang="en-US" sz="24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>
                  <a:latin typeface="Times New Roman" pitchFamily="18" charset="0"/>
                  <a:cs typeface="Times New Roman" pitchFamily="18" charset="0"/>
                </a:rPr>
                <a:t>Tổ</a:t>
              </a:r>
              <a:r>
                <a:rPr lang="en-US" sz="24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latin typeface="Times New Roman" pitchFamily="18" charset="0"/>
                  <a:cs typeface="Times New Roman" pitchFamily="18" charset="0"/>
                </a:rPr>
                <a:t>quốc</a:t>
              </a:r>
              <a:r>
                <a:rPr lang="en-US" sz="2400" dirty="0" smtClean="0">
                  <a:latin typeface="Times New Roman" pitchFamily="18" charset="0"/>
                  <a:cs typeface="Times New Roman" pitchFamily="18" charset="0"/>
                </a:rPr>
                <a:t>.</a:t>
              </a:r>
              <a:endParaRPr lang="en-US" sz="24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2678253" y="2551629"/>
              <a:ext cx="7620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  <a:sym typeface="Wingdings 3"/>
                </a:rPr>
                <a:t></a:t>
              </a:r>
              <a:endPara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290959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BC9CF895-A683-4BC5-AFBF-9B5E5F17C78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8888"/>
          <a:stretch/>
        </p:blipFill>
        <p:spPr>
          <a:xfrm>
            <a:off x="0" y="2692819"/>
            <a:ext cx="9144000" cy="2467327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71D33310-DA36-4FAA-B883-B476BE3DC538}"/>
              </a:ext>
            </a:extLst>
          </p:cNvPr>
          <p:cNvGrpSpPr/>
          <p:nvPr/>
        </p:nvGrpSpPr>
        <p:grpSpPr>
          <a:xfrm>
            <a:off x="0" y="5715"/>
            <a:ext cx="9142730" cy="1439139"/>
            <a:chOff x="0" y="5715"/>
            <a:chExt cx="9142730" cy="1439139"/>
          </a:xfrm>
        </p:grpSpPr>
        <p:pic>
          <p:nvPicPr>
            <p:cNvPr id="7" name="图片 1">
              <a:extLst>
                <a:ext uri="{FF2B5EF4-FFF2-40B4-BE49-F238E27FC236}">
                  <a16:creationId xmlns:a16="http://schemas.microsoft.com/office/drawing/2014/main" id="{D5261FEC-A778-4C95-8AB7-E62C386CFF8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/>
            <a:stretch>
              <a:fillRect/>
            </a:stretch>
          </p:blipFill>
          <p:spPr>
            <a:xfrm>
              <a:off x="0" y="5715"/>
              <a:ext cx="1430328" cy="1430328"/>
            </a:xfrm>
            <a:prstGeom prst="rect">
              <a:avLst/>
            </a:prstGeom>
          </p:spPr>
        </p:pic>
        <p:pic>
          <p:nvPicPr>
            <p:cNvPr id="8" name="图片 10">
              <a:extLst>
                <a:ext uri="{FF2B5EF4-FFF2-40B4-BE49-F238E27FC236}">
                  <a16:creationId xmlns:a16="http://schemas.microsoft.com/office/drawing/2014/main" id="{5AEC041E-D15D-49CB-B0B3-D353635E247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/>
            <a:stretch>
              <a:fillRect/>
            </a:stretch>
          </p:blipFill>
          <p:spPr>
            <a:xfrm flipH="1">
              <a:off x="7712402" y="14526"/>
              <a:ext cx="1430328" cy="1430328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AF1B3CCA-43F6-4DEE-8C4C-C34186EDC18E}"/>
              </a:ext>
            </a:extLst>
          </p:cNvPr>
          <p:cNvGrpSpPr/>
          <p:nvPr/>
        </p:nvGrpSpPr>
        <p:grpSpPr>
          <a:xfrm>
            <a:off x="4415567" y="287314"/>
            <a:ext cx="4073390" cy="3680252"/>
            <a:chOff x="4415569" y="173530"/>
            <a:chExt cx="4073390" cy="3680252"/>
          </a:xfrm>
        </p:grpSpPr>
        <p:sp>
          <p:nvSpPr>
            <p:cNvPr id="20" name="圆角矩形 6">
              <a:extLst>
                <a:ext uri="{FF2B5EF4-FFF2-40B4-BE49-F238E27FC236}">
                  <a16:creationId xmlns:a16="http://schemas.microsoft.com/office/drawing/2014/main" id="{5647D156-6849-46FD-9949-D6417A21C3F4}"/>
                </a:ext>
              </a:extLst>
            </p:cNvPr>
            <p:cNvSpPr/>
            <p:nvPr/>
          </p:nvSpPr>
          <p:spPr>
            <a:xfrm>
              <a:off x="4415569" y="173530"/>
              <a:ext cx="3511793" cy="1429799"/>
            </a:xfrm>
            <a:custGeom>
              <a:avLst/>
              <a:gdLst>
                <a:gd name="connsiteX0" fmla="*/ 0 w 3511793"/>
                <a:gd name="connsiteY0" fmla="*/ 238305 h 1429799"/>
                <a:gd name="connsiteX1" fmla="*/ 238305 w 3511793"/>
                <a:gd name="connsiteY1" fmla="*/ 0 h 1429799"/>
                <a:gd name="connsiteX2" fmla="*/ 713817 w 3511793"/>
                <a:gd name="connsiteY2" fmla="*/ 0 h 1429799"/>
                <a:gd name="connsiteX3" fmla="*/ 1158977 w 3511793"/>
                <a:gd name="connsiteY3" fmla="*/ 0 h 1429799"/>
                <a:gd name="connsiteX4" fmla="*/ 1725545 w 3511793"/>
                <a:gd name="connsiteY4" fmla="*/ 0 h 1429799"/>
                <a:gd name="connsiteX5" fmla="*/ 2231409 w 3511793"/>
                <a:gd name="connsiteY5" fmla="*/ 0 h 1429799"/>
                <a:gd name="connsiteX6" fmla="*/ 2767624 w 3511793"/>
                <a:gd name="connsiteY6" fmla="*/ 0 h 1429799"/>
                <a:gd name="connsiteX7" fmla="*/ 3273488 w 3511793"/>
                <a:gd name="connsiteY7" fmla="*/ 0 h 1429799"/>
                <a:gd name="connsiteX8" fmla="*/ 3511793 w 3511793"/>
                <a:gd name="connsiteY8" fmla="*/ 238305 h 1429799"/>
                <a:gd name="connsiteX9" fmla="*/ 3511793 w 3511793"/>
                <a:gd name="connsiteY9" fmla="*/ 733963 h 1429799"/>
                <a:gd name="connsiteX10" fmla="*/ 3511793 w 3511793"/>
                <a:gd name="connsiteY10" fmla="*/ 1191494 h 1429799"/>
                <a:gd name="connsiteX11" fmla="*/ 3273488 w 3511793"/>
                <a:gd name="connsiteY11" fmla="*/ 1429799 h 1429799"/>
                <a:gd name="connsiteX12" fmla="*/ 2767624 w 3511793"/>
                <a:gd name="connsiteY12" fmla="*/ 1429799 h 1429799"/>
                <a:gd name="connsiteX13" fmla="*/ 2352816 w 3511793"/>
                <a:gd name="connsiteY13" fmla="*/ 1429799 h 1429799"/>
                <a:gd name="connsiteX14" fmla="*/ 1786248 w 3511793"/>
                <a:gd name="connsiteY14" fmla="*/ 1429799 h 1429799"/>
                <a:gd name="connsiteX15" fmla="*/ 1280384 w 3511793"/>
                <a:gd name="connsiteY15" fmla="*/ 1429799 h 1429799"/>
                <a:gd name="connsiteX16" fmla="*/ 804872 w 3511793"/>
                <a:gd name="connsiteY16" fmla="*/ 1429799 h 1429799"/>
                <a:gd name="connsiteX17" fmla="*/ 238305 w 3511793"/>
                <a:gd name="connsiteY17" fmla="*/ 1429799 h 1429799"/>
                <a:gd name="connsiteX18" fmla="*/ 0 w 3511793"/>
                <a:gd name="connsiteY18" fmla="*/ 1191494 h 1429799"/>
                <a:gd name="connsiteX19" fmla="*/ 0 w 3511793"/>
                <a:gd name="connsiteY19" fmla="*/ 714900 h 1429799"/>
                <a:gd name="connsiteX20" fmla="*/ 0 w 3511793"/>
                <a:gd name="connsiteY20" fmla="*/ 238305 h 14297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511793" h="1429799" fill="none" extrusionOk="0">
                  <a:moveTo>
                    <a:pt x="0" y="238305"/>
                  </a:moveTo>
                  <a:cubicBezTo>
                    <a:pt x="-19965" y="74531"/>
                    <a:pt x="125966" y="-9005"/>
                    <a:pt x="238305" y="0"/>
                  </a:cubicBezTo>
                  <a:cubicBezTo>
                    <a:pt x="383033" y="-2548"/>
                    <a:pt x="580365" y="17335"/>
                    <a:pt x="713817" y="0"/>
                  </a:cubicBezTo>
                  <a:cubicBezTo>
                    <a:pt x="847269" y="-17335"/>
                    <a:pt x="995237" y="20618"/>
                    <a:pt x="1158977" y="0"/>
                  </a:cubicBezTo>
                  <a:cubicBezTo>
                    <a:pt x="1322717" y="-20618"/>
                    <a:pt x="1442509" y="25386"/>
                    <a:pt x="1725545" y="0"/>
                  </a:cubicBezTo>
                  <a:cubicBezTo>
                    <a:pt x="2008581" y="-25386"/>
                    <a:pt x="2124714" y="16352"/>
                    <a:pt x="2231409" y="0"/>
                  </a:cubicBezTo>
                  <a:cubicBezTo>
                    <a:pt x="2338104" y="-16352"/>
                    <a:pt x="2642744" y="18774"/>
                    <a:pt x="2767624" y="0"/>
                  </a:cubicBezTo>
                  <a:cubicBezTo>
                    <a:pt x="2892505" y="-18774"/>
                    <a:pt x="3091010" y="49694"/>
                    <a:pt x="3273488" y="0"/>
                  </a:cubicBezTo>
                  <a:cubicBezTo>
                    <a:pt x="3407960" y="1135"/>
                    <a:pt x="3515013" y="136851"/>
                    <a:pt x="3511793" y="238305"/>
                  </a:cubicBezTo>
                  <a:cubicBezTo>
                    <a:pt x="3561064" y="367819"/>
                    <a:pt x="3475121" y="556845"/>
                    <a:pt x="3511793" y="733963"/>
                  </a:cubicBezTo>
                  <a:cubicBezTo>
                    <a:pt x="3548465" y="911081"/>
                    <a:pt x="3476622" y="1054762"/>
                    <a:pt x="3511793" y="1191494"/>
                  </a:cubicBezTo>
                  <a:cubicBezTo>
                    <a:pt x="3538534" y="1349863"/>
                    <a:pt x="3404329" y="1426975"/>
                    <a:pt x="3273488" y="1429799"/>
                  </a:cubicBezTo>
                  <a:cubicBezTo>
                    <a:pt x="3030209" y="1449248"/>
                    <a:pt x="2978570" y="1424247"/>
                    <a:pt x="2767624" y="1429799"/>
                  </a:cubicBezTo>
                  <a:cubicBezTo>
                    <a:pt x="2556678" y="1435351"/>
                    <a:pt x="2437417" y="1422939"/>
                    <a:pt x="2352816" y="1429799"/>
                  </a:cubicBezTo>
                  <a:cubicBezTo>
                    <a:pt x="2268215" y="1436659"/>
                    <a:pt x="1939159" y="1378396"/>
                    <a:pt x="1786248" y="1429799"/>
                  </a:cubicBezTo>
                  <a:cubicBezTo>
                    <a:pt x="1633337" y="1481202"/>
                    <a:pt x="1473301" y="1395595"/>
                    <a:pt x="1280384" y="1429799"/>
                  </a:cubicBezTo>
                  <a:cubicBezTo>
                    <a:pt x="1087467" y="1464003"/>
                    <a:pt x="1037715" y="1405812"/>
                    <a:pt x="804872" y="1429799"/>
                  </a:cubicBezTo>
                  <a:cubicBezTo>
                    <a:pt x="572029" y="1453786"/>
                    <a:pt x="505754" y="1378730"/>
                    <a:pt x="238305" y="1429799"/>
                  </a:cubicBezTo>
                  <a:cubicBezTo>
                    <a:pt x="99682" y="1423126"/>
                    <a:pt x="-10697" y="1311942"/>
                    <a:pt x="0" y="1191494"/>
                  </a:cubicBezTo>
                  <a:cubicBezTo>
                    <a:pt x="-7036" y="1093104"/>
                    <a:pt x="46697" y="844668"/>
                    <a:pt x="0" y="714900"/>
                  </a:cubicBezTo>
                  <a:cubicBezTo>
                    <a:pt x="-46697" y="585132"/>
                    <a:pt x="33632" y="420414"/>
                    <a:pt x="0" y="238305"/>
                  </a:cubicBezTo>
                  <a:close/>
                </a:path>
                <a:path w="3511793" h="1429799" stroke="0" extrusionOk="0">
                  <a:moveTo>
                    <a:pt x="0" y="238305"/>
                  </a:moveTo>
                  <a:cubicBezTo>
                    <a:pt x="14244" y="81422"/>
                    <a:pt x="116500" y="13798"/>
                    <a:pt x="238305" y="0"/>
                  </a:cubicBezTo>
                  <a:cubicBezTo>
                    <a:pt x="422096" y="-27108"/>
                    <a:pt x="536179" y="6357"/>
                    <a:pt x="744169" y="0"/>
                  </a:cubicBezTo>
                  <a:cubicBezTo>
                    <a:pt x="952159" y="-6357"/>
                    <a:pt x="1191758" y="15380"/>
                    <a:pt x="1310736" y="0"/>
                  </a:cubicBezTo>
                  <a:cubicBezTo>
                    <a:pt x="1429714" y="-15380"/>
                    <a:pt x="1560501" y="35240"/>
                    <a:pt x="1786248" y="0"/>
                  </a:cubicBezTo>
                  <a:cubicBezTo>
                    <a:pt x="2011995" y="-35240"/>
                    <a:pt x="2093500" y="24502"/>
                    <a:pt x="2352816" y="0"/>
                  </a:cubicBezTo>
                  <a:cubicBezTo>
                    <a:pt x="2612132" y="-24502"/>
                    <a:pt x="2668465" y="35416"/>
                    <a:pt x="2828328" y="0"/>
                  </a:cubicBezTo>
                  <a:cubicBezTo>
                    <a:pt x="2988191" y="-35416"/>
                    <a:pt x="3072621" y="21204"/>
                    <a:pt x="3273488" y="0"/>
                  </a:cubicBezTo>
                  <a:cubicBezTo>
                    <a:pt x="3425508" y="-4809"/>
                    <a:pt x="3509211" y="103609"/>
                    <a:pt x="3511793" y="238305"/>
                  </a:cubicBezTo>
                  <a:cubicBezTo>
                    <a:pt x="3534595" y="366264"/>
                    <a:pt x="3456928" y="544440"/>
                    <a:pt x="3511793" y="714900"/>
                  </a:cubicBezTo>
                  <a:cubicBezTo>
                    <a:pt x="3566658" y="885360"/>
                    <a:pt x="3470259" y="1015239"/>
                    <a:pt x="3511793" y="1191494"/>
                  </a:cubicBezTo>
                  <a:cubicBezTo>
                    <a:pt x="3496604" y="1341425"/>
                    <a:pt x="3437314" y="1447835"/>
                    <a:pt x="3273488" y="1429799"/>
                  </a:cubicBezTo>
                  <a:cubicBezTo>
                    <a:pt x="3158987" y="1459489"/>
                    <a:pt x="2957908" y="1392796"/>
                    <a:pt x="2828328" y="1429799"/>
                  </a:cubicBezTo>
                  <a:cubicBezTo>
                    <a:pt x="2698748" y="1466802"/>
                    <a:pt x="2518920" y="1414608"/>
                    <a:pt x="2322464" y="1429799"/>
                  </a:cubicBezTo>
                  <a:cubicBezTo>
                    <a:pt x="2126008" y="1444990"/>
                    <a:pt x="2010404" y="1425143"/>
                    <a:pt x="1907656" y="1429799"/>
                  </a:cubicBezTo>
                  <a:cubicBezTo>
                    <a:pt x="1804908" y="1434455"/>
                    <a:pt x="1605822" y="1379435"/>
                    <a:pt x="1432144" y="1429799"/>
                  </a:cubicBezTo>
                  <a:cubicBezTo>
                    <a:pt x="1258466" y="1480163"/>
                    <a:pt x="1008762" y="1396488"/>
                    <a:pt x="895928" y="1429799"/>
                  </a:cubicBezTo>
                  <a:cubicBezTo>
                    <a:pt x="783094" y="1463110"/>
                    <a:pt x="405690" y="1425849"/>
                    <a:pt x="238305" y="1429799"/>
                  </a:cubicBezTo>
                  <a:cubicBezTo>
                    <a:pt x="109618" y="1401152"/>
                    <a:pt x="4793" y="1286660"/>
                    <a:pt x="0" y="1191494"/>
                  </a:cubicBezTo>
                  <a:cubicBezTo>
                    <a:pt x="-50379" y="1042632"/>
                    <a:pt x="25775" y="945026"/>
                    <a:pt x="0" y="733963"/>
                  </a:cubicBezTo>
                  <a:cubicBezTo>
                    <a:pt x="-25775" y="522900"/>
                    <a:pt x="15962" y="461250"/>
                    <a:pt x="0" y="238305"/>
                  </a:cubicBezTo>
                  <a:close/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 w="19050">
              <a:solidFill>
                <a:schemeClr val="bg1"/>
              </a:solidFill>
              <a:extLst>
                <a:ext uri="{C807C97D-BFC1-408E-A445-0C87EB9F89A2}">
                  <ask:lineSketchStyleProps xmlns="" xmlns:ask="http://schemas.microsoft.com/office/drawing/2018/sketchyshapes" sd="2602820110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7">
              <a:extLst>
                <a:ext uri="{FF2B5EF4-FFF2-40B4-BE49-F238E27FC236}">
                  <a16:creationId xmlns:a16="http://schemas.microsoft.com/office/drawing/2014/main" id="{DBA0CA44-F94A-4026-942E-66157DDD744B}"/>
                </a:ext>
              </a:extLst>
            </p:cNvPr>
            <p:cNvSpPr/>
            <p:nvPr/>
          </p:nvSpPr>
          <p:spPr>
            <a:xfrm>
              <a:off x="5269815" y="2709943"/>
              <a:ext cx="3219144" cy="1143839"/>
            </a:xfrm>
            <a:prstGeom prst="roundRect">
              <a:avLst/>
            </a:prstGeom>
            <a:noFill/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2" name="文本框 8">
              <a:extLst>
                <a:ext uri="{FF2B5EF4-FFF2-40B4-BE49-F238E27FC236}">
                  <a16:creationId xmlns:a16="http://schemas.microsoft.com/office/drawing/2014/main" id="{B5BF7F59-477B-4C99-BF1F-A084E7900DF6}"/>
                </a:ext>
              </a:extLst>
            </p:cNvPr>
            <p:cNvSpPr txBox="1"/>
            <p:nvPr/>
          </p:nvSpPr>
          <p:spPr>
            <a:xfrm>
              <a:off x="4493260" y="264748"/>
              <a:ext cx="3219144" cy="10361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342900" rtl="0" eaLnBrk="1" fontAlgn="auto" latinLnBrk="0" hangingPunct="1">
                <a:lnSpc>
                  <a:spcPct val="114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Nhận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xét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,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góp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ý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lịch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sự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cho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câu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của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bạn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.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CCFE2E42-56EF-4382-A697-C1E8DFA56614}"/>
              </a:ext>
            </a:extLst>
          </p:cNvPr>
          <p:cNvGrpSpPr/>
          <p:nvPr/>
        </p:nvGrpSpPr>
        <p:grpSpPr>
          <a:xfrm>
            <a:off x="259603" y="870732"/>
            <a:ext cx="4996544" cy="3402031"/>
            <a:chOff x="259603" y="870732"/>
            <a:chExt cx="4996544" cy="3402031"/>
          </a:xfrm>
        </p:grpSpPr>
        <p:pic>
          <p:nvPicPr>
            <p:cNvPr id="17" name="图片 2">
              <a:extLst>
                <a:ext uri="{FF2B5EF4-FFF2-40B4-BE49-F238E27FC236}">
                  <a16:creationId xmlns:a16="http://schemas.microsoft.com/office/drawing/2014/main" id="{88F66FCF-1B61-4277-A6D0-A47C9B49BD7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9603" y="870732"/>
              <a:ext cx="4996544" cy="3402031"/>
            </a:xfrm>
            <a:prstGeom prst="rect">
              <a:avLst/>
            </a:prstGeom>
          </p:spPr>
        </p:pic>
        <p:pic>
          <p:nvPicPr>
            <p:cNvPr id="6" name="Picture 5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3C9DB855-6D53-4F4A-A646-C3FAA2EB33E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402"/>
            <a:stretch/>
          </p:blipFill>
          <p:spPr>
            <a:xfrm>
              <a:off x="1443994" y="1114924"/>
              <a:ext cx="2850356" cy="2852642"/>
            </a:xfrm>
            <a:prstGeom prst="ellipse">
              <a:avLst/>
            </a:prstGeom>
          </p:spPr>
        </p:pic>
      </p:grpSp>
      <p:sp>
        <p:nvSpPr>
          <p:cNvPr id="16" name="Horizontal Scroll 15"/>
          <p:cNvSpPr/>
          <p:nvPr/>
        </p:nvSpPr>
        <p:spPr>
          <a:xfrm>
            <a:off x="4493258" y="1715893"/>
            <a:ext cx="4649472" cy="3670965"/>
          </a:xfrm>
          <a:prstGeom prst="horizontalScroll">
            <a:avLst/>
          </a:prstGeom>
          <a:solidFill>
            <a:srgbClr val="FFC000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endParaRPr lang="en-US" sz="28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endParaRPr lang="en-US" sz="28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chon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38961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2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-4447" y="187932"/>
            <a:ext cx="9144635" cy="5554980"/>
            <a:chOff x="0" y="929"/>
            <a:chExt cx="14401" cy="8748"/>
          </a:xfrm>
        </p:grpSpPr>
        <p:grpSp>
          <p:nvGrpSpPr>
            <p:cNvPr id="37" name="组合 36"/>
            <p:cNvGrpSpPr/>
            <p:nvPr/>
          </p:nvGrpSpPr>
          <p:grpSpPr>
            <a:xfrm>
              <a:off x="0" y="4892"/>
              <a:ext cx="14401" cy="4785"/>
              <a:chOff x="0" y="0"/>
              <a:chExt cx="14401" cy="4785"/>
            </a:xfrm>
          </p:grpSpPr>
          <p:pic>
            <p:nvPicPr>
              <p:cNvPr id="38" name="图片 37"/>
              <p:cNvPicPr>
                <a:picLocks noChangeAspect="1"/>
              </p:cNvPicPr>
              <p:nvPr/>
            </p:nvPicPr>
            <p:blipFill rotWithShape="1">
              <a:blip r:embed="rId5" cstate="screen"/>
              <a:srcRect t="16751"/>
              <a:stretch>
                <a:fillRect/>
              </a:stretch>
            </p:blipFill>
            <p:spPr>
              <a:xfrm>
                <a:off x="0" y="0"/>
                <a:ext cx="14400" cy="4785"/>
              </a:xfrm>
              <a:prstGeom prst="rect">
                <a:avLst/>
              </a:prstGeom>
            </p:spPr>
          </p:pic>
          <p:pic>
            <p:nvPicPr>
              <p:cNvPr id="39" name="图片 38"/>
              <p:cNvPicPr>
                <a:picLocks noChangeAspect="1"/>
              </p:cNvPicPr>
              <p:nvPr/>
            </p:nvPicPr>
            <p:blipFill rotWithShape="1">
              <a:blip r:embed="rId5" cstate="screen"/>
              <a:srcRect t="16751"/>
              <a:stretch>
                <a:fillRect/>
              </a:stretch>
            </p:blipFill>
            <p:spPr>
              <a:xfrm flipH="1">
                <a:off x="1" y="0"/>
                <a:ext cx="14400" cy="4785"/>
              </a:xfrm>
              <a:prstGeom prst="rect">
                <a:avLst/>
              </a:prstGeom>
            </p:spPr>
          </p:pic>
        </p:grpSp>
        <p:pic>
          <p:nvPicPr>
            <p:cNvPr id="8" name="图片 7" descr="图层 6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752" y="929"/>
              <a:ext cx="891" cy="889"/>
            </a:xfrm>
            <a:prstGeom prst="rect">
              <a:avLst/>
            </a:prstGeom>
          </p:spPr>
        </p:pic>
      </p:grpSp>
      <p:grpSp>
        <p:nvGrpSpPr>
          <p:cNvPr id="58" name="组合 57"/>
          <p:cNvGrpSpPr/>
          <p:nvPr/>
        </p:nvGrpSpPr>
        <p:grpSpPr>
          <a:xfrm>
            <a:off x="1416050" y="748665"/>
            <a:ext cx="6697980" cy="4394835"/>
            <a:chOff x="6380" y="1309"/>
            <a:chExt cx="7586" cy="6347"/>
          </a:xfrm>
        </p:grpSpPr>
        <p:sp>
          <p:nvSpPr>
            <p:cNvPr id="57" name="云形 56"/>
            <p:cNvSpPr/>
            <p:nvPr/>
          </p:nvSpPr>
          <p:spPr>
            <a:xfrm>
              <a:off x="6580" y="1509"/>
              <a:ext cx="7386" cy="6147"/>
            </a:xfrm>
            <a:prstGeom prst="cloud">
              <a:avLst/>
            </a:prstGeom>
            <a:solidFill>
              <a:srgbClr val="63C0B4"/>
            </a:solidFill>
            <a:ln w="12700" cmpd="sng">
              <a:solidFill>
                <a:srgbClr val="843C0B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5" name="云形 54"/>
            <p:cNvSpPr/>
            <p:nvPr/>
          </p:nvSpPr>
          <p:spPr>
            <a:xfrm>
              <a:off x="6380" y="1309"/>
              <a:ext cx="7386" cy="6147"/>
            </a:xfrm>
            <a:prstGeom prst="cloud">
              <a:avLst/>
            </a:prstGeom>
            <a:solidFill>
              <a:schemeClr val="bg1"/>
            </a:solidFill>
            <a:ln w="12700" cmpd="sng">
              <a:solidFill>
                <a:srgbClr val="843C0B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11" name="图片 10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 flipH="1">
            <a:off x="7299958" y="0"/>
            <a:ext cx="1840230" cy="184023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3812" y="0"/>
            <a:ext cx="1840230" cy="184023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6549D6C-7BBA-4D49-A6CE-7AF33673414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85833" y="1840230"/>
            <a:ext cx="5803895" cy="1329043"/>
          </a:xfrm>
          <a:prstGeom prst="rect">
            <a:avLst/>
          </a:prstGeom>
        </p:spPr>
      </p:pic>
      <p:pic>
        <p:nvPicPr>
          <p:cNvPr id="16" name="Picture 15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D64F2FE4-0A1C-4F6E-9C11-15E1D916C14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1167" y="3149305"/>
            <a:ext cx="2828360" cy="2593607"/>
          </a:xfrm>
          <a:prstGeom prst="rect">
            <a:avLst/>
          </a:prstGeom>
        </p:spPr>
      </p:pic>
      <p:pic>
        <p:nvPicPr>
          <p:cNvPr id="17" name="Picture 16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4D31DAAF-8EB5-4E38-995A-3E43527F152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1354" y="2984774"/>
            <a:ext cx="1693061" cy="2629998"/>
          </a:xfrm>
          <a:prstGeom prst="rect">
            <a:avLst/>
          </a:prstGeom>
        </p:spPr>
      </p:pic>
      <p:pic>
        <p:nvPicPr>
          <p:cNvPr id="19" name="Barroom Ballet - Silent Film Light - Kevin MacLeod">
            <a:hlinkClick r:id="" action="ppaction://media"/>
            <a:extLst>
              <a:ext uri="{FF2B5EF4-FFF2-40B4-BE49-F238E27FC236}">
                <a16:creationId xmlns:a16="http://schemas.microsoft.com/office/drawing/2014/main" id="{4A2D54DE-2E4F-4B62-80C5-D5471E1759E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77654" y="-4413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4846615"/>
      </p:ext>
    </p:extLst>
  </p:cSld>
  <p:clrMapOvr>
    <a:masterClrMapping/>
  </p:clrMapOvr>
  <p:transition spd="slow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>
                <p:cTn id="2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2" t="20996" r="132" b="254"/>
          <a:stretch/>
        </p:blipFill>
        <p:spPr>
          <a:xfrm>
            <a:off x="0" y="-17655"/>
            <a:ext cx="9144000" cy="5143500"/>
          </a:xfrm>
          <a:prstGeom prst="rect">
            <a:avLst/>
          </a:prstGeom>
        </p:spPr>
      </p:pic>
      <p:pic>
        <p:nvPicPr>
          <p:cNvPr id="19" name="Picture 2" descr="Káº¿t quáº£ hÃ¬nh áº£nh cho home icon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401962"/>
            <a:ext cx="767861" cy="767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: Rounded Corners 19"/>
          <p:cNvSpPr/>
          <p:nvPr/>
        </p:nvSpPr>
        <p:spPr>
          <a:xfrm>
            <a:off x="767862" y="1178027"/>
            <a:ext cx="7875638" cy="2787445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083683" y="1799240"/>
            <a:ext cx="71934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u="none" strike="noStrike" kern="1200" cap="none" spc="0" normalizeH="0" baseline="0" noProof="0" dirty="0" err="1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Nhắc</a:t>
            </a:r>
            <a:r>
              <a:rPr kumimoji="0" lang="en-US" sz="3200" b="1" u="none" strike="noStrike" kern="1200" cap="none" spc="0" normalizeH="0" noProof="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u="none" strike="noStrike" kern="1200" cap="none" spc="0" normalizeH="0" noProof="0" dirty="0" err="1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r>
              <a:rPr kumimoji="0" lang="en-US" sz="3200" b="1" u="none" strike="noStrike" kern="1200" cap="none" spc="0" normalizeH="0" noProof="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u="none" strike="noStrike" kern="1200" cap="none" spc="0" normalizeH="0" noProof="0" dirty="0" err="1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kiến</a:t>
            </a:r>
            <a:r>
              <a:rPr kumimoji="0" lang="en-US" sz="3200" b="1" u="none" strike="noStrike" kern="1200" cap="none" spc="0" normalizeH="0" noProof="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u="none" strike="noStrike" kern="1200" cap="none" spc="0" normalizeH="0" noProof="0" dirty="0" err="1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thức</a:t>
            </a:r>
            <a:r>
              <a:rPr kumimoji="0" lang="en-US" sz="3200" b="1" u="none" strike="noStrike" kern="1200" cap="none" spc="0" normalizeH="0" noProof="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u="none" strike="noStrike" kern="1200" cap="none" spc="0" normalizeH="0" noProof="0" dirty="0" err="1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kumimoji="0" lang="en-US" sz="3200" b="1" u="none" strike="noStrike" kern="1200" cap="none" spc="0" normalizeH="0" noProof="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u="none" strike="noStrike" kern="1200" cap="none" spc="0" normalizeH="0" noProof="0" dirty="0" err="1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</a:t>
            </a:r>
            <a:r>
              <a:rPr kumimoji="0" lang="en-US" sz="3200" b="1" u="none" strike="noStrike" kern="1200" cap="none" spc="0" normalizeH="0" noProof="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u="none" strike="noStrike" kern="1200" cap="none" spc="0" normalizeH="0" noProof="0" dirty="0" err="1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đơn</a:t>
            </a:r>
            <a:r>
              <a:rPr kumimoji="0" lang="en-US" sz="3200" b="1" u="none" strike="noStrike" kern="1200" cap="none" spc="0" normalizeH="0" noProof="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3200" b="1" u="none" strike="noStrike" kern="1200" cap="none" spc="0" normalizeH="0" noProof="0" dirty="0" err="1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</a:t>
            </a:r>
            <a:r>
              <a:rPr kumimoji="0" lang="en-US" sz="3200" b="1" u="none" strike="noStrike" kern="1200" cap="none" spc="0" normalizeH="0" noProof="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u="none" strike="noStrike" kern="1200" cap="none" spc="0" normalizeH="0" noProof="0" dirty="0" err="1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phức</a:t>
            </a:r>
            <a:r>
              <a:rPr kumimoji="0" lang="en-US" sz="3200" b="1" u="none" strike="noStrike" kern="1200" cap="none" spc="0" normalizeH="0" noProof="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en-US" sz="3200" b="1" u="none" strike="noStrike" kern="1200" cap="none" spc="0" normalizeH="0" baseline="0" noProof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613967"/>
      </p:ext>
    </p:extLst>
  </p:cSld>
  <p:clrMapOvr>
    <a:masterClrMapping/>
  </p:clrMapOvr>
  <p:transition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2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组合 63"/>
          <p:cNvGrpSpPr/>
          <p:nvPr/>
        </p:nvGrpSpPr>
        <p:grpSpPr>
          <a:xfrm>
            <a:off x="0" y="2092961"/>
            <a:ext cx="9144000" cy="3037840"/>
            <a:chOff x="0" y="0"/>
            <a:chExt cx="14400" cy="4784"/>
          </a:xfrm>
        </p:grpSpPr>
        <p:pic>
          <p:nvPicPr>
            <p:cNvPr id="61" name="图片 60"/>
            <p:cNvPicPr>
              <a:picLocks noChangeAspect="1"/>
            </p:cNvPicPr>
            <p:nvPr/>
          </p:nvPicPr>
          <p:blipFill rotWithShape="1">
            <a:blip r:embed="rId5" cstate="screen"/>
            <a:srcRect t="16751"/>
            <a:stretch>
              <a:fillRect/>
            </a:stretch>
          </p:blipFill>
          <p:spPr>
            <a:xfrm>
              <a:off x="0" y="0"/>
              <a:ext cx="14400" cy="4785"/>
            </a:xfrm>
            <a:prstGeom prst="rect">
              <a:avLst/>
            </a:prstGeom>
          </p:spPr>
        </p:pic>
        <p:pic>
          <p:nvPicPr>
            <p:cNvPr id="63" name="图片 62"/>
            <p:cNvPicPr>
              <a:picLocks noChangeAspect="1"/>
            </p:cNvPicPr>
            <p:nvPr/>
          </p:nvPicPr>
          <p:blipFill rotWithShape="1">
            <a:blip r:embed="rId5" cstate="screen"/>
            <a:srcRect t="16751"/>
            <a:stretch>
              <a:fillRect/>
            </a:stretch>
          </p:blipFill>
          <p:spPr>
            <a:xfrm flipH="1">
              <a:off x="0" y="0"/>
              <a:ext cx="14400" cy="4785"/>
            </a:xfrm>
            <a:prstGeom prst="rect">
              <a:avLst/>
            </a:prstGeom>
          </p:spPr>
        </p:pic>
      </p:grpSp>
      <p:pic>
        <p:nvPicPr>
          <p:cNvPr id="26" name="图片 25" descr="组 2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-26670"/>
            <a:ext cx="9144000" cy="2038350"/>
          </a:xfrm>
          <a:prstGeom prst="rect">
            <a:avLst/>
          </a:prstGeom>
        </p:spPr>
      </p:pic>
      <p:grpSp>
        <p:nvGrpSpPr>
          <p:cNvPr id="32" name="组合 31"/>
          <p:cNvGrpSpPr/>
          <p:nvPr/>
        </p:nvGrpSpPr>
        <p:grpSpPr>
          <a:xfrm>
            <a:off x="2169797" y="133352"/>
            <a:ext cx="4642485" cy="1146175"/>
            <a:chOff x="3379" y="264"/>
            <a:chExt cx="7311" cy="1805"/>
          </a:xfrm>
        </p:grpSpPr>
        <p:sp>
          <p:nvSpPr>
            <p:cNvPr id="33" name="椭圆 32"/>
            <p:cNvSpPr/>
            <p:nvPr/>
          </p:nvSpPr>
          <p:spPr>
            <a:xfrm>
              <a:off x="3379" y="585"/>
              <a:ext cx="611" cy="611"/>
            </a:xfrm>
            <a:prstGeom prst="ellipse">
              <a:avLst/>
            </a:prstGeom>
            <a:solidFill>
              <a:srgbClr val="FAD194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4" name="椭圆 33"/>
            <p:cNvSpPr/>
            <p:nvPr/>
          </p:nvSpPr>
          <p:spPr>
            <a:xfrm>
              <a:off x="3812" y="264"/>
              <a:ext cx="735" cy="735"/>
            </a:xfrm>
            <a:prstGeom prst="ellipse">
              <a:avLst/>
            </a:prstGeom>
            <a:solidFill>
              <a:srgbClr val="AFCFBD">
                <a:alpha val="5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5" name="椭圆 34"/>
            <p:cNvSpPr/>
            <p:nvPr/>
          </p:nvSpPr>
          <p:spPr>
            <a:xfrm>
              <a:off x="5822" y="347"/>
              <a:ext cx="476" cy="476"/>
            </a:xfrm>
            <a:prstGeom prst="ellipse">
              <a:avLst/>
            </a:prstGeom>
            <a:solidFill>
              <a:srgbClr val="FAD1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6" name="椭圆 35"/>
            <p:cNvSpPr/>
            <p:nvPr/>
          </p:nvSpPr>
          <p:spPr>
            <a:xfrm>
              <a:off x="8315" y="585"/>
              <a:ext cx="345" cy="345"/>
            </a:xfrm>
            <a:prstGeom prst="ellipse">
              <a:avLst/>
            </a:prstGeom>
            <a:solidFill>
              <a:srgbClr val="AFCFBD">
                <a:alpha val="81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7" name="椭圆 36"/>
            <p:cNvSpPr/>
            <p:nvPr/>
          </p:nvSpPr>
          <p:spPr>
            <a:xfrm>
              <a:off x="4311" y="758"/>
              <a:ext cx="373" cy="373"/>
            </a:xfrm>
            <a:prstGeom prst="ellipse">
              <a:avLst/>
            </a:prstGeom>
            <a:solidFill>
              <a:srgbClr val="D2B297">
                <a:alpha val="6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8" name="椭圆 37"/>
            <p:cNvSpPr/>
            <p:nvPr/>
          </p:nvSpPr>
          <p:spPr>
            <a:xfrm>
              <a:off x="7884" y="564"/>
              <a:ext cx="611" cy="611"/>
            </a:xfrm>
            <a:prstGeom prst="ellipse">
              <a:avLst/>
            </a:prstGeom>
            <a:solidFill>
              <a:srgbClr val="CCE1DE">
                <a:alpha val="6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9" name="椭圆 38"/>
            <p:cNvSpPr/>
            <p:nvPr/>
          </p:nvSpPr>
          <p:spPr>
            <a:xfrm>
              <a:off x="10192" y="564"/>
              <a:ext cx="259" cy="259"/>
            </a:xfrm>
            <a:prstGeom prst="ellipse">
              <a:avLst/>
            </a:prstGeom>
            <a:solidFill>
              <a:srgbClr val="FAD194">
                <a:alpha val="6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0" name="椭圆 39"/>
            <p:cNvSpPr/>
            <p:nvPr/>
          </p:nvSpPr>
          <p:spPr>
            <a:xfrm>
              <a:off x="10448" y="488"/>
              <a:ext cx="193" cy="193"/>
            </a:xfrm>
            <a:prstGeom prst="ellipse">
              <a:avLst/>
            </a:prstGeom>
            <a:solidFill>
              <a:srgbClr val="FCC6B7">
                <a:alpha val="7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1" name="椭圆 40"/>
            <p:cNvSpPr/>
            <p:nvPr/>
          </p:nvSpPr>
          <p:spPr>
            <a:xfrm>
              <a:off x="10432" y="804"/>
              <a:ext cx="259" cy="259"/>
            </a:xfrm>
            <a:prstGeom prst="ellipse">
              <a:avLst/>
            </a:prstGeom>
            <a:solidFill>
              <a:srgbClr val="D1C9E0">
                <a:alpha val="6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2" name="椭圆 41"/>
            <p:cNvSpPr/>
            <p:nvPr/>
          </p:nvSpPr>
          <p:spPr>
            <a:xfrm>
              <a:off x="6568" y="1437"/>
              <a:ext cx="632" cy="632"/>
            </a:xfrm>
            <a:prstGeom prst="ellipse">
              <a:avLst/>
            </a:prstGeom>
            <a:solidFill>
              <a:srgbClr val="FCC6B7">
                <a:alpha val="5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62" name="云形 61"/>
          <p:cNvSpPr/>
          <p:nvPr/>
        </p:nvSpPr>
        <p:spPr>
          <a:xfrm>
            <a:off x="1538060" y="135433"/>
            <a:ext cx="5835650" cy="2987040"/>
          </a:xfrm>
          <a:custGeom>
            <a:avLst/>
            <a:gdLst>
              <a:gd name="connsiteX0" fmla="*/ 526829 w 5835650"/>
              <a:gd name="connsiteY0" fmla="*/ 993605 h 2987040"/>
              <a:gd name="connsiteX1" fmla="*/ 759580 w 5835650"/>
              <a:gd name="connsiteY1" fmla="*/ 477580 h 2987040"/>
              <a:gd name="connsiteX2" fmla="*/ 1891858 w 5835650"/>
              <a:gd name="connsiteY2" fmla="*/ 359689 h 2987040"/>
              <a:gd name="connsiteX3" fmla="*/ 3033457 w 5835650"/>
              <a:gd name="connsiteY3" fmla="*/ 237303 h 2987040"/>
              <a:gd name="connsiteX4" fmla="*/ 3478290 w 5835650"/>
              <a:gd name="connsiteY4" fmla="*/ 13828 h 2987040"/>
              <a:gd name="connsiteX5" fmla="*/ 4029975 w 5835650"/>
              <a:gd name="connsiteY5" fmla="*/ 171547 h 2987040"/>
              <a:gd name="connsiteX6" fmla="*/ 4790501 w 5835650"/>
              <a:gd name="connsiteY6" fmla="*/ 47709 h 2987040"/>
              <a:gd name="connsiteX7" fmla="*/ 5176167 w 5835650"/>
              <a:gd name="connsiteY7" fmla="*/ 385549 h 2987040"/>
              <a:gd name="connsiteX8" fmla="*/ 5671117 w 5835650"/>
              <a:gd name="connsiteY8" fmla="*/ 713432 h 2987040"/>
              <a:gd name="connsiteX9" fmla="*/ 5648963 w 5835650"/>
              <a:gd name="connsiteY9" fmla="*/ 1068973 h 2987040"/>
              <a:gd name="connsiteX10" fmla="*/ 5810794 w 5835650"/>
              <a:gd name="connsiteY10" fmla="*/ 1612586 h 2987040"/>
              <a:gd name="connsiteX11" fmla="*/ 5052700 w 5835650"/>
              <a:gd name="connsiteY11" fmla="*/ 2088438 h 2987040"/>
              <a:gd name="connsiteX12" fmla="*/ 4781315 w 5835650"/>
              <a:gd name="connsiteY12" fmla="*/ 2496183 h 2987040"/>
              <a:gd name="connsiteX13" fmla="*/ 3857337 w 5835650"/>
              <a:gd name="connsiteY13" fmla="*/ 2545552 h 2987040"/>
              <a:gd name="connsiteX14" fmla="*/ 3197044 w 5835650"/>
              <a:gd name="connsiteY14" fmla="*/ 2980540 h 2987040"/>
              <a:gd name="connsiteX15" fmla="*/ 2226192 w 5835650"/>
              <a:gd name="connsiteY15" fmla="*/ 2715025 h 2987040"/>
              <a:gd name="connsiteX16" fmla="*/ 784030 w 5835650"/>
              <a:gd name="connsiteY16" fmla="*/ 2452691 h 2987040"/>
              <a:gd name="connsiteX17" fmla="*/ 149943 w 5835650"/>
              <a:gd name="connsiteY17" fmla="*/ 2160763 h 2987040"/>
              <a:gd name="connsiteX18" fmla="*/ 285433 w 5835650"/>
              <a:gd name="connsiteY18" fmla="*/ 1766709 h 2987040"/>
              <a:gd name="connsiteX19" fmla="*/ -676 w 5835650"/>
              <a:gd name="connsiteY19" fmla="*/ 1362422 h 2987040"/>
              <a:gd name="connsiteX20" fmla="*/ 521831 w 5835650"/>
              <a:gd name="connsiteY20" fmla="*/ 1003078 h 2987040"/>
              <a:gd name="connsiteX21" fmla="*/ 526829 w 5835650"/>
              <a:gd name="connsiteY21" fmla="*/ 993605 h 2987040"/>
              <a:gd name="connsiteX0" fmla="*/ 633951 w 5835650"/>
              <a:gd name="connsiteY0" fmla="*/ 1809994 h 2987040"/>
              <a:gd name="connsiteX1" fmla="*/ 291782 w 5835650"/>
              <a:gd name="connsiteY1" fmla="*/ 1754886 h 2987040"/>
              <a:gd name="connsiteX2" fmla="*/ 935865 w 5835650"/>
              <a:gd name="connsiteY2" fmla="*/ 2413071 h 2987040"/>
              <a:gd name="connsiteX3" fmla="*/ 786191 w 5835650"/>
              <a:gd name="connsiteY3" fmla="*/ 2439416 h 2987040"/>
              <a:gd name="connsiteX4" fmla="*/ 2225922 w 5835650"/>
              <a:gd name="connsiteY4" fmla="*/ 2702856 h 2987040"/>
              <a:gd name="connsiteX5" fmla="*/ 2135685 w 5835650"/>
              <a:gd name="connsiteY5" fmla="*/ 2582545 h 2987040"/>
              <a:gd name="connsiteX6" fmla="*/ 3894080 w 5835650"/>
              <a:gd name="connsiteY6" fmla="*/ 2402838 h 2987040"/>
              <a:gd name="connsiteX7" fmla="*/ 3858013 w 5835650"/>
              <a:gd name="connsiteY7" fmla="*/ 2534835 h 2987040"/>
              <a:gd name="connsiteX8" fmla="*/ 4610298 w 5835650"/>
              <a:gd name="connsiteY8" fmla="*/ 1587141 h 2987040"/>
              <a:gd name="connsiteX9" fmla="*/ 5049458 w 5835650"/>
              <a:gd name="connsiteY9" fmla="*/ 2080556 h 2987040"/>
              <a:gd name="connsiteX10" fmla="*/ 5646261 w 5835650"/>
              <a:gd name="connsiteY10" fmla="*/ 1061643 h 2987040"/>
              <a:gd name="connsiteX11" fmla="*/ 5450659 w 5835650"/>
              <a:gd name="connsiteY11" fmla="*/ 1246674 h 2987040"/>
              <a:gd name="connsiteX12" fmla="*/ 5176978 w 5835650"/>
              <a:gd name="connsiteY12" fmla="*/ 375177 h 2987040"/>
              <a:gd name="connsiteX13" fmla="*/ 5187244 w 5835650"/>
              <a:gd name="connsiteY13" fmla="*/ 462576 h 2987040"/>
              <a:gd name="connsiteX14" fmla="*/ 3927986 w 5835650"/>
              <a:gd name="connsiteY14" fmla="*/ 273258 h 2987040"/>
              <a:gd name="connsiteX15" fmla="*/ 4028219 w 5835650"/>
              <a:gd name="connsiteY15" fmla="*/ 161798 h 2987040"/>
              <a:gd name="connsiteX16" fmla="*/ 2990905 w 5835650"/>
              <a:gd name="connsiteY16" fmla="*/ 326361 h 2987040"/>
              <a:gd name="connsiteX17" fmla="*/ 3039401 w 5835650"/>
              <a:gd name="connsiteY17" fmla="*/ 230251 h 2987040"/>
              <a:gd name="connsiteX18" fmla="*/ 1891182 w 5835650"/>
              <a:gd name="connsiteY18" fmla="*/ 358997 h 2987040"/>
              <a:gd name="connsiteX19" fmla="*/ 2066792 w 5835650"/>
              <a:gd name="connsiteY19" fmla="*/ 452204 h 2987040"/>
              <a:gd name="connsiteX20" fmla="*/ 557493 w 5835650"/>
              <a:gd name="connsiteY20" fmla="*/ 1091721 h 2987040"/>
              <a:gd name="connsiteX21" fmla="*/ 526829 w 5835650"/>
              <a:gd name="connsiteY21" fmla="*/ 993605 h 2987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5835650" h="2987040" fill="none" extrusionOk="0">
                <a:moveTo>
                  <a:pt x="526829" y="993605"/>
                </a:moveTo>
                <a:cubicBezTo>
                  <a:pt x="473790" y="789192"/>
                  <a:pt x="573864" y="598554"/>
                  <a:pt x="759580" y="477580"/>
                </a:cubicBezTo>
                <a:cubicBezTo>
                  <a:pt x="971971" y="206317"/>
                  <a:pt x="1580420" y="250885"/>
                  <a:pt x="1891858" y="359689"/>
                </a:cubicBezTo>
                <a:cubicBezTo>
                  <a:pt x="2035142" y="94817"/>
                  <a:pt x="2666522" y="2086"/>
                  <a:pt x="3033457" y="237303"/>
                </a:cubicBezTo>
                <a:cubicBezTo>
                  <a:pt x="3109877" y="130160"/>
                  <a:pt x="3276787" y="27256"/>
                  <a:pt x="3478290" y="13828"/>
                </a:cubicBezTo>
                <a:cubicBezTo>
                  <a:pt x="3656651" y="-2526"/>
                  <a:pt x="3884212" y="26067"/>
                  <a:pt x="4029975" y="171547"/>
                </a:cubicBezTo>
                <a:cubicBezTo>
                  <a:pt x="4193141" y="11771"/>
                  <a:pt x="4573851" y="-41216"/>
                  <a:pt x="4790501" y="47709"/>
                </a:cubicBezTo>
                <a:cubicBezTo>
                  <a:pt x="4985275" y="78436"/>
                  <a:pt x="5132266" y="196770"/>
                  <a:pt x="5176167" y="385549"/>
                </a:cubicBezTo>
                <a:cubicBezTo>
                  <a:pt x="5394794" y="465557"/>
                  <a:pt x="5580415" y="544117"/>
                  <a:pt x="5671117" y="713432"/>
                </a:cubicBezTo>
                <a:cubicBezTo>
                  <a:pt x="5732645" y="832328"/>
                  <a:pt x="5705892" y="955148"/>
                  <a:pt x="5648963" y="1068973"/>
                </a:cubicBezTo>
                <a:cubicBezTo>
                  <a:pt x="5809218" y="1191843"/>
                  <a:pt x="5869125" y="1407600"/>
                  <a:pt x="5810794" y="1612586"/>
                </a:cubicBezTo>
                <a:cubicBezTo>
                  <a:pt x="5687850" y="1881796"/>
                  <a:pt x="5476217" y="2014272"/>
                  <a:pt x="5052700" y="2088438"/>
                </a:cubicBezTo>
                <a:cubicBezTo>
                  <a:pt x="5077117" y="2259892"/>
                  <a:pt x="4941370" y="2394520"/>
                  <a:pt x="4781315" y="2496183"/>
                </a:cubicBezTo>
                <a:cubicBezTo>
                  <a:pt x="4508033" y="2632577"/>
                  <a:pt x="4104528" y="2687272"/>
                  <a:pt x="3857337" y="2545552"/>
                </a:cubicBezTo>
                <a:cubicBezTo>
                  <a:pt x="3731930" y="2721649"/>
                  <a:pt x="3495715" y="2874667"/>
                  <a:pt x="3197044" y="2980540"/>
                </a:cubicBezTo>
                <a:cubicBezTo>
                  <a:pt x="2843587" y="3035022"/>
                  <a:pt x="2447335" y="3000361"/>
                  <a:pt x="2226192" y="2715025"/>
                </a:cubicBezTo>
                <a:cubicBezTo>
                  <a:pt x="1670176" y="2944131"/>
                  <a:pt x="1068471" y="2821079"/>
                  <a:pt x="784030" y="2452691"/>
                </a:cubicBezTo>
                <a:cubicBezTo>
                  <a:pt x="491766" y="2472897"/>
                  <a:pt x="247114" y="2337371"/>
                  <a:pt x="149943" y="2160763"/>
                </a:cubicBezTo>
                <a:cubicBezTo>
                  <a:pt x="91222" y="1993908"/>
                  <a:pt x="115027" y="1891158"/>
                  <a:pt x="285433" y="1766709"/>
                </a:cubicBezTo>
                <a:cubicBezTo>
                  <a:pt x="89566" y="1710887"/>
                  <a:pt x="-13883" y="1500400"/>
                  <a:pt x="-676" y="1362422"/>
                </a:cubicBezTo>
                <a:cubicBezTo>
                  <a:pt x="12816" y="1178308"/>
                  <a:pt x="278440" y="1043684"/>
                  <a:pt x="521831" y="1003078"/>
                </a:cubicBezTo>
                <a:cubicBezTo>
                  <a:pt x="523294" y="999073"/>
                  <a:pt x="525182" y="997288"/>
                  <a:pt x="526829" y="993605"/>
                </a:cubicBezTo>
                <a:close/>
              </a:path>
              <a:path w="5835650" h="2987040" fill="none" extrusionOk="0">
                <a:moveTo>
                  <a:pt x="633951" y="1809994"/>
                </a:moveTo>
                <a:cubicBezTo>
                  <a:pt x="508906" y="1809774"/>
                  <a:pt x="379473" y="1804188"/>
                  <a:pt x="291782" y="1754886"/>
                </a:cubicBezTo>
                <a:moveTo>
                  <a:pt x="935865" y="2413071"/>
                </a:moveTo>
                <a:cubicBezTo>
                  <a:pt x="882015" y="2430659"/>
                  <a:pt x="832067" y="2438492"/>
                  <a:pt x="786191" y="2439416"/>
                </a:cubicBezTo>
                <a:moveTo>
                  <a:pt x="2225922" y="2702856"/>
                </a:moveTo>
                <a:cubicBezTo>
                  <a:pt x="2187272" y="2660668"/>
                  <a:pt x="2165024" y="2618349"/>
                  <a:pt x="2135685" y="2582545"/>
                </a:cubicBezTo>
                <a:moveTo>
                  <a:pt x="3894080" y="2402838"/>
                </a:moveTo>
                <a:cubicBezTo>
                  <a:pt x="3898277" y="2448002"/>
                  <a:pt x="3870368" y="2484839"/>
                  <a:pt x="3858013" y="2534835"/>
                </a:cubicBezTo>
                <a:moveTo>
                  <a:pt x="4610298" y="1587141"/>
                </a:moveTo>
                <a:cubicBezTo>
                  <a:pt x="4844823" y="1679681"/>
                  <a:pt x="5062242" y="1842644"/>
                  <a:pt x="5049458" y="2080556"/>
                </a:cubicBezTo>
                <a:moveTo>
                  <a:pt x="5646261" y="1061643"/>
                </a:moveTo>
                <a:cubicBezTo>
                  <a:pt x="5606165" y="1129851"/>
                  <a:pt x="5517798" y="1196253"/>
                  <a:pt x="5450659" y="1246674"/>
                </a:cubicBezTo>
                <a:moveTo>
                  <a:pt x="5176978" y="375177"/>
                </a:moveTo>
                <a:cubicBezTo>
                  <a:pt x="5178611" y="404388"/>
                  <a:pt x="5193860" y="430543"/>
                  <a:pt x="5187244" y="462576"/>
                </a:cubicBezTo>
                <a:moveTo>
                  <a:pt x="3927986" y="273258"/>
                </a:moveTo>
                <a:cubicBezTo>
                  <a:pt x="3948757" y="221284"/>
                  <a:pt x="3977932" y="201334"/>
                  <a:pt x="4028219" y="161798"/>
                </a:cubicBezTo>
                <a:moveTo>
                  <a:pt x="2990905" y="326361"/>
                </a:moveTo>
                <a:cubicBezTo>
                  <a:pt x="3005876" y="299314"/>
                  <a:pt x="3019150" y="267324"/>
                  <a:pt x="3039401" y="230251"/>
                </a:cubicBezTo>
                <a:moveTo>
                  <a:pt x="1891182" y="358997"/>
                </a:moveTo>
                <a:cubicBezTo>
                  <a:pt x="1956627" y="377275"/>
                  <a:pt x="2008829" y="427980"/>
                  <a:pt x="2066792" y="452204"/>
                </a:cubicBezTo>
                <a:moveTo>
                  <a:pt x="557493" y="1091721"/>
                </a:moveTo>
                <a:cubicBezTo>
                  <a:pt x="542619" y="1056901"/>
                  <a:pt x="530430" y="1024071"/>
                  <a:pt x="526829" y="993605"/>
                </a:cubicBezTo>
              </a:path>
              <a:path w="5835650" h="2987040" stroke="0" extrusionOk="0">
                <a:moveTo>
                  <a:pt x="526829" y="993605"/>
                </a:moveTo>
                <a:cubicBezTo>
                  <a:pt x="495842" y="760899"/>
                  <a:pt x="579530" y="621849"/>
                  <a:pt x="759580" y="477580"/>
                </a:cubicBezTo>
                <a:cubicBezTo>
                  <a:pt x="974877" y="283037"/>
                  <a:pt x="1579522" y="237057"/>
                  <a:pt x="1891858" y="359689"/>
                </a:cubicBezTo>
                <a:cubicBezTo>
                  <a:pt x="2125018" y="80836"/>
                  <a:pt x="2694094" y="-53935"/>
                  <a:pt x="3033457" y="237303"/>
                </a:cubicBezTo>
                <a:cubicBezTo>
                  <a:pt x="3125305" y="122915"/>
                  <a:pt x="3282653" y="68739"/>
                  <a:pt x="3478290" y="13828"/>
                </a:cubicBezTo>
                <a:cubicBezTo>
                  <a:pt x="3704144" y="-8440"/>
                  <a:pt x="3872936" y="51057"/>
                  <a:pt x="4029975" y="171547"/>
                </a:cubicBezTo>
                <a:cubicBezTo>
                  <a:pt x="4196240" y="-4341"/>
                  <a:pt x="4532956" y="31216"/>
                  <a:pt x="4790501" y="47709"/>
                </a:cubicBezTo>
                <a:cubicBezTo>
                  <a:pt x="4993110" y="133997"/>
                  <a:pt x="5143845" y="228142"/>
                  <a:pt x="5176167" y="385549"/>
                </a:cubicBezTo>
                <a:cubicBezTo>
                  <a:pt x="5437362" y="404030"/>
                  <a:pt x="5591302" y="519681"/>
                  <a:pt x="5671117" y="713432"/>
                </a:cubicBezTo>
                <a:cubicBezTo>
                  <a:pt x="5719723" y="822602"/>
                  <a:pt x="5741910" y="942863"/>
                  <a:pt x="5648963" y="1068973"/>
                </a:cubicBezTo>
                <a:cubicBezTo>
                  <a:pt x="5848350" y="1201156"/>
                  <a:pt x="5862975" y="1441733"/>
                  <a:pt x="5810794" y="1612586"/>
                </a:cubicBezTo>
                <a:cubicBezTo>
                  <a:pt x="5635481" y="1848958"/>
                  <a:pt x="5403321" y="2061074"/>
                  <a:pt x="5052700" y="2088438"/>
                </a:cubicBezTo>
                <a:cubicBezTo>
                  <a:pt x="5052970" y="2237572"/>
                  <a:pt x="4956197" y="2400962"/>
                  <a:pt x="4781315" y="2496183"/>
                </a:cubicBezTo>
                <a:cubicBezTo>
                  <a:pt x="4533624" y="2672329"/>
                  <a:pt x="4148327" y="2630011"/>
                  <a:pt x="3857337" y="2545552"/>
                </a:cubicBezTo>
                <a:cubicBezTo>
                  <a:pt x="3698799" y="2731720"/>
                  <a:pt x="3518647" y="2918940"/>
                  <a:pt x="3197044" y="2980540"/>
                </a:cubicBezTo>
                <a:cubicBezTo>
                  <a:pt x="2810384" y="3059511"/>
                  <a:pt x="2388915" y="2913599"/>
                  <a:pt x="2226192" y="2715025"/>
                </a:cubicBezTo>
                <a:cubicBezTo>
                  <a:pt x="1672679" y="2958717"/>
                  <a:pt x="1100568" y="2911239"/>
                  <a:pt x="784030" y="2452691"/>
                </a:cubicBezTo>
                <a:cubicBezTo>
                  <a:pt x="491640" y="2483724"/>
                  <a:pt x="230225" y="2325806"/>
                  <a:pt x="149943" y="2160763"/>
                </a:cubicBezTo>
                <a:cubicBezTo>
                  <a:pt x="94607" y="2027079"/>
                  <a:pt x="162635" y="1850111"/>
                  <a:pt x="285433" y="1766709"/>
                </a:cubicBezTo>
                <a:cubicBezTo>
                  <a:pt x="93102" y="1715500"/>
                  <a:pt x="-48761" y="1537856"/>
                  <a:pt x="-676" y="1362422"/>
                </a:cubicBezTo>
                <a:cubicBezTo>
                  <a:pt x="22418" y="1144984"/>
                  <a:pt x="281785" y="1028264"/>
                  <a:pt x="521831" y="1003078"/>
                </a:cubicBezTo>
                <a:cubicBezTo>
                  <a:pt x="523689" y="1000114"/>
                  <a:pt x="525214" y="996541"/>
                  <a:pt x="526829" y="993605"/>
                </a:cubicBezTo>
                <a:close/>
              </a:path>
              <a:path w="5835650" h="2987040" fill="none" stroke="0" extrusionOk="0">
                <a:moveTo>
                  <a:pt x="633951" y="1809994"/>
                </a:moveTo>
                <a:cubicBezTo>
                  <a:pt x="519837" y="1827178"/>
                  <a:pt x="409966" y="1820692"/>
                  <a:pt x="291782" y="1754886"/>
                </a:cubicBezTo>
                <a:moveTo>
                  <a:pt x="935865" y="2413071"/>
                </a:moveTo>
                <a:cubicBezTo>
                  <a:pt x="885900" y="2422823"/>
                  <a:pt x="831083" y="2440453"/>
                  <a:pt x="786191" y="2439416"/>
                </a:cubicBezTo>
                <a:moveTo>
                  <a:pt x="2225922" y="2702856"/>
                </a:moveTo>
                <a:cubicBezTo>
                  <a:pt x="2195538" y="2667717"/>
                  <a:pt x="2167839" y="2619635"/>
                  <a:pt x="2135685" y="2582545"/>
                </a:cubicBezTo>
                <a:moveTo>
                  <a:pt x="3894080" y="2402838"/>
                </a:moveTo>
                <a:cubicBezTo>
                  <a:pt x="3893649" y="2439104"/>
                  <a:pt x="3869741" y="2494237"/>
                  <a:pt x="3858013" y="2534835"/>
                </a:cubicBezTo>
                <a:moveTo>
                  <a:pt x="4610298" y="1587141"/>
                </a:moveTo>
                <a:cubicBezTo>
                  <a:pt x="4871429" y="1684577"/>
                  <a:pt x="5030647" y="1839018"/>
                  <a:pt x="5049458" y="2080556"/>
                </a:cubicBezTo>
                <a:moveTo>
                  <a:pt x="5646261" y="1061643"/>
                </a:moveTo>
                <a:cubicBezTo>
                  <a:pt x="5618836" y="1140876"/>
                  <a:pt x="5543880" y="1205926"/>
                  <a:pt x="5450659" y="1246674"/>
                </a:cubicBezTo>
                <a:moveTo>
                  <a:pt x="5176978" y="375177"/>
                </a:moveTo>
                <a:cubicBezTo>
                  <a:pt x="5186835" y="404336"/>
                  <a:pt x="5184944" y="433793"/>
                  <a:pt x="5187244" y="462576"/>
                </a:cubicBezTo>
                <a:moveTo>
                  <a:pt x="3927986" y="273258"/>
                </a:moveTo>
                <a:cubicBezTo>
                  <a:pt x="3957312" y="228589"/>
                  <a:pt x="3991507" y="185146"/>
                  <a:pt x="4028219" y="161798"/>
                </a:cubicBezTo>
                <a:moveTo>
                  <a:pt x="2990905" y="326361"/>
                </a:moveTo>
                <a:cubicBezTo>
                  <a:pt x="3009479" y="289442"/>
                  <a:pt x="3012638" y="259201"/>
                  <a:pt x="3039401" y="230251"/>
                </a:cubicBezTo>
                <a:moveTo>
                  <a:pt x="1891182" y="358997"/>
                </a:moveTo>
                <a:cubicBezTo>
                  <a:pt x="1948540" y="379005"/>
                  <a:pt x="2023492" y="411613"/>
                  <a:pt x="2066792" y="452204"/>
                </a:cubicBezTo>
                <a:moveTo>
                  <a:pt x="557493" y="1091721"/>
                </a:moveTo>
                <a:cubicBezTo>
                  <a:pt x="544120" y="1054740"/>
                  <a:pt x="525110" y="1027470"/>
                  <a:pt x="526829" y="993605"/>
                </a:cubicBezTo>
              </a:path>
            </a:pathLst>
          </a:custGeom>
          <a:solidFill>
            <a:schemeClr val="bg1"/>
          </a:solidFill>
          <a:ln w="19050" cmpd="sng">
            <a:solidFill>
              <a:srgbClr val="00FFCC"/>
            </a:solidFill>
            <a:prstDash val="dash"/>
            <a:extLst>
              <a:ext uri="{C807C97D-BFC1-408E-A445-0C87EB9F89A2}">
                <ask:lineSketchStyleProps xmlns="" xmlns:ask="http://schemas.microsoft.com/office/drawing/2018/sketchyshapes" sd="2306193263">
                  <a:prstGeom prst="cloud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glow rad="63500">
              <a:srgbClr val="00FFCC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Barroom Ballet - Silent Film Light - Kevin MacLeod">
            <a:hlinkClick r:id="" action="ppaction://media"/>
            <a:extLst>
              <a:ext uri="{FF2B5EF4-FFF2-40B4-BE49-F238E27FC236}">
                <a16:creationId xmlns:a16="http://schemas.microsoft.com/office/drawing/2014/main" id="{6124C35E-53FD-49BE-A902-05822ECC84F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177654" y="-44131"/>
            <a:ext cx="609600" cy="609600"/>
          </a:xfrm>
          <a:prstGeom prst="rect">
            <a:avLst/>
          </a:prstGeom>
        </p:spPr>
      </p:pic>
      <p:pic>
        <p:nvPicPr>
          <p:cNvPr id="21" name="Picture 20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3228B63E-A7FA-4DE9-813D-E3661468557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9977" y="2608211"/>
            <a:ext cx="2828360" cy="2593607"/>
          </a:xfrm>
          <a:prstGeom prst="rect">
            <a:avLst/>
          </a:prstGeom>
        </p:spPr>
      </p:pic>
      <p:pic>
        <p:nvPicPr>
          <p:cNvPr id="22" name="Picture 21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D95738E1-EED5-4745-9ADD-B1248BEF8F6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0164" y="2443680"/>
            <a:ext cx="1693061" cy="262999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385C3FF-F60B-45ED-BE2A-3150E2D9FDB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11204" y="734876"/>
            <a:ext cx="5169856" cy="1767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1918916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6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2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62" grpId="0" bldLvl="0" animBg="1"/>
      <p:bldP spid="62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-635" y="-760730"/>
            <a:ext cx="9144635" cy="5904230"/>
            <a:chOff x="0" y="378"/>
            <a:chExt cx="14401" cy="9298"/>
          </a:xfrm>
        </p:grpSpPr>
        <p:grpSp>
          <p:nvGrpSpPr>
            <p:cNvPr id="37" name="组合 36"/>
            <p:cNvGrpSpPr/>
            <p:nvPr/>
          </p:nvGrpSpPr>
          <p:grpSpPr>
            <a:xfrm>
              <a:off x="0" y="4892"/>
              <a:ext cx="14401" cy="4784"/>
              <a:chOff x="0" y="0"/>
              <a:chExt cx="14401" cy="4784"/>
            </a:xfrm>
          </p:grpSpPr>
          <p:pic>
            <p:nvPicPr>
              <p:cNvPr id="38" name="图片 37"/>
              <p:cNvPicPr>
                <a:picLocks noChangeAspect="1"/>
              </p:cNvPicPr>
              <p:nvPr/>
            </p:nvPicPr>
            <p:blipFill rotWithShape="1">
              <a:blip r:embed="rId3" cstate="screen"/>
              <a:srcRect t="16751"/>
              <a:stretch>
                <a:fillRect/>
              </a:stretch>
            </p:blipFill>
            <p:spPr>
              <a:xfrm>
                <a:off x="0" y="0"/>
                <a:ext cx="14400" cy="4785"/>
              </a:xfrm>
              <a:prstGeom prst="rect">
                <a:avLst/>
              </a:prstGeom>
            </p:spPr>
          </p:pic>
          <p:pic>
            <p:nvPicPr>
              <p:cNvPr id="39" name="图片 38"/>
              <p:cNvPicPr>
                <a:picLocks noChangeAspect="1"/>
              </p:cNvPicPr>
              <p:nvPr/>
            </p:nvPicPr>
            <p:blipFill rotWithShape="1">
              <a:blip r:embed="rId3" cstate="screen"/>
              <a:srcRect t="16751"/>
              <a:stretch>
                <a:fillRect/>
              </a:stretch>
            </p:blipFill>
            <p:spPr>
              <a:xfrm flipH="1">
                <a:off x="1" y="0"/>
                <a:ext cx="14400" cy="4785"/>
              </a:xfrm>
              <a:prstGeom prst="rect">
                <a:avLst/>
              </a:prstGeom>
            </p:spPr>
          </p:pic>
        </p:grpSp>
        <p:pic>
          <p:nvPicPr>
            <p:cNvPr id="8" name="图片 7" descr="图层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79" y="378"/>
              <a:ext cx="891" cy="889"/>
            </a:xfrm>
            <a:prstGeom prst="rect">
              <a:avLst/>
            </a:prstGeom>
          </p:spPr>
        </p:pic>
      </p:grpSp>
      <p:grpSp>
        <p:nvGrpSpPr>
          <p:cNvPr id="4" name="组合 3"/>
          <p:cNvGrpSpPr/>
          <p:nvPr/>
        </p:nvGrpSpPr>
        <p:grpSpPr>
          <a:xfrm>
            <a:off x="289243" y="34607"/>
            <a:ext cx="8564245" cy="1840230"/>
            <a:chOff x="779" y="0"/>
            <a:chExt cx="13487" cy="2898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5" cstate="screen"/>
            <a:stretch>
              <a:fillRect/>
            </a:stretch>
          </p:blipFill>
          <p:spPr>
            <a:xfrm flipH="1">
              <a:off x="11368" y="0"/>
              <a:ext cx="2898" cy="2898"/>
            </a:xfrm>
            <a:prstGeom prst="rect">
              <a:avLst/>
            </a:prstGeom>
          </p:spPr>
        </p:pic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5" cstate="screen"/>
            <a:stretch>
              <a:fillRect/>
            </a:stretch>
          </p:blipFill>
          <p:spPr>
            <a:xfrm>
              <a:off x="779" y="0"/>
              <a:ext cx="2898" cy="2898"/>
            </a:xfrm>
            <a:prstGeom prst="rect">
              <a:avLst/>
            </a:prstGeom>
          </p:spPr>
        </p:pic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A982C3B6-2A6D-4930-8A84-11DD18976BC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9615" y="-196215"/>
            <a:ext cx="5143500" cy="51435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3323273" y="1667083"/>
            <a:ext cx="22036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 smtClean="0">
                <a:solidFill>
                  <a:srgbClr val="FF0000"/>
                </a:solidFill>
              </a:rPr>
              <a:t>Xem</a:t>
            </a:r>
            <a:r>
              <a:rPr lang="en-US" sz="3600" b="1" dirty="0" smtClean="0">
                <a:solidFill>
                  <a:srgbClr val="FF0000"/>
                </a:solidFill>
              </a:rPr>
              <a:t> video</a:t>
            </a:r>
            <a:endParaRPr lang="en-US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7748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split orient="vert"/>
      </p:transition>
    </mc:Choice>
    <mc:Fallback xmlns="">
      <p:transition spd="slow">
        <p:split orient="vert"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75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4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2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3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75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843779" y="1025296"/>
            <a:ext cx="5410200" cy="830997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“Con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chào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bố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con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.”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mấy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Horizontal Scroll 6"/>
          <p:cNvSpPr/>
          <p:nvPr/>
        </p:nvSpPr>
        <p:spPr>
          <a:xfrm>
            <a:off x="1778720" y="1440794"/>
            <a:ext cx="5557490" cy="3200400"/>
          </a:xfrm>
          <a:prstGeom prst="horizontalScroll">
            <a:avLst/>
          </a:prstGeom>
          <a:solidFill>
            <a:srgbClr val="FFFFCC"/>
          </a:solidFill>
          <a:ln w="28575">
            <a:solidFill>
              <a:srgbClr val="FF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370858" y="2437570"/>
            <a:ext cx="4114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b="1" dirty="0" smtClean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b="1" dirty="0" smtClean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800" b="1" dirty="0" smtClean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b="1" dirty="0" smtClean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 8 </a:t>
            </a:r>
            <a:r>
              <a:rPr lang="en-US" sz="2800" b="1" dirty="0" err="1" smtClean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2800" b="1" dirty="0" smtClean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b="1" dirty="0">
              <a:solidFill>
                <a:srgbClr val="0099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DCOM\Desktop\Hình ảnh\n761309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9045" y="-227910"/>
            <a:ext cx="1593272" cy="1253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881793" y="1025296"/>
            <a:ext cx="5410199" cy="830997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xét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 con,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chào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bố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”.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158189" y="2222126"/>
            <a:ext cx="513380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b="1" dirty="0" smtClean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800" b="1" dirty="0" smtClean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: con, </a:t>
            </a:r>
            <a:r>
              <a:rPr lang="en-US" sz="2800" b="1" dirty="0" err="1" smtClean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chào</a:t>
            </a:r>
            <a:r>
              <a:rPr lang="en-US" sz="2800" b="1" dirty="0" smtClean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 smtClean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800" b="1" dirty="0" smtClean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b="1" dirty="0" smtClean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: 1 </a:t>
            </a:r>
            <a:r>
              <a:rPr lang="en-US" sz="2800" b="1" dirty="0" err="1" smtClean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2800" b="1" dirty="0" smtClean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r>
              <a:rPr lang="en-US" sz="2800" b="1" dirty="0" err="1" smtClean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b="1" dirty="0" smtClean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800" b="1" dirty="0" smtClean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b="1" dirty="0" err="1" smtClean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bố</a:t>
            </a:r>
            <a:r>
              <a:rPr lang="en-US" sz="2800" b="1" dirty="0" smtClean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2800" b="1" dirty="0" smtClean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 smtClean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800" b="1" dirty="0" smtClean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b="1" dirty="0" smtClean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b="1" dirty="0" smtClean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: 2 </a:t>
            </a:r>
            <a:r>
              <a:rPr lang="en-US" sz="2800" b="1" dirty="0" err="1" smtClean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endParaRPr lang="en-US" sz="2800" b="1" dirty="0">
              <a:solidFill>
                <a:srgbClr val="0099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图片 38"/>
          <p:cNvPicPr>
            <a:picLocks noChangeAspect="1"/>
          </p:cNvPicPr>
          <p:nvPr/>
        </p:nvPicPr>
        <p:blipFill rotWithShape="1">
          <a:blip r:embed="rId5" cstate="screen"/>
          <a:srcRect t="16751"/>
          <a:stretch>
            <a:fillRect/>
          </a:stretch>
        </p:blipFill>
        <p:spPr>
          <a:xfrm flipH="1">
            <a:off x="14892" y="2608239"/>
            <a:ext cx="9144000" cy="2600950"/>
          </a:xfrm>
          <a:prstGeom prst="rect">
            <a:avLst/>
          </a:prstGeom>
        </p:spPr>
      </p:pic>
      <p:grpSp>
        <p:nvGrpSpPr>
          <p:cNvPr id="9" name="组合 3"/>
          <p:cNvGrpSpPr/>
          <p:nvPr/>
        </p:nvGrpSpPr>
        <p:grpSpPr>
          <a:xfrm>
            <a:off x="-143741" y="-569251"/>
            <a:ext cx="8564245" cy="1840230"/>
            <a:chOff x="779" y="0"/>
            <a:chExt cx="13487" cy="2898"/>
          </a:xfrm>
        </p:grpSpPr>
        <p:pic>
          <p:nvPicPr>
            <p:cNvPr id="10" name="图片 10"/>
            <p:cNvPicPr>
              <a:picLocks noChangeAspect="1"/>
            </p:cNvPicPr>
            <p:nvPr/>
          </p:nvPicPr>
          <p:blipFill>
            <a:blip r:embed="rId6" cstate="screen"/>
            <a:stretch>
              <a:fillRect/>
            </a:stretch>
          </p:blipFill>
          <p:spPr>
            <a:xfrm flipH="1">
              <a:off x="11368" y="0"/>
              <a:ext cx="2898" cy="2898"/>
            </a:xfrm>
            <a:prstGeom prst="rect">
              <a:avLst/>
            </a:prstGeom>
          </p:spPr>
        </p:pic>
        <p:pic>
          <p:nvPicPr>
            <p:cNvPr id="11" name="图片 1"/>
            <p:cNvPicPr>
              <a:picLocks noChangeAspect="1"/>
            </p:cNvPicPr>
            <p:nvPr/>
          </p:nvPicPr>
          <p:blipFill>
            <a:blip r:embed="rId6" cstate="screen"/>
            <a:stretch>
              <a:fillRect/>
            </a:stretch>
          </p:blipFill>
          <p:spPr>
            <a:xfrm>
              <a:off x="779" y="0"/>
              <a:ext cx="2898" cy="2898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681090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3" grpId="2" animBg="1"/>
      <p:bldP spid="6" grpId="0"/>
      <p:bldP spid="6" grpId="1"/>
      <p:bldP spid="2" grpId="0" animBg="1"/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组合 63"/>
          <p:cNvGrpSpPr/>
          <p:nvPr/>
        </p:nvGrpSpPr>
        <p:grpSpPr>
          <a:xfrm>
            <a:off x="0" y="2092961"/>
            <a:ext cx="9144000" cy="3037840"/>
            <a:chOff x="0" y="0"/>
            <a:chExt cx="14400" cy="4784"/>
          </a:xfrm>
        </p:grpSpPr>
        <p:pic>
          <p:nvPicPr>
            <p:cNvPr id="61" name="图片 60"/>
            <p:cNvPicPr>
              <a:picLocks noChangeAspect="1"/>
            </p:cNvPicPr>
            <p:nvPr/>
          </p:nvPicPr>
          <p:blipFill rotWithShape="1">
            <a:blip r:embed="rId5" cstate="screen"/>
            <a:srcRect t="16751"/>
            <a:stretch>
              <a:fillRect/>
            </a:stretch>
          </p:blipFill>
          <p:spPr>
            <a:xfrm>
              <a:off x="0" y="0"/>
              <a:ext cx="14400" cy="4785"/>
            </a:xfrm>
            <a:prstGeom prst="rect">
              <a:avLst/>
            </a:prstGeom>
          </p:spPr>
        </p:pic>
        <p:pic>
          <p:nvPicPr>
            <p:cNvPr id="63" name="图片 62"/>
            <p:cNvPicPr>
              <a:picLocks noChangeAspect="1"/>
            </p:cNvPicPr>
            <p:nvPr/>
          </p:nvPicPr>
          <p:blipFill rotWithShape="1">
            <a:blip r:embed="rId5" cstate="screen"/>
            <a:srcRect t="16751"/>
            <a:stretch>
              <a:fillRect/>
            </a:stretch>
          </p:blipFill>
          <p:spPr>
            <a:xfrm flipH="1">
              <a:off x="0" y="0"/>
              <a:ext cx="14400" cy="4785"/>
            </a:xfrm>
            <a:prstGeom prst="rect">
              <a:avLst/>
            </a:prstGeom>
          </p:spPr>
        </p:pic>
      </p:grpSp>
      <p:pic>
        <p:nvPicPr>
          <p:cNvPr id="26" name="图片 25" descr="组 2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-26670"/>
            <a:ext cx="9144000" cy="2038350"/>
          </a:xfrm>
          <a:prstGeom prst="rect">
            <a:avLst/>
          </a:prstGeom>
        </p:spPr>
      </p:pic>
      <p:grpSp>
        <p:nvGrpSpPr>
          <p:cNvPr id="32" name="组合 31"/>
          <p:cNvGrpSpPr/>
          <p:nvPr/>
        </p:nvGrpSpPr>
        <p:grpSpPr>
          <a:xfrm>
            <a:off x="2169797" y="133352"/>
            <a:ext cx="4642485" cy="1146175"/>
            <a:chOff x="3379" y="264"/>
            <a:chExt cx="7311" cy="1805"/>
          </a:xfrm>
        </p:grpSpPr>
        <p:sp>
          <p:nvSpPr>
            <p:cNvPr id="33" name="椭圆 32"/>
            <p:cNvSpPr/>
            <p:nvPr/>
          </p:nvSpPr>
          <p:spPr>
            <a:xfrm>
              <a:off x="3379" y="585"/>
              <a:ext cx="611" cy="611"/>
            </a:xfrm>
            <a:prstGeom prst="ellipse">
              <a:avLst/>
            </a:prstGeom>
            <a:solidFill>
              <a:srgbClr val="FAD194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4" name="椭圆 33"/>
            <p:cNvSpPr/>
            <p:nvPr/>
          </p:nvSpPr>
          <p:spPr>
            <a:xfrm>
              <a:off x="3812" y="264"/>
              <a:ext cx="735" cy="735"/>
            </a:xfrm>
            <a:prstGeom prst="ellipse">
              <a:avLst/>
            </a:prstGeom>
            <a:solidFill>
              <a:srgbClr val="AFCFBD">
                <a:alpha val="5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5" name="椭圆 34"/>
            <p:cNvSpPr/>
            <p:nvPr/>
          </p:nvSpPr>
          <p:spPr>
            <a:xfrm>
              <a:off x="5822" y="347"/>
              <a:ext cx="476" cy="476"/>
            </a:xfrm>
            <a:prstGeom prst="ellipse">
              <a:avLst/>
            </a:prstGeom>
            <a:solidFill>
              <a:srgbClr val="FAD1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6" name="椭圆 35"/>
            <p:cNvSpPr/>
            <p:nvPr/>
          </p:nvSpPr>
          <p:spPr>
            <a:xfrm>
              <a:off x="8315" y="585"/>
              <a:ext cx="345" cy="345"/>
            </a:xfrm>
            <a:prstGeom prst="ellipse">
              <a:avLst/>
            </a:prstGeom>
            <a:solidFill>
              <a:srgbClr val="AFCFBD">
                <a:alpha val="81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7" name="椭圆 36"/>
            <p:cNvSpPr/>
            <p:nvPr/>
          </p:nvSpPr>
          <p:spPr>
            <a:xfrm>
              <a:off x="4311" y="758"/>
              <a:ext cx="373" cy="373"/>
            </a:xfrm>
            <a:prstGeom prst="ellipse">
              <a:avLst/>
            </a:prstGeom>
            <a:solidFill>
              <a:srgbClr val="D2B297">
                <a:alpha val="6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8" name="椭圆 37"/>
            <p:cNvSpPr/>
            <p:nvPr/>
          </p:nvSpPr>
          <p:spPr>
            <a:xfrm>
              <a:off x="7884" y="564"/>
              <a:ext cx="611" cy="611"/>
            </a:xfrm>
            <a:prstGeom prst="ellipse">
              <a:avLst/>
            </a:prstGeom>
            <a:solidFill>
              <a:srgbClr val="CCE1DE">
                <a:alpha val="6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9" name="椭圆 38"/>
            <p:cNvSpPr/>
            <p:nvPr/>
          </p:nvSpPr>
          <p:spPr>
            <a:xfrm>
              <a:off x="10192" y="564"/>
              <a:ext cx="259" cy="259"/>
            </a:xfrm>
            <a:prstGeom prst="ellipse">
              <a:avLst/>
            </a:prstGeom>
            <a:solidFill>
              <a:srgbClr val="FAD194">
                <a:alpha val="6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0" name="椭圆 39"/>
            <p:cNvSpPr/>
            <p:nvPr/>
          </p:nvSpPr>
          <p:spPr>
            <a:xfrm>
              <a:off x="10448" y="488"/>
              <a:ext cx="193" cy="193"/>
            </a:xfrm>
            <a:prstGeom prst="ellipse">
              <a:avLst/>
            </a:prstGeom>
            <a:solidFill>
              <a:srgbClr val="FCC6B7">
                <a:alpha val="7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1" name="椭圆 40"/>
            <p:cNvSpPr/>
            <p:nvPr/>
          </p:nvSpPr>
          <p:spPr>
            <a:xfrm>
              <a:off x="10432" y="804"/>
              <a:ext cx="259" cy="259"/>
            </a:xfrm>
            <a:prstGeom prst="ellipse">
              <a:avLst/>
            </a:prstGeom>
            <a:solidFill>
              <a:srgbClr val="D1C9E0">
                <a:alpha val="6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2" name="椭圆 41"/>
            <p:cNvSpPr/>
            <p:nvPr/>
          </p:nvSpPr>
          <p:spPr>
            <a:xfrm>
              <a:off x="6568" y="1437"/>
              <a:ext cx="632" cy="632"/>
            </a:xfrm>
            <a:prstGeom prst="ellipse">
              <a:avLst/>
            </a:prstGeom>
            <a:solidFill>
              <a:srgbClr val="FCC6B7">
                <a:alpha val="5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62" name="云形 61"/>
          <p:cNvSpPr/>
          <p:nvPr/>
        </p:nvSpPr>
        <p:spPr>
          <a:xfrm>
            <a:off x="1654175" y="600075"/>
            <a:ext cx="5835650" cy="2987040"/>
          </a:xfrm>
          <a:custGeom>
            <a:avLst/>
            <a:gdLst>
              <a:gd name="connsiteX0" fmla="*/ 526829 w 5835650"/>
              <a:gd name="connsiteY0" fmla="*/ 993605 h 2987040"/>
              <a:gd name="connsiteX1" fmla="*/ 759580 w 5835650"/>
              <a:gd name="connsiteY1" fmla="*/ 477580 h 2987040"/>
              <a:gd name="connsiteX2" fmla="*/ 1891858 w 5835650"/>
              <a:gd name="connsiteY2" fmla="*/ 359689 h 2987040"/>
              <a:gd name="connsiteX3" fmla="*/ 3033457 w 5835650"/>
              <a:gd name="connsiteY3" fmla="*/ 237303 h 2987040"/>
              <a:gd name="connsiteX4" fmla="*/ 3478290 w 5835650"/>
              <a:gd name="connsiteY4" fmla="*/ 13828 h 2987040"/>
              <a:gd name="connsiteX5" fmla="*/ 4029975 w 5835650"/>
              <a:gd name="connsiteY5" fmla="*/ 171547 h 2987040"/>
              <a:gd name="connsiteX6" fmla="*/ 4790501 w 5835650"/>
              <a:gd name="connsiteY6" fmla="*/ 47709 h 2987040"/>
              <a:gd name="connsiteX7" fmla="*/ 5176167 w 5835650"/>
              <a:gd name="connsiteY7" fmla="*/ 385549 h 2987040"/>
              <a:gd name="connsiteX8" fmla="*/ 5671117 w 5835650"/>
              <a:gd name="connsiteY8" fmla="*/ 713432 h 2987040"/>
              <a:gd name="connsiteX9" fmla="*/ 5648963 w 5835650"/>
              <a:gd name="connsiteY9" fmla="*/ 1068973 h 2987040"/>
              <a:gd name="connsiteX10" fmla="*/ 5810794 w 5835650"/>
              <a:gd name="connsiteY10" fmla="*/ 1612586 h 2987040"/>
              <a:gd name="connsiteX11" fmla="*/ 5052700 w 5835650"/>
              <a:gd name="connsiteY11" fmla="*/ 2088438 h 2987040"/>
              <a:gd name="connsiteX12" fmla="*/ 4781315 w 5835650"/>
              <a:gd name="connsiteY12" fmla="*/ 2496183 h 2987040"/>
              <a:gd name="connsiteX13" fmla="*/ 3857337 w 5835650"/>
              <a:gd name="connsiteY13" fmla="*/ 2545552 h 2987040"/>
              <a:gd name="connsiteX14" fmla="*/ 3197044 w 5835650"/>
              <a:gd name="connsiteY14" fmla="*/ 2980540 h 2987040"/>
              <a:gd name="connsiteX15" fmla="*/ 2226192 w 5835650"/>
              <a:gd name="connsiteY15" fmla="*/ 2715025 h 2987040"/>
              <a:gd name="connsiteX16" fmla="*/ 784030 w 5835650"/>
              <a:gd name="connsiteY16" fmla="*/ 2452691 h 2987040"/>
              <a:gd name="connsiteX17" fmla="*/ 149943 w 5835650"/>
              <a:gd name="connsiteY17" fmla="*/ 2160763 h 2987040"/>
              <a:gd name="connsiteX18" fmla="*/ 285433 w 5835650"/>
              <a:gd name="connsiteY18" fmla="*/ 1766709 h 2987040"/>
              <a:gd name="connsiteX19" fmla="*/ -676 w 5835650"/>
              <a:gd name="connsiteY19" fmla="*/ 1362422 h 2987040"/>
              <a:gd name="connsiteX20" fmla="*/ 521831 w 5835650"/>
              <a:gd name="connsiteY20" fmla="*/ 1003078 h 2987040"/>
              <a:gd name="connsiteX21" fmla="*/ 526829 w 5835650"/>
              <a:gd name="connsiteY21" fmla="*/ 993605 h 2987040"/>
              <a:gd name="connsiteX0" fmla="*/ 633951 w 5835650"/>
              <a:gd name="connsiteY0" fmla="*/ 1809994 h 2987040"/>
              <a:gd name="connsiteX1" fmla="*/ 291782 w 5835650"/>
              <a:gd name="connsiteY1" fmla="*/ 1754886 h 2987040"/>
              <a:gd name="connsiteX2" fmla="*/ 935865 w 5835650"/>
              <a:gd name="connsiteY2" fmla="*/ 2413071 h 2987040"/>
              <a:gd name="connsiteX3" fmla="*/ 786191 w 5835650"/>
              <a:gd name="connsiteY3" fmla="*/ 2439416 h 2987040"/>
              <a:gd name="connsiteX4" fmla="*/ 2225922 w 5835650"/>
              <a:gd name="connsiteY4" fmla="*/ 2702856 h 2987040"/>
              <a:gd name="connsiteX5" fmla="*/ 2135685 w 5835650"/>
              <a:gd name="connsiteY5" fmla="*/ 2582545 h 2987040"/>
              <a:gd name="connsiteX6" fmla="*/ 3894080 w 5835650"/>
              <a:gd name="connsiteY6" fmla="*/ 2402838 h 2987040"/>
              <a:gd name="connsiteX7" fmla="*/ 3858013 w 5835650"/>
              <a:gd name="connsiteY7" fmla="*/ 2534835 h 2987040"/>
              <a:gd name="connsiteX8" fmla="*/ 4610298 w 5835650"/>
              <a:gd name="connsiteY8" fmla="*/ 1587141 h 2987040"/>
              <a:gd name="connsiteX9" fmla="*/ 5049458 w 5835650"/>
              <a:gd name="connsiteY9" fmla="*/ 2080556 h 2987040"/>
              <a:gd name="connsiteX10" fmla="*/ 5646261 w 5835650"/>
              <a:gd name="connsiteY10" fmla="*/ 1061643 h 2987040"/>
              <a:gd name="connsiteX11" fmla="*/ 5450659 w 5835650"/>
              <a:gd name="connsiteY11" fmla="*/ 1246674 h 2987040"/>
              <a:gd name="connsiteX12" fmla="*/ 5176978 w 5835650"/>
              <a:gd name="connsiteY12" fmla="*/ 375177 h 2987040"/>
              <a:gd name="connsiteX13" fmla="*/ 5187244 w 5835650"/>
              <a:gd name="connsiteY13" fmla="*/ 462576 h 2987040"/>
              <a:gd name="connsiteX14" fmla="*/ 3927986 w 5835650"/>
              <a:gd name="connsiteY14" fmla="*/ 273258 h 2987040"/>
              <a:gd name="connsiteX15" fmla="*/ 4028219 w 5835650"/>
              <a:gd name="connsiteY15" fmla="*/ 161798 h 2987040"/>
              <a:gd name="connsiteX16" fmla="*/ 2990905 w 5835650"/>
              <a:gd name="connsiteY16" fmla="*/ 326361 h 2987040"/>
              <a:gd name="connsiteX17" fmla="*/ 3039401 w 5835650"/>
              <a:gd name="connsiteY17" fmla="*/ 230251 h 2987040"/>
              <a:gd name="connsiteX18" fmla="*/ 1891182 w 5835650"/>
              <a:gd name="connsiteY18" fmla="*/ 358997 h 2987040"/>
              <a:gd name="connsiteX19" fmla="*/ 2066792 w 5835650"/>
              <a:gd name="connsiteY19" fmla="*/ 452204 h 2987040"/>
              <a:gd name="connsiteX20" fmla="*/ 557493 w 5835650"/>
              <a:gd name="connsiteY20" fmla="*/ 1091721 h 2987040"/>
              <a:gd name="connsiteX21" fmla="*/ 526829 w 5835650"/>
              <a:gd name="connsiteY21" fmla="*/ 993605 h 2987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5835650" h="2987040" fill="none" extrusionOk="0">
                <a:moveTo>
                  <a:pt x="526829" y="993605"/>
                </a:moveTo>
                <a:cubicBezTo>
                  <a:pt x="473790" y="789192"/>
                  <a:pt x="573864" y="598554"/>
                  <a:pt x="759580" y="477580"/>
                </a:cubicBezTo>
                <a:cubicBezTo>
                  <a:pt x="971971" y="206317"/>
                  <a:pt x="1580420" y="250885"/>
                  <a:pt x="1891858" y="359689"/>
                </a:cubicBezTo>
                <a:cubicBezTo>
                  <a:pt x="2035142" y="94817"/>
                  <a:pt x="2666522" y="2086"/>
                  <a:pt x="3033457" y="237303"/>
                </a:cubicBezTo>
                <a:cubicBezTo>
                  <a:pt x="3109877" y="130160"/>
                  <a:pt x="3276787" y="27256"/>
                  <a:pt x="3478290" y="13828"/>
                </a:cubicBezTo>
                <a:cubicBezTo>
                  <a:pt x="3656651" y="-2526"/>
                  <a:pt x="3884212" y="26067"/>
                  <a:pt x="4029975" y="171547"/>
                </a:cubicBezTo>
                <a:cubicBezTo>
                  <a:pt x="4193141" y="11771"/>
                  <a:pt x="4573851" y="-41216"/>
                  <a:pt x="4790501" y="47709"/>
                </a:cubicBezTo>
                <a:cubicBezTo>
                  <a:pt x="4985275" y="78436"/>
                  <a:pt x="5132266" y="196770"/>
                  <a:pt x="5176167" y="385549"/>
                </a:cubicBezTo>
                <a:cubicBezTo>
                  <a:pt x="5394794" y="465557"/>
                  <a:pt x="5580415" y="544117"/>
                  <a:pt x="5671117" y="713432"/>
                </a:cubicBezTo>
                <a:cubicBezTo>
                  <a:pt x="5732645" y="832328"/>
                  <a:pt x="5705892" y="955148"/>
                  <a:pt x="5648963" y="1068973"/>
                </a:cubicBezTo>
                <a:cubicBezTo>
                  <a:pt x="5809218" y="1191843"/>
                  <a:pt x="5869125" y="1407600"/>
                  <a:pt x="5810794" y="1612586"/>
                </a:cubicBezTo>
                <a:cubicBezTo>
                  <a:pt x="5687850" y="1881796"/>
                  <a:pt x="5476217" y="2014272"/>
                  <a:pt x="5052700" y="2088438"/>
                </a:cubicBezTo>
                <a:cubicBezTo>
                  <a:pt x="5077117" y="2259892"/>
                  <a:pt x="4941370" y="2394520"/>
                  <a:pt x="4781315" y="2496183"/>
                </a:cubicBezTo>
                <a:cubicBezTo>
                  <a:pt x="4508033" y="2632577"/>
                  <a:pt x="4104528" y="2687272"/>
                  <a:pt x="3857337" y="2545552"/>
                </a:cubicBezTo>
                <a:cubicBezTo>
                  <a:pt x="3731930" y="2721649"/>
                  <a:pt x="3495715" y="2874667"/>
                  <a:pt x="3197044" y="2980540"/>
                </a:cubicBezTo>
                <a:cubicBezTo>
                  <a:pt x="2843587" y="3035022"/>
                  <a:pt x="2447335" y="3000361"/>
                  <a:pt x="2226192" y="2715025"/>
                </a:cubicBezTo>
                <a:cubicBezTo>
                  <a:pt x="1670176" y="2944131"/>
                  <a:pt x="1068471" y="2821079"/>
                  <a:pt x="784030" y="2452691"/>
                </a:cubicBezTo>
                <a:cubicBezTo>
                  <a:pt x="491766" y="2472897"/>
                  <a:pt x="247114" y="2337371"/>
                  <a:pt x="149943" y="2160763"/>
                </a:cubicBezTo>
                <a:cubicBezTo>
                  <a:pt x="91222" y="1993908"/>
                  <a:pt x="115027" y="1891158"/>
                  <a:pt x="285433" y="1766709"/>
                </a:cubicBezTo>
                <a:cubicBezTo>
                  <a:pt x="89566" y="1710887"/>
                  <a:pt x="-13883" y="1500400"/>
                  <a:pt x="-676" y="1362422"/>
                </a:cubicBezTo>
                <a:cubicBezTo>
                  <a:pt x="12816" y="1178308"/>
                  <a:pt x="278440" y="1043684"/>
                  <a:pt x="521831" y="1003078"/>
                </a:cubicBezTo>
                <a:cubicBezTo>
                  <a:pt x="523294" y="999073"/>
                  <a:pt x="525182" y="997288"/>
                  <a:pt x="526829" y="993605"/>
                </a:cubicBezTo>
                <a:close/>
              </a:path>
              <a:path w="5835650" h="2987040" fill="none" extrusionOk="0">
                <a:moveTo>
                  <a:pt x="633951" y="1809994"/>
                </a:moveTo>
                <a:cubicBezTo>
                  <a:pt x="508906" y="1809774"/>
                  <a:pt x="379473" y="1804188"/>
                  <a:pt x="291782" y="1754886"/>
                </a:cubicBezTo>
                <a:moveTo>
                  <a:pt x="935865" y="2413071"/>
                </a:moveTo>
                <a:cubicBezTo>
                  <a:pt x="882015" y="2430659"/>
                  <a:pt x="832067" y="2438492"/>
                  <a:pt x="786191" y="2439416"/>
                </a:cubicBezTo>
                <a:moveTo>
                  <a:pt x="2225922" y="2702856"/>
                </a:moveTo>
                <a:cubicBezTo>
                  <a:pt x="2187272" y="2660668"/>
                  <a:pt x="2165024" y="2618349"/>
                  <a:pt x="2135685" y="2582545"/>
                </a:cubicBezTo>
                <a:moveTo>
                  <a:pt x="3894080" y="2402838"/>
                </a:moveTo>
                <a:cubicBezTo>
                  <a:pt x="3898277" y="2448002"/>
                  <a:pt x="3870368" y="2484839"/>
                  <a:pt x="3858013" y="2534835"/>
                </a:cubicBezTo>
                <a:moveTo>
                  <a:pt x="4610298" y="1587141"/>
                </a:moveTo>
                <a:cubicBezTo>
                  <a:pt x="4844823" y="1679681"/>
                  <a:pt x="5062242" y="1842644"/>
                  <a:pt x="5049458" y="2080556"/>
                </a:cubicBezTo>
                <a:moveTo>
                  <a:pt x="5646261" y="1061643"/>
                </a:moveTo>
                <a:cubicBezTo>
                  <a:pt x="5606165" y="1129851"/>
                  <a:pt x="5517798" y="1196253"/>
                  <a:pt x="5450659" y="1246674"/>
                </a:cubicBezTo>
                <a:moveTo>
                  <a:pt x="5176978" y="375177"/>
                </a:moveTo>
                <a:cubicBezTo>
                  <a:pt x="5178611" y="404388"/>
                  <a:pt x="5193860" y="430543"/>
                  <a:pt x="5187244" y="462576"/>
                </a:cubicBezTo>
                <a:moveTo>
                  <a:pt x="3927986" y="273258"/>
                </a:moveTo>
                <a:cubicBezTo>
                  <a:pt x="3948757" y="221284"/>
                  <a:pt x="3977932" y="201334"/>
                  <a:pt x="4028219" y="161798"/>
                </a:cubicBezTo>
                <a:moveTo>
                  <a:pt x="2990905" y="326361"/>
                </a:moveTo>
                <a:cubicBezTo>
                  <a:pt x="3005876" y="299314"/>
                  <a:pt x="3019150" y="267324"/>
                  <a:pt x="3039401" y="230251"/>
                </a:cubicBezTo>
                <a:moveTo>
                  <a:pt x="1891182" y="358997"/>
                </a:moveTo>
                <a:cubicBezTo>
                  <a:pt x="1956627" y="377275"/>
                  <a:pt x="2008829" y="427980"/>
                  <a:pt x="2066792" y="452204"/>
                </a:cubicBezTo>
                <a:moveTo>
                  <a:pt x="557493" y="1091721"/>
                </a:moveTo>
                <a:cubicBezTo>
                  <a:pt x="542619" y="1056901"/>
                  <a:pt x="530430" y="1024071"/>
                  <a:pt x="526829" y="993605"/>
                </a:cubicBezTo>
              </a:path>
              <a:path w="5835650" h="2987040" stroke="0" extrusionOk="0">
                <a:moveTo>
                  <a:pt x="526829" y="993605"/>
                </a:moveTo>
                <a:cubicBezTo>
                  <a:pt x="495842" y="760899"/>
                  <a:pt x="579530" y="621849"/>
                  <a:pt x="759580" y="477580"/>
                </a:cubicBezTo>
                <a:cubicBezTo>
                  <a:pt x="974877" y="283037"/>
                  <a:pt x="1579522" y="237057"/>
                  <a:pt x="1891858" y="359689"/>
                </a:cubicBezTo>
                <a:cubicBezTo>
                  <a:pt x="2125018" y="80836"/>
                  <a:pt x="2694094" y="-53935"/>
                  <a:pt x="3033457" y="237303"/>
                </a:cubicBezTo>
                <a:cubicBezTo>
                  <a:pt x="3125305" y="122915"/>
                  <a:pt x="3282653" y="68739"/>
                  <a:pt x="3478290" y="13828"/>
                </a:cubicBezTo>
                <a:cubicBezTo>
                  <a:pt x="3704144" y="-8440"/>
                  <a:pt x="3872936" y="51057"/>
                  <a:pt x="4029975" y="171547"/>
                </a:cubicBezTo>
                <a:cubicBezTo>
                  <a:pt x="4196240" y="-4341"/>
                  <a:pt x="4532956" y="31216"/>
                  <a:pt x="4790501" y="47709"/>
                </a:cubicBezTo>
                <a:cubicBezTo>
                  <a:pt x="4993110" y="133997"/>
                  <a:pt x="5143845" y="228142"/>
                  <a:pt x="5176167" y="385549"/>
                </a:cubicBezTo>
                <a:cubicBezTo>
                  <a:pt x="5437362" y="404030"/>
                  <a:pt x="5591302" y="519681"/>
                  <a:pt x="5671117" y="713432"/>
                </a:cubicBezTo>
                <a:cubicBezTo>
                  <a:pt x="5719723" y="822602"/>
                  <a:pt x="5741910" y="942863"/>
                  <a:pt x="5648963" y="1068973"/>
                </a:cubicBezTo>
                <a:cubicBezTo>
                  <a:pt x="5848350" y="1201156"/>
                  <a:pt x="5862975" y="1441733"/>
                  <a:pt x="5810794" y="1612586"/>
                </a:cubicBezTo>
                <a:cubicBezTo>
                  <a:pt x="5635481" y="1848958"/>
                  <a:pt x="5403321" y="2061074"/>
                  <a:pt x="5052700" y="2088438"/>
                </a:cubicBezTo>
                <a:cubicBezTo>
                  <a:pt x="5052970" y="2237572"/>
                  <a:pt x="4956197" y="2400962"/>
                  <a:pt x="4781315" y="2496183"/>
                </a:cubicBezTo>
                <a:cubicBezTo>
                  <a:pt x="4533624" y="2672329"/>
                  <a:pt x="4148327" y="2630011"/>
                  <a:pt x="3857337" y="2545552"/>
                </a:cubicBezTo>
                <a:cubicBezTo>
                  <a:pt x="3698799" y="2731720"/>
                  <a:pt x="3518647" y="2918940"/>
                  <a:pt x="3197044" y="2980540"/>
                </a:cubicBezTo>
                <a:cubicBezTo>
                  <a:pt x="2810384" y="3059511"/>
                  <a:pt x="2388915" y="2913599"/>
                  <a:pt x="2226192" y="2715025"/>
                </a:cubicBezTo>
                <a:cubicBezTo>
                  <a:pt x="1672679" y="2958717"/>
                  <a:pt x="1100568" y="2911239"/>
                  <a:pt x="784030" y="2452691"/>
                </a:cubicBezTo>
                <a:cubicBezTo>
                  <a:pt x="491640" y="2483724"/>
                  <a:pt x="230225" y="2325806"/>
                  <a:pt x="149943" y="2160763"/>
                </a:cubicBezTo>
                <a:cubicBezTo>
                  <a:pt x="94607" y="2027079"/>
                  <a:pt x="162635" y="1850111"/>
                  <a:pt x="285433" y="1766709"/>
                </a:cubicBezTo>
                <a:cubicBezTo>
                  <a:pt x="93102" y="1715500"/>
                  <a:pt x="-48761" y="1537856"/>
                  <a:pt x="-676" y="1362422"/>
                </a:cubicBezTo>
                <a:cubicBezTo>
                  <a:pt x="22418" y="1144984"/>
                  <a:pt x="281785" y="1028264"/>
                  <a:pt x="521831" y="1003078"/>
                </a:cubicBezTo>
                <a:cubicBezTo>
                  <a:pt x="523689" y="1000114"/>
                  <a:pt x="525214" y="996541"/>
                  <a:pt x="526829" y="993605"/>
                </a:cubicBezTo>
                <a:close/>
              </a:path>
              <a:path w="5835650" h="2987040" fill="none" stroke="0" extrusionOk="0">
                <a:moveTo>
                  <a:pt x="633951" y="1809994"/>
                </a:moveTo>
                <a:cubicBezTo>
                  <a:pt x="519837" y="1827178"/>
                  <a:pt x="409966" y="1820692"/>
                  <a:pt x="291782" y="1754886"/>
                </a:cubicBezTo>
                <a:moveTo>
                  <a:pt x="935865" y="2413071"/>
                </a:moveTo>
                <a:cubicBezTo>
                  <a:pt x="885900" y="2422823"/>
                  <a:pt x="831083" y="2440453"/>
                  <a:pt x="786191" y="2439416"/>
                </a:cubicBezTo>
                <a:moveTo>
                  <a:pt x="2225922" y="2702856"/>
                </a:moveTo>
                <a:cubicBezTo>
                  <a:pt x="2195538" y="2667717"/>
                  <a:pt x="2167839" y="2619635"/>
                  <a:pt x="2135685" y="2582545"/>
                </a:cubicBezTo>
                <a:moveTo>
                  <a:pt x="3894080" y="2402838"/>
                </a:moveTo>
                <a:cubicBezTo>
                  <a:pt x="3893649" y="2439104"/>
                  <a:pt x="3869741" y="2494237"/>
                  <a:pt x="3858013" y="2534835"/>
                </a:cubicBezTo>
                <a:moveTo>
                  <a:pt x="4610298" y="1587141"/>
                </a:moveTo>
                <a:cubicBezTo>
                  <a:pt x="4871429" y="1684577"/>
                  <a:pt x="5030647" y="1839018"/>
                  <a:pt x="5049458" y="2080556"/>
                </a:cubicBezTo>
                <a:moveTo>
                  <a:pt x="5646261" y="1061643"/>
                </a:moveTo>
                <a:cubicBezTo>
                  <a:pt x="5618836" y="1140876"/>
                  <a:pt x="5543880" y="1205926"/>
                  <a:pt x="5450659" y="1246674"/>
                </a:cubicBezTo>
                <a:moveTo>
                  <a:pt x="5176978" y="375177"/>
                </a:moveTo>
                <a:cubicBezTo>
                  <a:pt x="5186835" y="404336"/>
                  <a:pt x="5184944" y="433793"/>
                  <a:pt x="5187244" y="462576"/>
                </a:cubicBezTo>
                <a:moveTo>
                  <a:pt x="3927986" y="273258"/>
                </a:moveTo>
                <a:cubicBezTo>
                  <a:pt x="3957312" y="228589"/>
                  <a:pt x="3991507" y="185146"/>
                  <a:pt x="4028219" y="161798"/>
                </a:cubicBezTo>
                <a:moveTo>
                  <a:pt x="2990905" y="326361"/>
                </a:moveTo>
                <a:cubicBezTo>
                  <a:pt x="3009479" y="289442"/>
                  <a:pt x="3012638" y="259201"/>
                  <a:pt x="3039401" y="230251"/>
                </a:cubicBezTo>
                <a:moveTo>
                  <a:pt x="1891182" y="358997"/>
                </a:moveTo>
                <a:cubicBezTo>
                  <a:pt x="1948540" y="379005"/>
                  <a:pt x="2023492" y="411613"/>
                  <a:pt x="2066792" y="452204"/>
                </a:cubicBezTo>
                <a:moveTo>
                  <a:pt x="557493" y="1091721"/>
                </a:moveTo>
                <a:cubicBezTo>
                  <a:pt x="544120" y="1054740"/>
                  <a:pt x="525110" y="1027470"/>
                  <a:pt x="526829" y="993605"/>
                </a:cubicBezTo>
              </a:path>
            </a:pathLst>
          </a:custGeom>
          <a:solidFill>
            <a:srgbClr val="CCFFCC"/>
          </a:solidFill>
          <a:ln w="19050" cmpd="sng">
            <a:solidFill>
              <a:srgbClr val="00FFCC"/>
            </a:solidFill>
            <a:prstDash val="dash"/>
            <a:extLst>
              <a:ext uri="{C807C97D-BFC1-408E-A445-0C87EB9F89A2}">
                <ask:lineSketchStyleProps xmlns="" xmlns:ask="http://schemas.microsoft.com/office/drawing/2018/sketchyshapes" sd="2306193263">
                  <a:prstGeom prst="cloud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glow rad="63500">
              <a:srgbClr val="00FFCC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22AD69B-853B-4C3D-8E61-F900FE281A93}"/>
              </a:ext>
            </a:extLst>
          </p:cNvPr>
          <p:cNvSpPr txBox="1"/>
          <p:nvPr/>
        </p:nvSpPr>
        <p:spPr>
          <a:xfrm>
            <a:off x="1821921" y="220664"/>
            <a:ext cx="557489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0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</a:t>
            </a:r>
            <a:r>
              <a:rPr lang="en-US" sz="30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0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 </a:t>
            </a:r>
            <a:r>
              <a:rPr lang="en-US" sz="30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30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 </a:t>
            </a:r>
            <a:r>
              <a:rPr lang="en-US" sz="3000" dirty="0" err="1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000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2022</a:t>
            </a:r>
            <a:endParaRPr lang="en-US" sz="3000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3C57558-ECA9-432E-9452-EF8F494DE9C7}"/>
              </a:ext>
            </a:extLst>
          </p:cNvPr>
          <p:cNvSpPr txBox="1"/>
          <p:nvPr/>
        </p:nvSpPr>
        <p:spPr>
          <a:xfrm>
            <a:off x="2500421" y="1623844"/>
            <a:ext cx="39956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217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TỪ VÀ CÂU</a:t>
            </a:r>
            <a:endParaRPr lang="en-US" sz="2800" b="1" dirty="0">
              <a:solidFill>
                <a:srgbClr val="FF217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B61728F-1AB1-471D-85DA-A06D6220D480}"/>
              </a:ext>
            </a:extLst>
          </p:cNvPr>
          <p:cNvSpPr txBox="1"/>
          <p:nvPr/>
        </p:nvSpPr>
        <p:spPr>
          <a:xfrm>
            <a:off x="1549260" y="2242155"/>
            <a:ext cx="52319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 ĐƠN, TỪ PHỨC</a:t>
            </a:r>
            <a:endParaRPr lang="en-US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Picture 22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12D6666C-7B44-4F9E-8233-9A2CC592658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1654" y="3246116"/>
            <a:ext cx="2249128" cy="2062451"/>
          </a:xfrm>
          <a:prstGeom prst="rect">
            <a:avLst/>
          </a:prstGeom>
        </p:spPr>
      </p:pic>
      <p:pic>
        <p:nvPicPr>
          <p:cNvPr id="24" name="Picture 23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459BD099-7DD5-431B-9279-C0BC6535117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7031" y="3168165"/>
            <a:ext cx="1346331" cy="2091389"/>
          </a:xfrm>
          <a:prstGeom prst="rect">
            <a:avLst/>
          </a:prstGeom>
        </p:spPr>
      </p:pic>
      <p:pic>
        <p:nvPicPr>
          <p:cNvPr id="25" name="5c44c091b8da2">
            <a:hlinkClick r:id="" action="ppaction://media"/>
            <a:extLst>
              <a:ext uri="{FF2B5EF4-FFF2-40B4-BE49-F238E27FC236}">
                <a16:creationId xmlns:a16="http://schemas.microsoft.com/office/drawing/2014/main" id="{404A200A-982C-46AB-AAAF-2566B9F167A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574675" y="-1317625"/>
            <a:ext cx="609600" cy="6096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3E177DB-FA42-4DCA-9402-8A2DE1905F1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524354" y="886422"/>
            <a:ext cx="4170025" cy="835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9036150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5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62" grpId="0" bldLvl="0" animBg="1"/>
      <p:bldP spid="62" grpId="1" animBg="1"/>
      <p:bldP spid="27" grpId="0"/>
      <p:bldP spid="3" grpId="0"/>
      <p:bldP spid="3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56509" y="183807"/>
            <a:ext cx="5410200" cy="584775"/>
          </a:xfrm>
          <a:prstGeom prst="rect">
            <a:avLst/>
          </a:prstGeom>
          <a:solidFill>
            <a:srgbClr val="FFFFCC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YÊU CẦU CẦN ĐẠT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62000" y="1082474"/>
            <a:ext cx="6477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- 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giữa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62000" y="1858030"/>
            <a:ext cx="65635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- 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biệt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đơn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phức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68927" y="2579732"/>
            <a:ext cx="58777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- 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quen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điển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8" name="图片 38"/>
          <p:cNvPicPr>
            <a:picLocks noChangeAspect="1"/>
          </p:cNvPicPr>
          <p:nvPr/>
        </p:nvPicPr>
        <p:blipFill rotWithShape="1">
          <a:blip r:embed="rId4" cstate="screen"/>
          <a:srcRect t="16751"/>
          <a:stretch>
            <a:fillRect/>
          </a:stretch>
        </p:blipFill>
        <p:spPr>
          <a:xfrm flipH="1">
            <a:off x="0" y="2105660"/>
            <a:ext cx="9144000" cy="303847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59471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4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16" fill="hold" grpId="0" nodeType="click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6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57072BF3-43D0-4838-88CE-16D9291841E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740" y="-971728"/>
            <a:ext cx="6998520" cy="699852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9" name="组合 8"/>
          <p:cNvGrpSpPr/>
          <p:nvPr/>
        </p:nvGrpSpPr>
        <p:grpSpPr>
          <a:xfrm>
            <a:off x="-635" y="-723335"/>
            <a:ext cx="9144635" cy="5904230"/>
            <a:chOff x="0" y="378"/>
            <a:chExt cx="14401" cy="9298"/>
          </a:xfrm>
        </p:grpSpPr>
        <p:grpSp>
          <p:nvGrpSpPr>
            <p:cNvPr id="37" name="组合 36"/>
            <p:cNvGrpSpPr/>
            <p:nvPr/>
          </p:nvGrpSpPr>
          <p:grpSpPr>
            <a:xfrm>
              <a:off x="0" y="4892"/>
              <a:ext cx="14401" cy="4784"/>
              <a:chOff x="0" y="0"/>
              <a:chExt cx="14401" cy="4784"/>
            </a:xfrm>
          </p:grpSpPr>
          <p:pic>
            <p:nvPicPr>
              <p:cNvPr id="38" name="图片 37"/>
              <p:cNvPicPr>
                <a:picLocks noChangeAspect="1"/>
              </p:cNvPicPr>
              <p:nvPr/>
            </p:nvPicPr>
            <p:blipFill rotWithShape="1">
              <a:blip r:embed="rId4" cstate="screen"/>
              <a:srcRect t="16751"/>
              <a:stretch>
                <a:fillRect/>
              </a:stretch>
            </p:blipFill>
            <p:spPr>
              <a:xfrm>
                <a:off x="0" y="0"/>
                <a:ext cx="14400" cy="4785"/>
              </a:xfrm>
              <a:prstGeom prst="rect">
                <a:avLst/>
              </a:prstGeom>
            </p:spPr>
          </p:pic>
          <p:pic>
            <p:nvPicPr>
              <p:cNvPr id="39" name="图片 38"/>
              <p:cNvPicPr>
                <a:picLocks noChangeAspect="1"/>
              </p:cNvPicPr>
              <p:nvPr/>
            </p:nvPicPr>
            <p:blipFill rotWithShape="1">
              <a:blip r:embed="rId4" cstate="screen"/>
              <a:srcRect t="16751"/>
              <a:stretch>
                <a:fillRect/>
              </a:stretch>
            </p:blipFill>
            <p:spPr>
              <a:xfrm flipH="1">
                <a:off x="1" y="0"/>
                <a:ext cx="14400" cy="4785"/>
              </a:xfrm>
              <a:prstGeom prst="rect">
                <a:avLst/>
              </a:prstGeom>
            </p:spPr>
          </p:pic>
        </p:grpSp>
        <p:pic>
          <p:nvPicPr>
            <p:cNvPr id="8" name="图片 7" descr="图层 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79" y="378"/>
              <a:ext cx="891" cy="889"/>
            </a:xfrm>
            <a:prstGeom prst="rect">
              <a:avLst/>
            </a:prstGeom>
          </p:spPr>
        </p:pic>
      </p:grpSp>
      <p:grpSp>
        <p:nvGrpSpPr>
          <p:cNvPr id="4" name="组合 3"/>
          <p:cNvGrpSpPr/>
          <p:nvPr/>
        </p:nvGrpSpPr>
        <p:grpSpPr>
          <a:xfrm>
            <a:off x="289243" y="34607"/>
            <a:ext cx="8564245" cy="1840230"/>
            <a:chOff x="779" y="0"/>
            <a:chExt cx="13487" cy="2898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screen"/>
            <a:stretch>
              <a:fillRect/>
            </a:stretch>
          </p:blipFill>
          <p:spPr>
            <a:xfrm flipH="1">
              <a:off x="11368" y="0"/>
              <a:ext cx="2898" cy="2898"/>
            </a:xfrm>
            <a:prstGeom prst="rect">
              <a:avLst/>
            </a:prstGeom>
          </p:spPr>
        </p:pic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6" cstate="screen"/>
            <a:stretch>
              <a:fillRect/>
            </a:stretch>
          </p:blipFill>
          <p:spPr>
            <a:xfrm>
              <a:off x="779" y="0"/>
              <a:ext cx="2898" cy="2898"/>
            </a:xfrm>
            <a:prstGeom prst="rect">
              <a:avLst/>
            </a:prstGeom>
          </p:spPr>
        </p:pic>
      </p:grpSp>
      <p:sp>
        <p:nvSpPr>
          <p:cNvPr id="5" name="TextBox 4"/>
          <p:cNvSpPr txBox="1"/>
          <p:nvPr/>
        </p:nvSpPr>
        <p:spPr>
          <a:xfrm>
            <a:off x="3126658" y="1874837"/>
            <a:ext cx="31856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FF0000"/>
                </a:solidFill>
                <a:latin typeface="Cooper Black" panose="0208090404030B020404" pitchFamily="18" charset="0"/>
              </a:rPr>
              <a:t>KHÁM PHÁ</a:t>
            </a:r>
            <a:endParaRPr lang="en-US" sz="4000" dirty="0">
              <a:solidFill>
                <a:srgbClr val="FF0000"/>
              </a:solidFill>
              <a:latin typeface="Cooper Black" panose="0208090404030B0204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1990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split orient="vert"/>
      </p:transition>
    </mc:Choice>
    <mc:Fallback xmlns="">
      <p:transition spd="slow">
        <p:split orient="vert"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75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4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2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3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75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Horizontal Scroll 6"/>
          <p:cNvSpPr/>
          <p:nvPr/>
        </p:nvSpPr>
        <p:spPr>
          <a:xfrm>
            <a:off x="78658" y="-57990"/>
            <a:ext cx="8947355" cy="4769260"/>
          </a:xfrm>
          <a:prstGeom prst="horizontalScroll">
            <a:avLst/>
          </a:prstGeom>
          <a:solidFill>
            <a:srgbClr val="FFFFCC"/>
          </a:solidFill>
          <a:ln w="28575">
            <a:solidFill>
              <a:srgbClr val="FF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dirty="0" err="1" smtClean="0"/>
              <a:t>IIIii</a:t>
            </a:r>
            <a:endParaRPr lang="en-US" dirty="0"/>
          </a:p>
        </p:txBody>
      </p:sp>
      <p:pic>
        <p:nvPicPr>
          <p:cNvPr id="1026" name="Picture 2" descr="C:\Users\DCOM\Desktop\Hình ảnh\n761309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743"/>
            <a:ext cx="1593272" cy="1253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图片 38"/>
          <p:cNvPicPr>
            <a:picLocks noChangeAspect="1"/>
          </p:cNvPicPr>
          <p:nvPr/>
        </p:nvPicPr>
        <p:blipFill rotWithShape="1">
          <a:blip r:embed="rId5" cstate="screen"/>
          <a:srcRect t="16751"/>
          <a:stretch>
            <a:fillRect/>
          </a:stretch>
        </p:blipFill>
        <p:spPr>
          <a:xfrm flipH="1">
            <a:off x="-117989" y="4050890"/>
            <a:ext cx="9261987" cy="111051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435956" y="107401"/>
            <a:ext cx="16482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02781" y="945108"/>
            <a:ext cx="84232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Nhờ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4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vi-VN" sz="24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đỡ</a:t>
            </a:r>
            <a:r>
              <a:rPr lang="en-US" sz="24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chí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24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n</a:t>
            </a:r>
            <a:r>
              <a:rPr lang="vi-VN" sz="24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ă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m  </a:t>
            </a:r>
            <a:r>
              <a:rPr lang="en-US" sz="2400" b="1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liền</a:t>
            </a:r>
            <a:r>
              <a:rPr lang="en-US" sz="24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Hanh</a:t>
            </a:r>
            <a:r>
              <a:rPr lang="en-US" sz="24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tiên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tiến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57680" y="2047387"/>
            <a:ext cx="30925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18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" name="Straight Arrow Connector 5"/>
          <p:cNvCxnSpPr>
            <a:endCxn id="4" idx="1"/>
          </p:cNvCxnSpPr>
          <p:nvPr/>
        </p:nvCxnSpPr>
        <p:spPr>
          <a:xfrm flipV="1">
            <a:off x="822960" y="2308997"/>
            <a:ext cx="934720" cy="17643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49563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1377" y="95452"/>
            <a:ext cx="2819400" cy="493568"/>
          </a:xfrm>
        </p:spPr>
        <p:txBody>
          <a:bodyPr>
            <a:normAutofit lnSpcReduction="10000"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I.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xét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462483" y="587762"/>
            <a:ext cx="8331088" cy="1046338"/>
            <a:chOff x="1264054" y="2276969"/>
            <a:chExt cx="6697680" cy="1395115"/>
          </a:xfrm>
        </p:grpSpPr>
        <p:sp>
          <p:nvSpPr>
            <p:cNvPr id="5" name="TextBox 4"/>
            <p:cNvSpPr txBox="1"/>
            <p:nvPr/>
          </p:nvSpPr>
          <p:spPr>
            <a:xfrm>
              <a:off x="1847130" y="2285486"/>
              <a:ext cx="304800" cy="8617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/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2316099" y="2350577"/>
              <a:ext cx="304800" cy="8617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/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3899403" y="2309483"/>
              <a:ext cx="304800" cy="8617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/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3149724" y="2285486"/>
              <a:ext cx="304800" cy="8617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/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264054" y="2792707"/>
              <a:ext cx="335280" cy="8617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/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4337492" y="2299257"/>
              <a:ext cx="304800" cy="8617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/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2217835" y="2810311"/>
              <a:ext cx="304800" cy="8617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/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5974212" y="2333757"/>
              <a:ext cx="304800" cy="8617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/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5318972" y="2276969"/>
              <a:ext cx="304800" cy="8617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/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6506713" y="2285485"/>
              <a:ext cx="304800" cy="861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/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3571005" y="2309483"/>
              <a:ext cx="304800" cy="861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/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7656934" y="2297894"/>
              <a:ext cx="304800" cy="8617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/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6986315" y="2285485"/>
              <a:ext cx="304800" cy="8617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/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3135319" y="2810309"/>
              <a:ext cx="304800" cy="8617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/</a:t>
              </a:r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-11377" y="1418393"/>
            <a:ext cx="53076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   1. </a:t>
            </a:r>
            <a:r>
              <a:rPr lang="en-US" sz="24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4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chia </a:t>
            </a:r>
            <a:r>
              <a:rPr lang="en-US" sz="24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4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4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4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4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24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grpSp>
        <p:nvGrpSpPr>
          <p:cNvPr id="31" name="Group 30"/>
          <p:cNvGrpSpPr/>
          <p:nvPr/>
        </p:nvGrpSpPr>
        <p:grpSpPr>
          <a:xfrm>
            <a:off x="-11378" y="1921378"/>
            <a:ext cx="9155378" cy="3061071"/>
            <a:chOff x="0" y="3282552"/>
            <a:chExt cx="9144000" cy="3575447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18C12BEB-29EC-428B-9307-33C64F79B3A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3282552"/>
              <a:ext cx="9144000" cy="3575447"/>
            </a:xfrm>
            <a:prstGeom prst="rect">
              <a:avLst/>
            </a:prstGeom>
          </p:spPr>
        </p:pic>
        <p:cxnSp>
          <p:nvCxnSpPr>
            <p:cNvPr id="23" name="Straight Connector 22"/>
            <p:cNvCxnSpPr/>
            <p:nvPr/>
          </p:nvCxnSpPr>
          <p:spPr>
            <a:xfrm>
              <a:off x="4572000" y="3352800"/>
              <a:ext cx="0" cy="335280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TextBox 24"/>
          <p:cNvSpPr txBox="1"/>
          <p:nvPr/>
        </p:nvSpPr>
        <p:spPr>
          <a:xfrm>
            <a:off x="717486" y="2038704"/>
            <a:ext cx="35204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800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2800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gồm</a:t>
            </a:r>
            <a:r>
              <a:rPr lang="en-US" sz="2800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endParaRPr lang="en-US" sz="2800" dirty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65454" y="3037125"/>
            <a:ext cx="11014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nhờ</a:t>
            </a:r>
            <a:endParaRPr lang="en-US" sz="2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223091" y="2024202"/>
            <a:ext cx="326413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800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gồm</a:t>
            </a:r>
            <a:r>
              <a:rPr lang="en-US" sz="2800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2800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endParaRPr lang="en-US" sz="2800" dirty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        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681956" y="2987498"/>
            <a:ext cx="16486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đỡ</a:t>
            </a:r>
            <a:endParaRPr lang="en-US" sz="2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55428" y="674085"/>
            <a:ext cx="8839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Nhờ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dirty="0" smtClean="0">
                <a:latin typeface="Times New Roman" pitchFamily="18" charset="0"/>
                <a:cs typeface="Times New Roman" pitchFamily="18" charset="0"/>
              </a:rPr>
              <a:t>đỡ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chí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 n</a:t>
            </a: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ă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m 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liền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Hanh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       </a:t>
            </a:r>
          </a:p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tiên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tiến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 .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455432" y="3051911"/>
            <a:ext cx="411390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nhờ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chí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n</a:t>
            </a:r>
            <a:r>
              <a:rPr lang="vi-VN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ă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m,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liền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Hanh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endParaRPr lang="en-US" sz="2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4681956" y="2987498"/>
            <a:ext cx="446809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đỡ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tiên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tiến</a:t>
            </a:r>
            <a:endParaRPr lang="en-US" sz="2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505975" y="2477833"/>
            <a:ext cx="13276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5970650" y="2459684"/>
            <a:ext cx="15023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phức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04987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5" grpId="0"/>
      <p:bldP spid="27" grpId="0"/>
      <p:bldP spid="27" grpId="1"/>
      <p:bldP spid="26" grpId="0"/>
      <p:bldP spid="28" grpId="0"/>
      <p:bldP spid="28" grpId="1"/>
      <p:bldP spid="34" grpId="0"/>
      <p:bldP spid="35" grpId="0"/>
      <p:bldP spid="2" grpId="0"/>
      <p:bldP spid="3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LTRA_SCORM_COURSE_ID" val="355B467F-25A4-4177-B5D6-2F68DFFC1A43"/>
  <p:tag name="ISPRING_SCORM_RATE_SLIDES" val="1"/>
  <p:tag name="ISPRINGONLINEFOLDERID" val="0"/>
  <p:tag name="ISPRINGONLINEFOLDERPATH" val="内容列表"/>
  <p:tag name="ISPRINGCLOUDFOLDERID" val="0"/>
  <p:tag name="ISPRINGCLOUDFOLDERPATH" val="资源库"/>
  <p:tag name="ISPRING_PLAYERS_CUSTOMIZATION" val="UEsDBBQAAgAIAEOUV0cNwDEewAEAANoDAAAPAAAAbm9uZS9wbGF5ZXIueG1spZJPb9QwEMXPW6nfIfK9dpYKUa0cekDKiaJKC4jbyptME1PHDp4Ju/vtmfzZpFuQQOKQaPIy72fPs/X9sXHJT4hog8/EWqYiAV+E0voqE18+5zd34v799ZVunTlBTGyZCR88iKQELKJtiX2PhupMvBAkQ0XCL4+bI9pM1ETtRqnD4SAPtzLESr1J07X69vBxW9TQmBvrkYwvmLvs5VYkbbQhWjpl4l0qrq9WA/ICZ5F7fIXBdf3KKIvQqDYCgieIatz2bN3Q3838NMErOrWAgkdfDbPvTfH8EMrOAfbaSo9tWyDqCYO20rSx6zufYCwyMTbsGkA0FaB0vhJq9Ko/mPWTM1hPHLzA9ty22zuLNYsjfejeLerubBmyVxNHXYJ0M0wwnGLeOZeDoS5CKZIIPzrLVd5jv85HkK7FuJzn7h0+Wy/xULDGVW4KCvH0gR18JFOUco5ejtHLwdTbh+ITF49TnNsFMgezhKBratzbf86j7/6fOEp4Mp0jcV7B+hKOueW/BA2PQsAz9pqk1sl+tTOVd9ftmxdX40Iadzdl8R1FQiZWwNewNGTUos8w9Zqm1fg5JTTHotXv91JPRC5/AVBLAQIAABQAAgAIAEOUV0cNwDEewAEAANoDAAAPAAAAAAAAAAEAAAAAAAAAAABub25lL3BsYXllci54bWxQSwUGAAAAAAEAAQA9AAAA7QEAAAAA"/>
  <p:tag name="ISPRING_PRESENTATION_TITLE" val="幼儿教育-18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NKNOELEADERBOARD" val="71666763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9|0.7|7.1|7.4|1.3|7.6|14.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3.8|2.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9|0.7|7.1|7.4|1.3|7.6|14.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3|3.2|0.8|4.3|1|2.2|20.6|0.9|12.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8|1.6|2.8|3.9|5.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|10.4|1.9|3.4|5.8|14|7.4|6.5|14.9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5|6.2|2.2|2.2|2.8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3|2.6|8.8|5.9|11.7"/>
</p:tagLst>
</file>

<file path=ppt/theme/theme1.xml><?xml version="1.0" encoding="utf-8"?>
<a:theme xmlns:a="http://schemas.openxmlformats.org/drawingml/2006/main" name="offic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第一PPT，www.1ppt.com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FD5901"/>
      </a:accent1>
      <a:accent2>
        <a:srgbClr val="F78104"/>
      </a:accent2>
      <a:accent3>
        <a:srgbClr val="FAAB36"/>
      </a:accent3>
      <a:accent4>
        <a:srgbClr val="249EA0"/>
      </a:accent4>
      <a:accent5>
        <a:srgbClr val="008083"/>
      </a:accent5>
      <a:accent6>
        <a:srgbClr val="005F60"/>
      </a:accent6>
      <a:hlink>
        <a:srgbClr val="393939"/>
      </a:hlink>
      <a:folHlink>
        <a:srgbClr val="BFBFBF"/>
      </a:folHlink>
    </a:clrScheme>
    <a:fontScheme name="xt5mjugk">
      <a:majorFont>
        <a:latin typeface="微软雅黑"/>
        <a:ea typeface="方正卡通简体"/>
        <a:cs typeface=""/>
      </a:majorFont>
      <a:minorFont>
        <a:latin typeface="微软雅黑"/>
        <a:ea typeface="方正卡通简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FD5901"/>
    </a:accent1>
    <a:accent2>
      <a:srgbClr val="F78104"/>
    </a:accent2>
    <a:accent3>
      <a:srgbClr val="FAAB36"/>
    </a:accent3>
    <a:accent4>
      <a:srgbClr val="249EA0"/>
    </a:accent4>
    <a:accent5>
      <a:srgbClr val="008083"/>
    </a:accent5>
    <a:accent6>
      <a:srgbClr val="005F60"/>
    </a:accent6>
    <a:hlink>
      <a:srgbClr val="393939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2350</TotalTime>
  <Words>844</Words>
  <Application>Microsoft Office PowerPoint</Application>
  <PresentationFormat>On-screen Show (16:9)</PresentationFormat>
  <Paragraphs>131</Paragraphs>
  <Slides>25</Slides>
  <Notes>15</Notes>
  <HiddenSlides>0</HiddenSlides>
  <MMClips>12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25</vt:i4>
      </vt:variant>
    </vt:vector>
  </HeadingPairs>
  <TitlesOfParts>
    <vt:vector size="40" baseType="lpstr">
      <vt:lpstr>微软雅黑</vt:lpstr>
      <vt:lpstr>宋体</vt:lpstr>
      <vt:lpstr>Arial</vt:lpstr>
      <vt:lpstr>Calibri</vt:lpstr>
      <vt:lpstr>Calibri Light</vt:lpstr>
      <vt:lpstr>Cooper Black</vt:lpstr>
      <vt:lpstr>等线</vt:lpstr>
      <vt:lpstr>等线 Light</vt:lpstr>
      <vt:lpstr>Times New Roman</vt:lpstr>
      <vt:lpstr>Wingdings 3</vt:lpstr>
      <vt:lpstr>方正卡通简体</vt:lpstr>
      <vt:lpstr>office</vt:lpstr>
      <vt:lpstr>Office 主题​​</vt:lpstr>
      <vt:lpstr>Office Theme</vt:lpstr>
      <vt:lpstr>1_第一PPT，www.1ppt.com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Lan Hương 0354473852</dc:creator>
  <cp:lastModifiedBy>Admin</cp:lastModifiedBy>
  <cp:revision>44</cp:revision>
  <dcterms:created xsi:type="dcterms:W3CDTF">2021-10-13T06:17:00Z</dcterms:created>
  <dcterms:modified xsi:type="dcterms:W3CDTF">2022-09-12T15:19:20Z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2052-11.1.0.11045</vt:lpwstr>
  </property>
  <property fmtid="{D5CDD505-2E9C-101B-9397-08002B2CF9AE}" pid="3" name="ICV">
    <vt:lpwstr>ECF273F95DFE4FD2A91ADC13A38D74C8</vt:lpwstr>
  </property>
</Properties>
</file>