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24"/>
  </p:notesMasterIdLst>
  <p:handoutMasterIdLst>
    <p:handoutMasterId r:id="rId25"/>
  </p:handoutMasterIdLst>
  <p:sldIdLst>
    <p:sldId id="329" r:id="rId3"/>
    <p:sldId id="328" r:id="rId4"/>
    <p:sldId id="307" r:id="rId5"/>
    <p:sldId id="295" r:id="rId6"/>
    <p:sldId id="331" r:id="rId7"/>
    <p:sldId id="354" r:id="rId8"/>
    <p:sldId id="330" r:id="rId9"/>
    <p:sldId id="310" r:id="rId10"/>
    <p:sldId id="357" r:id="rId11"/>
    <p:sldId id="258" r:id="rId12"/>
    <p:sldId id="356" r:id="rId13"/>
    <p:sldId id="352" r:id="rId14"/>
    <p:sldId id="351" r:id="rId15"/>
    <p:sldId id="358" r:id="rId16"/>
    <p:sldId id="256" r:id="rId17"/>
    <p:sldId id="359" r:id="rId18"/>
    <p:sldId id="257" r:id="rId19"/>
    <p:sldId id="360" r:id="rId20"/>
    <p:sldId id="361" r:id="rId21"/>
    <p:sldId id="306" r:id="rId22"/>
    <p:sldId id="317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9">
          <p15:clr>
            <a:srgbClr val="A4A3A4"/>
          </p15:clr>
        </p15:guide>
        <p15:guide id="2" pos="2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4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D5"/>
    <a:srgbClr val="0000FF"/>
    <a:srgbClr val="FFFFCC"/>
    <a:srgbClr val="FFFF8B"/>
    <a:srgbClr val="FF66FF"/>
    <a:srgbClr val="FFCCFF"/>
    <a:srgbClr val="99FF66"/>
    <a:srgbClr val="79DFF7"/>
    <a:srgbClr val="FFB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3002" autoAdjust="0"/>
  </p:normalViewPr>
  <p:slideViewPr>
    <p:cSldViewPr>
      <p:cViewPr>
        <p:scale>
          <a:sx n="125" d="100"/>
          <a:sy n="125" d="100"/>
        </p:scale>
        <p:origin x="-427" y="139"/>
      </p:cViewPr>
      <p:guideLst>
        <p:guide orient="horz" pos="1599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4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FF055477-A0FD-4AB7-95F9-83786D6F7F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569466B-B448-41CE-9266-B6D8C81E01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E95A867-69C5-416F-8D08-DCB613F98EEF}" type="datetimeFigureOut">
              <a:rPr lang="zh-CN" altLang="en-US"/>
              <a:pPr>
                <a:defRPr/>
              </a:pPr>
              <a:t>2022/5/5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D6ED9E2-BC6E-4CC2-995E-2B155FD101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0F8E2F0-4C7F-4EDA-A6D5-695BE139A3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7DB8F0D-B9C1-4769-B5FA-37EA076DA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9D14C4B6-5EDB-493A-9B41-8AAAA4F75F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6CE4BE1-04A1-4520-8EE9-6F83C3470CE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E52E65A-E96B-4AD1-A01B-996438FD3E25}" type="datetimeFigureOut">
              <a:rPr lang="zh-CN" altLang="en-US"/>
              <a:pPr>
                <a:defRPr/>
              </a:pPr>
              <a:t>2022/5/5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C293217D-11E3-400E-A62D-6E6B7CFCFF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2D850A90-3B03-4899-AA0F-06A2AFE84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3CD290-63BA-4530-B56F-3B5A5FF0863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257A137-21EA-4838-A7B2-FC1AA6E82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8ED95F-FE4E-4DED-B645-24B1A631D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83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xmlns="" id="{4E50A877-4EE9-41CF-B8B1-4DD4195E1D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xmlns="" id="{BF3CFA15-56F1-4FBA-A7E7-4CA4507043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xmlns="" id="{41A130CB-ADD3-4633-8986-ED8A9D73DC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D42236-E57E-4010-A6D6-3748A72CD08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xmlns="" id="{F3E090F1-1C02-4FD8-A43D-61495C53A0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xmlns="" id="{E01C73FC-448E-4A20-9D18-68794BD6BF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674D4BB8-5DE0-4345-9055-3F79D11BF4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F29E48-577B-4C23-8E2C-CE85BB5C62E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xmlns="" id="{A452BE99-E198-428A-B549-F205F6986C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xmlns="" id="{502D5498-A742-4D58-B154-1F55F6D475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xmlns="" id="{465F1AA2-573C-4285-808A-CF3A76B45F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092376-ED3E-4607-B6E2-605F4C2FB71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xmlns="" id="{58F9883F-6D2A-491C-AF19-90890F9400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xmlns="" id="{8D7C1B06-F31D-4C20-AC3A-5779E6B434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xmlns="" id="{39FB188D-F1B4-4490-8FB1-4ACE14BD9A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893E70-8197-4FCB-BA27-85814011BFC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xmlns="" id="{FFA749EF-D27E-4492-98A7-B85E4FA4F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xmlns="" id="{6128E1A5-49FE-445B-840D-9176F048E2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vi-VN">
              <a:latin typeface="Calibri" panose="020F050202020403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xmlns="" id="{FB653DB7-987E-46E3-AEFA-0A97F93749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4A1731-EE91-4714-B40C-7C671711528F}" type="slidenum">
              <a:rPr kumimoji="0" lang="en-US" altLang="vi-V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>
            <a:extLst>
              <a:ext uri="{FF2B5EF4-FFF2-40B4-BE49-F238E27FC236}">
                <a16:creationId xmlns:a16="http://schemas.microsoft.com/office/drawing/2014/main" xmlns="" id="{60BDE6F5-916E-4214-BF99-8A6354A9B0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>
            <a:extLst>
              <a:ext uri="{FF2B5EF4-FFF2-40B4-BE49-F238E27FC236}">
                <a16:creationId xmlns:a16="http://schemas.microsoft.com/office/drawing/2014/main" xmlns="" id="{BCDA7CCA-A786-4EA0-8616-3127124B7A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>
            <a:extLst>
              <a:ext uri="{FF2B5EF4-FFF2-40B4-BE49-F238E27FC236}">
                <a16:creationId xmlns:a16="http://schemas.microsoft.com/office/drawing/2014/main" xmlns="" id="{766D57AB-1A5C-4722-9617-A6896C0EAD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340848-91E7-4E28-9A41-0BC7E5B73A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>
            <a:extLst>
              <a:ext uri="{FF2B5EF4-FFF2-40B4-BE49-F238E27FC236}">
                <a16:creationId xmlns:a16="http://schemas.microsoft.com/office/drawing/2014/main" xmlns="" id="{28B31268-6D82-4632-A4F2-2DE780E061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>
            <a:extLst>
              <a:ext uri="{FF2B5EF4-FFF2-40B4-BE49-F238E27FC236}">
                <a16:creationId xmlns:a16="http://schemas.microsoft.com/office/drawing/2014/main" xmlns="" id="{8F450381-8CD8-42C5-8834-224E0B7E7B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亮亮图文旗舰店</a:t>
            </a:r>
            <a:r>
              <a:rPr lang="en-US" altLang="zh-CN"/>
              <a:t>https://liangliangtuwen.tmall.com</a:t>
            </a:r>
            <a:endParaRPr lang="zh-CN" altLang="en-US"/>
          </a:p>
        </p:txBody>
      </p:sp>
      <p:sp>
        <p:nvSpPr>
          <p:cNvPr id="63492" name="灯片编号占位符 3">
            <a:extLst>
              <a:ext uri="{FF2B5EF4-FFF2-40B4-BE49-F238E27FC236}">
                <a16:creationId xmlns:a16="http://schemas.microsoft.com/office/drawing/2014/main" xmlns="" id="{8BF09A91-8964-4A55-BD60-22113BF360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78B703-BFE4-40D3-9A2D-1129DE8637B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未标题-1.jpg">
            <a:extLst>
              <a:ext uri="{FF2B5EF4-FFF2-40B4-BE49-F238E27FC236}">
                <a16:creationId xmlns:a16="http://schemas.microsoft.com/office/drawing/2014/main" xmlns="" id="{6C46D97C-4813-40A7-B5C4-852417DC203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8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347905-26D5-4AAD-B9AA-0768E6AC4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2004625-889A-4B5E-91DF-886F4BF9A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02DD92D-CB11-4825-A48A-651A8410E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B2DDC4-A3D2-4682-8945-C0DA250DA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78F52F-B27B-49CB-A3E9-CD723026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FD51D3-81D0-47D0-AFBB-001ADDD33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CBC757-CD1E-4576-A47C-CB261696F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8A03A0-58CF-4752-9C67-37DF396D5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38A83D-B1BD-46AF-9B04-690C8CE8E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8369FEE-1515-4398-953A-3B8604E0B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B5AF395-FE11-4E4D-8D74-BFCA29B7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55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658389-E235-40B6-936E-696FC8944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14DAA47-EFF5-4C2F-9FDC-F931255CB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2C21C54-9AE0-411F-9D51-FEFD85BFDA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0FFB7A6-68BD-4C89-BA50-7D80DB075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EDE108A-A856-441A-966E-3E2BB71882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E5D45AB-AD0C-43BD-9C71-577057BE2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1C994C8-55A9-4DE7-A292-E46EFB61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A0AFCDF-7718-40FD-9C0C-F867AE62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58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EA30F2-0C34-4AAF-BD4B-54C04629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E8AC8DE-6E65-40FA-970C-7DD78403A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96379B1-A738-45D1-9C4D-7A96F3D6F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E3EE0E8-8B6F-4941-AE51-E8A78DF2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78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C7FD9B6-FCA8-493A-8121-06350FF8D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6BAF242-37ED-4A7C-8CB1-E0E05373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E786D51-30FA-4C5E-AA2C-4F456027D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8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7A13A2-0F07-409B-831B-72D749F7D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5E48B1-9887-47FC-8B33-EFB791754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A22928A-5C9B-4E0E-ACA5-DAC8E8FE67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00497BF-46D2-4ED7-92A6-A0DF26DB8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FC497B6-F20A-41CF-BF5E-E84D9A71A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30B5738-71BB-4769-8CEA-5E666A5E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95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5FE272-8DF8-4794-AC33-8E0DC5354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B5D5AD1-1ACC-41B3-9D01-029208B9BC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1274EE8-8D24-4E30-85CE-3EAE8BCBF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86C8062-9A78-4204-B41B-1281F0529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8CE470-79B5-4EC6-A8D6-3CDD3BC8D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023C154-4DC8-4458-89AB-A8E9B3F91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69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962CCB-63AE-4BC5-882D-1818C3CE3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1D9169F-AF3E-40B1-BC18-85A4C7B10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11AE00-ACD7-4A15-B185-BC11A1F04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037F78-7CCD-411A-9584-8030271C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E8F386-8401-4BD2-A118-F02C56B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49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14702B4-D98D-4F11-BE96-F1FF275EA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D53901C-0C8D-4F10-9997-6AE651BBC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6520DE-DAA5-40CC-A3CE-E592942F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67F7B6-A811-4FA8-B655-68D93BFD5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BD84E9-52C2-4612-8A21-06EFD27EA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800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23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53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203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531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EA8EF5-A5CA-49CC-90CB-FA59885A97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332F52-B14D-4BE6-A9C3-4C6F4836F340}" type="datetimeFigureOut">
              <a:rPr lang="zh-CN" altLang="en-US"/>
              <a:pPr>
                <a:defRPr/>
              </a:pPr>
              <a:t>2022/5/5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3C23368-A11E-4B13-8F5E-E33C4E800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7429F6-8335-4C29-AD45-DA1140C0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736B26-9B6B-49F7-906F-0AC50A458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0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C81C43-8C97-4787-9E67-6FEE1D84B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8585F07-951E-439A-A7DB-15EAAACEF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F62ED7-EB9D-47A9-BF9F-E8FBF1E30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34A0AA-8FD5-4C86-8F31-3D31ABD0C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3F7E8D-06E8-4965-9227-B2B540DF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3CF411-3DEF-46D1-B675-C48FED390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C91509-E546-43FB-98D6-6B6565906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B402C0-5D64-4FA8-B7A1-2DC509FE2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69DC95-C7B6-475F-8785-3B9FAAAC7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8BDFA22-6D49-4339-B627-2EBBCC0B6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15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5A2E02D-E0E2-4A80-8F57-8FE31FB5D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E03057-A137-4B19-865C-2FC72969C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0EFA37F-7CDF-4AA6-93AE-94B3FA4F4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6248-9075-44F6-BABA-ACCDFFA54742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1D6ECB-C279-47B4-8FA3-DE1ADCE70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248301-85C3-4A8E-BC22-25CE7E8FE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30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8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5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7.pn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8" descr="C:\Users\Thinkpad\Desktop\学校\1_0007_图层-9.png">
            <a:extLst>
              <a:ext uri="{FF2B5EF4-FFF2-40B4-BE49-F238E27FC236}">
                <a16:creationId xmlns:a16="http://schemas.microsoft.com/office/drawing/2014/main" xmlns="" id="{27326B44-FAF4-43B5-8DB8-A1B37AFFC30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30450"/>
            <a:ext cx="1827213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PA_图片 7" descr="C:\Users\Thinkpad\Desktop\学校\1_0008_图层-8.png">
            <a:extLst>
              <a:ext uri="{FF2B5EF4-FFF2-40B4-BE49-F238E27FC236}">
                <a16:creationId xmlns:a16="http://schemas.microsoft.com/office/drawing/2014/main" xmlns="" id="{F3C1E6A3-FE8C-4B20-BB70-F4EEB476B8B5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0488" y="6350"/>
            <a:ext cx="1408112" cy="1270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24" name="PA_图片 6" descr="C:\Users\Thinkpad\Desktop\4.png">
            <a:extLst>
              <a:ext uri="{FF2B5EF4-FFF2-40B4-BE49-F238E27FC236}">
                <a16:creationId xmlns:a16="http://schemas.microsoft.com/office/drawing/2014/main" xmlns="" id="{3E6C9298-C758-4592-BC62-0B6C0CC9A982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5580063" y="4540250"/>
            <a:ext cx="3733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BDF56A1-A9D8-43D2-86B4-3A03084C140E}"/>
              </a:ext>
            </a:extLst>
          </p:cNvPr>
          <p:cNvSpPr txBox="1"/>
          <p:nvPr/>
        </p:nvSpPr>
        <p:spPr>
          <a:xfrm>
            <a:off x="2195513" y="1203325"/>
            <a:ext cx="3960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Môn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: LUYỆN TỪ VÀ CÂU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1E296B6-E6B6-4ADB-B0B7-D1DFDDD0A514}"/>
              </a:ext>
            </a:extLst>
          </p:cNvPr>
          <p:cNvSpPr txBox="1"/>
          <p:nvPr/>
        </p:nvSpPr>
        <p:spPr>
          <a:xfrm>
            <a:off x="3419475" y="1492250"/>
            <a:ext cx="1519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LỚP BA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E17AE3-ABA3-450C-93A6-AB02E55F2576}"/>
              </a:ext>
            </a:extLst>
          </p:cNvPr>
          <p:cNvSpPr txBox="1"/>
          <p:nvPr/>
        </p:nvSpPr>
        <p:spPr>
          <a:xfrm>
            <a:off x="3348038" y="1851025"/>
            <a:ext cx="1708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Tuần</a:t>
            </a:r>
            <a:r>
              <a:rPr 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32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F1D2A4A-161B-4BD6-B9AE-F5119128C789}"/>
              </a:ext>
            </a:extLst>
          </p:cNvPr>
          <p:cNvSpPr txBox="1"/>
          <p:nvPr/>
        </p:nvSpPr>
        <p:spPr>
          <a:xfrm>
            <a:off x="1476375" y="2716213"/>
            <a:ext cx="6507163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Đặt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trả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hỏi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Bằng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gì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?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Dấu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chấm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dấu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hai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chấm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06FBE53-9824-4DA3-A73A-C92839830574}"/>
              </a:ext>
            </a:extLst>
          </p:cNvPr>
          <p:cNvSpPr txBox="1"/>
          <p:nvPr/>
        </p:nvSpPr>
        <p:spPr>
          <a:xfrm>
            <a:off x="2051050" y="4011613"/>
            <a:ext cx="5272088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GV </a:t>
            </a:r>
            <a:r>
              <a:rPr lang="en-US" sz="2100" b="1" dirty="0" err="1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thực</a:t>
            </a: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hiện</a:t>
            </a: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: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Trịnh</a:t>
            </a:r>
            <a:r>
              <a:rPr 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Thị</a:t>
            </a:r>
            <a:r>
              <a:rPr 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Tuyết</a:t>
            </a:r>
            <a:r>
              <a:rPr 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endParaRPr lang="en-US" sz="21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9" name="Picture 153" descr="92-01">
            <a:extLst>
              <a:ext uri="{FF2B5EF4-FFF2-40B4-BE49-F238E27FC236}">
                <a16:creationId xmlns:a16="http://schemas.microsoft.com/office/drawing/2014/main" xmlns="" id="{925274E0-CC03-4E22-944B-60936F91A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64390" flipH="1">
            <a:off x="3827299" y="392803"/>
            <a:ext cx="1763495" cy="133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Group 9">
            <a:extLst>
              <a:ext uri="{FF2B5EF4-FFF2-40B4-BE49-F238E27FC236}">
                <a16:creationId xmlns:a16="http://schemas.microsoft.com/office/drawing/2014/main" xmlns="" id="{2B572367-B350-48F1-B70D-64876EFB2D96}"/>
              </a:ext>
            </a:extLst>
          </p:cNvPr>
          <p:cNvGrpSpPr>
            <a:grpSpLocks/>
          </p:cNvGrpSpPr>
          <p:nvPr/>
        </p:nvGrpSpPr>
        <p:grpSpPr bwMode="auto">
          <a:xfrm>
            <a:off x="4211960" y="699542"/>
            <a:ext cx="3442320" cy="2160240"/>
            <a:chOff x="2009" y="1072"/>
            <a:chExt cx="1714" cy="678"/>
          </a:xfrm>
        </p:grpSpPr>
        <p:pic>
          <p:nvPicPr>
            <p:cNvPr id="17427" name="Picture 6" descr="브로셔-내용_4">
              <a:extLst>
                <a:ext uri="{FF2B5EF4-FFF2-40B4-BE49-F238E27FC236}">
                  <a16:creationId xmlns:a16="http://schemas.microsoft.com/office/drawing/2014/main" xmlns="" id="{3D8C4CD8-C70D-4114-9FFF-86053C6FB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8" name="Picture 7" descr="브로셔-내용_3">
              <a:extLst>
                <a:ext uri="{FF2B5EF4-FFF2-40B4-BE49-F238E27FC236}">
                  <a16:creationId xmlns:a16="http://schemas.microsoft.com/office/drawing/2014/main" xmlns="" id="{A0989E6B-2C07-4475-A504-1FBE36FF77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" name="TextBox 11">
            <a:extLst>
              <a:ext uri="{FF2B5EF4-FFF2-40B4-BE49-F238E27FC236}">
                <a16:creationId xmlns:a16="http://schemas.microsoft.com/office/drawing/2014/main" xmlns="" id="{ACBFEA9A-860E-4E98-B19B-C10C7935B7F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220072" y="1779662"/>
            <a:ext cx="1773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000000"/>
                </a:solidFill>
                <a:latin typeface="Yeseva One"/>
                <a:ea typeface="Yeseva One"/>
                <a:cs typeface="Yeseva One"/>
              </a:rPr>
              <a:t>   </a:t>
            </a:r>
            <a:endParaRPr lang="en-US" altLang="zh-CN" sz="1600" b="1" dirty="0">
              <a:solidFill>
                <a:srgbClr val="000000"/>
              </a:solidFill>
              <a:latin typeface="Yeseva One"/>
              <a:ea typeface="Yeseva One"/>
              <a:cs typeface="Yeseva One"/>
            </a:endParaRPr>
          </a:p>
        </p:txBody>
      </p:sp>
      <p:pic>
        <p:nvPicPr>
          <p:cNvPr id="17421" name="Picture 152" descr="92-02">
            <a:extLst>
              <a:ext uri="{FF2B5EF4-FFF2-40B4-BE49-F238E27FC236}">
                <a16:creationId xmlns:a16="http://schemas.microsoft.com/office/drawing/2014/main" xmlns="" id="{1D7B7D4D-9379-4A67-B619-4A8D7D366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95481" flipV="1">
            <a:off x="6154798" y="1603418"/>
            <a:ext cx="1771755" cy="156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F:\360安全浏览器下载\六一\Nipic_2531170_b95b5e79d8a6cffe\2.png">
            <a:extLst>
              <a:ext uri="{FF2B5EF4-FFF2-40B4-BE49-F238E27FC236}">
                <a16:creationId xmlns:a16="http://schemas.microsoft.com/office/drawing/2014/main" xmlns="" id="{C60AE810-559A-494B-B3C0-9002CE5C9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663" y="2643758"/>
            <a:ext cx="1509713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darwin">
            <a:extLst>
              <a:ext uri="{FF2B5EF4-FFF2-40B4-BE49-F238E27FC236}">
                <a16:creationId xmlns:a16="http://schemas.microsoft.com/office/drawing/2014/main" xmlns="" id="{696380FD-A25C-48BD-BAFB-DCBCCC9CA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76" y="0"/>
            <a:ext cx="409192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2">
            <a:extLst>
              <a:ext uri="{FF2B5EF4-FFF2-40B4-BE49-F238E27FC236}">
                <a16:creationId xmlns:a16="http://schemas.microsoft.com/office/drawing/2014/main" xmlns="" id="{EB8C2725-AF63-4D4C-A017-9241870B5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095751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(1809 - 1882)                            </a:t>
            </a:r>
          </a:p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nổi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tiếng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người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 Anh</a:t>
            </a:r>
          </a:p>
        </p:txBody>
      </p:sp>
      <p:sp>
        <p:nvSpPr>
          <p:cNvPr id="25" name="AutoShape 3">
            <a:extLst>
              <a:ext uri="{FF2B5EF4-FFF2-40B4-BE49-F238E27FC236}">
                <a16:creationId xmlns:a16="http://schemas.microsoft.com/office/drawing/2014/main" xmlns="" id="{FBEBE0D9-8C2B-42E1-8402-9DE0667DD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952" y="915566"/>
            <a:ext cx="3816424" cy="1452384"/>
          </a:xfrm>
          <a:prstGeom prst="cloudCallout">
            <a:avLst>
              <a:gd name="adj1" fmla="val 52231"/>
              <a:gd name="adj2" fmla="val -55505"/>
            </a:avLst>
          </a:prstGeom>
          <a:noFill/>
          <a:ln w="38100">
            <a:noFill/>
            <a:round/>
            <a:headEnd/>
            <a:tailEnd/>
          </a:ln>
        </p:spPr>
        <p:txBody>
          <a:bodyPr wrap="square" lIns="9144" rIns="91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00CC99"/>
              </a:buClr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>
            <a:extLst>
              <a:ext uri="{FF2B5EF4-FFF2-40B4-BE49-F238E27FC236}">
                <a16:creationId xmlns:a16="http://schemas.microsoft.com/office/drawing/2014/main" xmlns="" id="{00520B20-5764-45AE-B2D4-93B5AA426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95" y="112713"/>
            <a:ext cx="9001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mẩu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trống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Theo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xmlns="" id="{B8AB609B-CB13-40D0-BFAB-E812B0220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19" y="4379912"/>
            <a:ext cx="8763000" cy="40011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Dấu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hai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chấm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trong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đoạn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văn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trên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dùng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để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dẫn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lời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nói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của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nhân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vật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.</a:t>
            </a:r>
          </a:p>
        </p:txBody>
      </p:sp>
      <p:sp>
        <p:nvSpPr>
          <p:cNvPr id="6160" name="Text Box 26">
            <a:extLst>
              <a:ext uri="{FF2B5EF4-FFF2-40B4-BE49-F238E27FC236}">
                <a16:creationId xmlns:a16="http://schemas.microsoft.com/office/drawing/2014/main" xmlns="" id="{39ADABFF-CEA4-4F92-A663-D75304C53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4299942"/>
            <a:ext cx="88392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*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Dấu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hai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chấm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trong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đoạn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văn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trên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được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dùng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làm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?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endParaRPr lang="en-US" dirty="0">
              <a:solidFill>
                <a:srgbClr val="000000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20485" name="Text Box 5">
            <a:extLst>
              <a:ext uri="{FF2B5EF4-FFF2-40B4-BE49-F238E27FC236}">
                <a16:creationId xmlns:a16="http://schemas.microsoft.com/office/drawing/2014/main" xmlns="" id="{4FF5EE39-72C1-4406-8020-2CDB1E1D1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94" y="1331913"/>
            <a:ext cx="8991600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Khi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vẫn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lần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thấy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khuya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con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“Cha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nghiên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cứu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?”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tồn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“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.”                                                   </a:t>
            </a:r>
            <a:r>
              <a:rPr lang="en-US" altLang="vi-VN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lang="en-US" altLang="vi-VN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</a:t>
            </a:r>
            <a:r>
              <a:rPr lang="en-US" altLang="vi-VN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endParaRPr lang="en-US" altLang="vi-VN" sz="20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Rectangle 7">
            <a:extLst>
              <a:ext uri="{FF2B5EF4-FFF2-40B4-BE49-F238E27FC236}">
                <a16:creationId xmlns:a16="http://schemas.microsoft.com/office/drawing/2014/main" xmlns="" id="{6C5B46EA-B95C-4044-BC31-0EF2DC023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1851670"/>
            <a:ext cx="304800" cy="317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1</a:t>
            </a:r>
          </a:p>
        </p:txBody>
      </p:sp>
      <p:sp>
        <p:nvSpPr>
          <p:cNvPr id="20487" name="Rectangle 8">
            <a:extLst>
              <a:ext uri="{FF2B5EF4-FFF2-40B4-BE49-F238E27FC236}">
                <a16:creationId xmlns:a16="http://schemas.microsoft.com/office/drawing/2014/main" xmlns="" id="{5283EF47-CF9C-4CA4-B5FE-6452F8EB2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312" y="235572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2</a:t>
            </a:r>
          </a:p>
        </p:txBody>
      </p:sp>
      <p:sp>
        <p:nvSpPr>
          <p:cNvPr id="20488" name="Rectangle 9">
            <a:extLst>
              <a:ext uri="{FF2B5EF4-FFF2-40B4-BE49-F238E27FC236}">
                <a16:creationId xmlns:a16="http://schemas.microsoft.com/office/drawing/2014/main" xmlns="" id="{20622C9A-1670-450B-BF8F-6BFAAAD87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128" y="3219822"/>
            <a:ext cx="346075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3</a:t>
            </a: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xmlns="" id="{3DB707BC-86E1-4731-8330-91A96ED5D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1851670"/>
            <a:ext cx="300519" cy="3159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.</a:t>
            </a:r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xmlns="" id="{307F1D14-B383-49DE-8501-F09A0B55D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312" y="235572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:</a:t>
            </a:r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xmlns="" id="{8B27E79D-2D14-4347-ADCA-4E863D5F9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128" y="3219822"/>
            <a:ext cx="346075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:</a:t>
            </a:r>
          </a:p>
        </p:txBody>
      </p:sp>
      <p:sp>
        <p:nvSpPr>
          <p:cNvPr id="20492" name="TextBox 25">
            <a:extLst>
              <a:ext uri="{FF2B5EF4-FFF2-40B4-BE49-F238E27FC236}">
                <a16:creationId xmlns:a16="http://schemas.microsoft.com/office/drawing/2014/main" xmlns="" id="{A0BECB82-2DC1-4F5D-906F-1FE53BA60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20" y="133351"/>
            <a:ext cx="12604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Bài</a:t>
            </a:r>
            <a:r>
              <a:rPr lang="en-US" altLang="vi-VN" sz="2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 2</a:t>
            </a:r>
            <a:r>
              <a:rPr lang="en-US" altLang="vi-V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60" grpId="0" animBg="1"/>
      <p:bldP spid="6160" grpId="1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827584" y="4155926"/>
            <a:ext cx="7560840" cy="830997"/>
          </a:xfrm>
          <a:prstGeom prst="rect">
            <a:avLst/>
          </a:prstGeom>
          <a:solidFill>
            <a:srgbClr val="85E8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“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?”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thường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bắt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đầu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?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CC13B9D7-F801-4ED3-80D0-58E96E56E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915566"/>
            <a:ext cx="864096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a/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này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gỗ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xoan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b/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nghệ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thêu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bức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tranh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xảo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đôi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bàn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tay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khéo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léo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c/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Trải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qua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nghìn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lịch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sử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người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Nam ta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xây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dựng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non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sông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gấm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vóc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tuệ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mồ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hôi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máu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5536" y="123478"/>
            <a:ext cx="8928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899592" y="4179641"/>
            <a:ext cx="7488832" cy="83099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Bộ phận câu trả lời cho câu hỏi “Bằng gì ?”         thường bắt đầu bằng từ “</a:t>
            </a:r>
            <a:r>
              <a:rPr lang="en-US" sz="2400" b="1" i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”.</a:t>
            </a: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79512" y="123478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ea typeface="+mn-ea"/>
              </a:rPr>
              <a:t>Bài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ea typeface="+mn-ea"/>
              </a:rPr>
              <a:t> 3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+mn-ea"/>
              </a:rPr>
              <a:t>:</a:t>
            </a:r>
            <a:r>
              <a:rPr lang="en-US" sz="2800" b="1" dirty="0">
                <a:solidFill>
                  <a:srgbClr val="04617B"/>
                </a:solidFill>
                <a:latin typeface="Times New Roman" pitchFamily="18" charset="0"/>
                <a:ea typeface="+mn-ea"/>
              </a:rPr>
              <a:t> 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1520" y="915566"/>
            <a:ext cx="864096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này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gỗ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xoan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nghệ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thêu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bức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xảo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đôi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bàn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tay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khéo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léo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qua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nghìn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lịch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Nam ta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xây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dựng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non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sông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gấm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vóc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tuệ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mồ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hôi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máu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9" grpId="0"/>
      <p:bldP spid="14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ộn: Ngang 4">
            <a:extLst>
              <a:ext uri="{FF2B5EF4-FFF2-40B4-BE49-F238E27FC236}">
                <a16:creationId xmlns:a16="http://schemas.microsoft.com/office/drawing/2014/main" xmlns="" id="{307A5C30-C51E-42BF-A385-6CE36EC7002E}"/>
              </a:ext>
            </a:extLst>
          </p:cNvPr>
          <p:cNvSpPr/>
          <p:nvPr/>
        </p:nvSpPr>
        <p:spPr>
          <a:xfrm>
            <a:off x="19844" y="0"/>
            <a:ext cx="9145016" cy="5143500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?”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0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57" t="3512" r="13457" b="64444"/>
          <a:stretch>
            <a:fillRect/>
          </a:stretch>
        </p:blipFill>
        <p:spPr>
          <a:xfrm>
            <a:off x="7600950" y="0"/>
            <a:ext cx="1399853" cy="1457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15755" y="894519"/>
            <a:ext cx="3857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vi-VN" alt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3528" y="1371600"/>
            <a:ext cx="8496944" cy="21717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Nam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1619672" y="2427734"/>
            <a:ext cx="36724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972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047" y="662939"/>
            <a:ext cx="2143125" cy="2143125"/>
          </a:xfrm>
          <a:prstGeom prst="rect">
            <a:avLst/>
          </a:prstGeom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xmlns="" id="{D19A5806-7592-478F-A44B-3D1C8234DB7B}"/>
              </a:ext>
            </a:extLst>
          </p:cNvPr>
          <p:cNvSpPr/>
          <p:nvPr/>
        </p:nvSpPr>
        <p:spPr>
          <a:xfrm>
            <a:off x="236887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9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Ong</a:t>
            </a:r>
            <a:endParaRPr lang="en-US" sz="4950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xmlns="" id="{ECB32C92-7DDE-4979-AB3A-808B65CBF3F1}"/>
              </a:ext>
            </a:extLst>
          </p:cNvPr>
          <p:cNvSpPr/>
          <p:nvPr/>
        </p:nvSpPr>
        <p:spPr>
          <a:xfrm>
            <a:off x="1853945" y="14858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9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học</a:t>
            </a:r>
            <a:endParaRPr lang="en-US" sz="4950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xmlns="" id="{CABDF488-8BEB-4D77-A429-CFB91F278DD1}"/>
              </a:ext>
            </a:extLst>
          </p:cNvPr>
          <p:cNvSpPr/>
          <p:nvPr/>
        </p:nvSpPr>
        <p:spPr>
          <a:xfrm>
            <a:off x="5088061" y="192023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Việt</a:t>
            </a:r>
            <a:endParaRPr lang="en-US" sz="44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Calibri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xmlns="" id="{199C24C2-6B91-4322-BDB4-819FF0CB9BE4}"/>
              </a:ext>
            </a:extLst>
          </p:cNvPr>
          <p:cNvSpPr/>
          <p:nvPr/>
        </p:nvSpPr>
        <p:spPr>
          <a:xfrm>
            <a:off x="3491879" y="1034414"/>
            <a:ext cx="2034239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2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Tiếng</a:t>
            </a:r>
            <a:endParaRPr lang="en-US" sz="4200" dirty="0">
              <a:solidFill>
                <a:srgbClr val="FFFF00"/>
              </a:solidFill>
              <a:latin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65" y="2577467"/>
            <a:ext cx="1987529" cy="19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7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xmlns="" id="{0667024D-077C-41FB-84FC-D91D5651A194}"/>
              </a:ext>
            </a:extLst>
          </p:cNvPr>
          <p:cNvSpPr/>
          <p:nvPr/>
        </p:nvSpPr>
        <p:spPr>
          <a:xfrm>
            <a:off x="1120617" y="363109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A98ECE88-115D-4A1D-8452-F943FF1AC741}"/>
              </a:ext>
            </a:extLst>
          </p:cNvPr>
          <p:cNvSpPr/>
          <p:nvPr/>
        </p:nvSpPr>
        <p:spPr>
          <a:xfrm>
            <a:off x="296212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74" y="2109548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88E5E567-B90E-4275-AC51-C8D58F3AA2A7}"/>
              </a:ext>
            </a:extLst>
          </p:cNvPr>
          <p:cNvSpPr/>
          <p:nvPr/>
        </p:nvSpPr>
        <p:spPr>
          <a:xfrm>
            <a:off x="2420433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595" y="2109548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64E263D4-FF99-4115-A750-399C550760EE}"/>
              </a:ext>
            </a:extLst>
          </p:cNvPr>
          <p:cNvSpPr/>
          <p:nvPr/>
        </p:nvSpPr>
        <p:spPr>
          <a:xfrm>
            <a:off x="4544654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6" y="2109548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00BEFBB1-525B-415D-8E45-ADCB8FD217EA}"/>
              </a:ext>
            </a:extLst>
          </p:cNvPr>
          <p:cNvSpPr/>
          <p:nvPr/>
        </p:nvSpPr>
        <p:spPr>
          <a:xfrm>
            <a:off x="6668875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935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xmlns="" id="{0667024D-077C-41FB-84FC-D91D5651A194}"/>
              </a:ext>
            </a:extLst>
          </p:cNvPr>
          <p:cNvSpPr/>
          <p:nvPr/>
        </p:nvSpPr>
        <p:spPr>
          <a:xfrm>
            <a:off x="1120617" y="363109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A98ECE88-115D-4A1D-8452-F943FF1AC741}"/>
              </a:ext>
            </a:extLst>
          </p:cNvPr>
          <p:cNvSpPr/>
          <p:nvPr/>
        </p:nvSpPr>
        <p:spPr>
          <a:xfrm>
            <a:off x="296212" y="4316295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74" y="2109548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88E5E567-B90E-4275-AC51-C8D58F3AA2A7}"/>
              </a:ext>
            </a:extLst>
          </p:cNvPr>
          <p:cNvSpPr/>
          <p:nvPr/>
        </p:nvSpPr>
        <p:spPr>
          <a:xfrm>
            <a:off x="2420433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595" y="2109548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64E263D4-FF99-4115-A750-399C550760EE}"/>
              </a:ext>
            </a:extLst>
          </p:cNvPr>
          <p:cNvSpPr/>
          <p:nvPr/>
        </p:nvSpPr>
        <p:spPr>
          <a:xfrm>
            <a:off x="4544654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6" y="2109548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00BEFBB1-525B-415D-8E45-ADCB8FD217EA}"/>
              </a:ext>
            </a:extLst>
          </p:cNvPr>
          <p:cNvSpPr/>
          <p:nvPr/>
        </p:nvSpPr>
        <p:spPr>
          <a:xfrm>
            <a:off x="6668875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591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xmlns="" id="{0667024D-077C-41FB-84FC-D91D5651A194}"/>
              </a:ext>
            </a:extLst>
          </p:cNvPr>
          <p:cNvSpPr/>
          <p:nvPr/>
        </p:nvSpPr>
        <p:spPr>
          <a:xfrm>
            <a:off x="899160" y="414866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A98ECE88-115D-4A1D-8452-F943FF1AC741}"/>
              </a:ext>
            </a:extLst>
          </p:cNvPr>
          <p:cNvSpPr/>
          <p:nvPr/>
        </p:nvSpPr>
        <p:spPr>
          <a:xfrm>
            <a:off x="302297" y="4308370"/>
            <a:ext cx="2080634" cy="83513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80" y="2168209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88E5E567-B90E-4275-AC51-C8D58F3AA2A7}"/>
              </a:ext>
            </a:extLst>
          </p:cNvPr>
          <p:cNvSpPr/>
          <p:nvPr/>
        </p:nvSpPr>
        <p:spPr>
          <a:xfrm>
            <a:off x="6778507" y="4293048"/>
            <a:ext cx="2080634" cy="850453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845" y="2163310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64E263D4-FF99-4115-A750-399C550760EE}"/>
              </a:ext>
            </a:extLst>
          </p:cNvPr>
          <p:cNvSpPr/>
          <p:nvPr/>
        </p:nvSpPr>
        <p:spPr>
          <a:xfrm>
            <a:off x="2413039" y="4310301"/>
            <a:ext cx="2080634" cy="83320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81" y="2078740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00BEFBB1-525B-415D-8E45-ADCB8FD217EA}"/>
              </a:ext>
            </a:extLst>
          </p:cNvPr>
          <p:cNvSpPr/>
          <p:nvPr/>
        </p:nvSpPr>
        <p:spPr>
          <a:xfrm>
            <a:off x="4547647" y="4308370"/>
            <a:ext cx="2080634" cy="83513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242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5" y="0"/>
            <a:ext cx="2143125" cy="2143125"/>
          </a:xfrm>
          <a:prstGeom prst="rect">
            <a:avLst/>
          </a:prstGeom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xmlns="" id="{D19A5806-7592-478F-A44B-3D1C8234DB7B}"/>
              </a:ext>
            </a:extLst>
          </p:cNvPr>
          <p:cNvSpPr/>
          <p:nvPr/>
        </p:nvSpPr>
        <p:spPr>
          <a:xfrm>
            <a:off x="236887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solidFill>
                  <a:srgbClr val="0000FF"/>
                </a:solidFill>
                <a:latin typeface="Calibri" panose="020F0502020204030204"/>
              </a:rPr>
              <a:t>Chúc</a:t>
            </a:r>
            <a:r>
              <a:rPr lang="en-US" sz="4950" b="1" dirty="0">
                <a:solidFill>
                  <a:prstClr val="white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xmlns="" id="{ECB32C92-7DDE-4979-AB3A-808B65CBF3F1}"/>
              </a:ext>
            </a:extLst>
          </p:cNvPr>
          <p:cNvSpPr/>
          <p:nvPr/>
        </p:nvSpPr>
        <p:spPr>
          <a:xfrm>
            <a:off x="1828393" y="148589"/>
            <a:ext cx="2429282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0000FF"/>
                </a:solidFill>
                <a:latin typeface="Calibri" panose="020F0502020204030204"/>
              </a:rPr>
              <a:t>Mừng</a:t>
            </a:r>
            <a:endParaRPr lang="en-US" sz="4000" b="1" dirty="0">
              <a:solidFill>
                <a:srgbClr val="0000FF"/>
              </a:solidFill>
              <a:latin typeface="Calibri" panose="020F0502020204030204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xmlns="" id="{CABDF488-8BEB-4D77-A429-CFB91F278DD1}"/>
              </a:ext>
            </a:extLst>
          </p:cNvPr>
          <p:cNvSpPr/>
          <p:nvPr/>
        </p:nvSpPr>
        <p:spPr>
          <a:xfrm>
            <a:off x="5677750" y="1920239"/>
            <a:ext cx="2143125" cy="1694499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Em</a:t>
            </a:r>
            <a:r>
              <a:rPr lang="en-US" sz="4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 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xmlns="" id="{199C24C2-6B91-4322-BDB4-819FF0CB9BE4}"/>
              </a:ext>
            </a:extLst>
          </p:cNvPr>
          <p:cNvSpPr/>
          <p:nvPr/>
        </p:nvSpPr>
        <p:spPr>
          <a:xfrm>
            <a:off x="3814493" y="1034414"/>
            <a:ext cx="2271095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Các</a:t>
            </a:r>
            <a:r>
              <a:rPr lang="en-US" sz="49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  </a:t>
            </a:r>
            <a:endParaRPr lang="en-US" sz="495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65" y="2577467"/>
            <a:ext cx="1987529" cy="19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3CAAF40-467B-4B5C-8A90-43E67D535B48}"/>
              </a:ext>
            </a:extLst>
          </p:cNvPr>
          <p:cNvSpPr txBox="1"/>
          <p:nvPr/>
        </p:nvSpPr>
        <p:spPr>
          <a:xfrm>
            <a:off x="755650" y="484188"/>
            <a:ext cx="76358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s-MX" sz="32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lang="en-US" altLang="es-MX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32:</a:t>
            </a:r>
            <a:r>
              <a:rPr lang="en-US" altLang="es-MX" sz="3200" b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Đặt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và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lời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hỏi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i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Bằng</a:t>
            </a:r>
            <a:r>
              <a:rPr lang="es-MX" sz="3200" b="1" i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i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</a:t>
            </a:r>
            <a:r>
              <a:rPr lang="es-MX" sz="3200" b="1" i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̀?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Dấu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chấm</a:t>
            </a:r>
            <a:endParaRPr lang="en-US" sz="3200" dirty="0">
              <a:solidFill>
                <a:srgbClr val="FFFF8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186" descr="书本蓝阴影">
            <a:extLst>
              <a:ext uri="{FF2B5EF4-FFF2-40B4-BE49-F238E27FC236}">
                <a16:creationId xmlns:a16="http://schemas.microsoft.com/office/drawing/2014/main" xmlns="" id="{13610CFC-B819-49FF-A381-7F7F13BB2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563688"/>
            <a:ext cx="5329237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D8A1DE-3825-4479-BD0C-5E8B2077BAA2}"/>
              </a:ext>
            </a:extLst>
          </p:cNvPr>
          <p:cNvSpPr txBox="1"/>
          <p:nvPr/>
        </p:nvSpPr>
        <p:spPr>
          <a:xfrm>
            <a:off x="1835150" y="2500313"/>
            <a:ext cx="37449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 giáo khoa:  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117</a:t>
            </a:r>
          </a:p>
        </p:txBody>
      </p:sp>
      <p:pic>
        <p:nvPicPr>
          <p:cNvPr id="5" name="Picture 2" descr="F:\360安全浏览器下载\六一\Nipic_2531170_b95b5e79d8a6cffe\3.png">
            <a:extLst>
              <a:ext uri="{FF2B5EF4-FFF2-40B4-BE49-F238E27FC236}">
                <a16:creationId xmlns:a16="http://schemas.microsoft.com/office/drawing/2014/main" xmlns="" id="{6EE9E93B-727F-4804-8316-1BB2BFA9F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492250"/>
            <a:ext cx="2160588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>
            <a:extLst>
              <a:ext uri="{FF2B5EF4-FFF2-40B4-BE49-F238E27FC236}">
                <a16:creationId xmlns:a16="http://schemas.microsoft.com/office/drawing/2014/main" xmlns="" id="{AC9B3B34-38C3-4549-A87B-298835F75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5526"/>
            <a:ext cx="4689475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189">
            <a:extLst>
              <a:ext uri="{FF2B5EF4-FFF2-40B4-BE49-F238E27FC236}">
                <a16:creationId xmlns:a16="http://schemas.microsoft.com/office/drawing/2014/main" xmlns="" id="{1CBE952A-138A-4662-AADA-B5F257BB5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2139702"/>
            <a:ext cx="2234332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Dặn</a:t>
            </a:r>
            <a:r>
              <a:rPr lang="en-US" altLang="zh-CN" sz="5400" kern="0" dirty="0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 </a:t>
            </a:r>
            <a:r>
              <a:rPr lang="en-US" altLang="zh-CN" sz="5400" kern="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dò</a:t>
            </a:r>
            <a:endParaRPr lang="en-US" altLang="zh-CN" sz="5400" kern="0" dirty="0">
              <a:solidFill>
                <a:schemeClr val="accent2">
                  <a:lumMod val="75000"/>
                </a:schemeClr>
              </a:solidFill>
              <a:latin typeface="+mj-lt"/>
              <a:ea typeface="Yeseva One" panose="00000500000000000000" charset="0"/>
            </a:endParaRPr>
          </a:p>
        </p:txBody>
      </p:sp>
      <p:pic>
        <p:nvPicPr>
          <p:cNvPr id="52" name="图片 51" descr="未标题-2.png">
            <a:extLst>
              <a:ext uri="{FF2B5EF4-FFF2-40B4-BE49-F238E27FC236}">
                <a16:creationId xmlns:a16="http://schemas.microsoft.com/office/drawing/2014/main" xmlns="" id="{E8F617AB-92FA-44D9-99FF-ED4D2A36F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436688"/>
            <a:ext cx="235743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未标题-2.png">
            <a:extLst>
              <a:ext uri="{FF2B5EF4-FFF2-40B4-BE49-F238E27FC236}">
                <a16:creationId xmlns:a16="http://schemas.microsoft.com/office/drawing/2014/main" xmlns="" id="{77F7349D-8DEE-4643-A6E4-4A3FB2000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1325563"/>
            <a:ext cx="3254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未标题-2.png">
            <a:extLst>
              <a:ext uri="{FF2B5EF4-FFF2-40B4-BE49-F238E27FC236}">
                <a16:creationId xmlns:a16="http://schemas.microsoft.com/office/drawing/2014/main" xmlns="" id="{9DA68EDA-D980-4C2E-8BE2-C7933A6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000125"/>
            <a:ext cx="4794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D87D1104-D226-4BC2-8681-3EDCBFF81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1635646"/>
            <a:ext cx="32463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Ôn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lại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bài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đã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học</a:t>
            </a:r>
            <a:endParaRPr lang="zh-CN" altLang="en-US" sz="3200" dirty="0">
              <a:solidFill>
                <a:srgbClr val="FFD5D5"/>
              </a:solidFill>
              <a:latin typeface="Times New Roman" panose="02020603050405020304" pitchFamily="18" charset="0"/>
              <a:ea typeface="Yeseva One"/>
              <a:cs typeface="Times New Roman" panose="02020603050405020304" pitchFamily="18" charset="0"/>
            </a:endParaRPr>
          </a:p>
        </p:txBody>
      </p:sp>
      <p:pic>
        <p:nvPicPr>
          <p:cNvPr id="57" name="图片 56" descr="未标题-2.png">
            <a:extLst>
              <a:ext uri="{FF2B5EF4-FFF2-40B4-BE49-F238E27FC236}">
                <a16:creationId xmlns:a16="http://schemas.microsoft.com/office/drawing/2014/main" xmlns="" id="{C665FECC-D94B-48FD-9787-F35B35850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19822"/>
            <a:ext cx="3672408" cy="14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未标题-2.png">
            <a:extLst>
              <a:ext uri="{FF2B5EF4-FFF2-40B4-BE49-F238E27FC236}">
                <a16:creationId xmlns:a16="http://schemas.microsoft.com/office/drawing/2014/main" xmlns="" id="{F0395C30-E104-465A-B603-F5C07CBD3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2819400"/>
            <a:ext cx="325438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未标题-2.png">
            <a:extLst>
              <a:ext uri="{FF2B5EF4-FFF2-40B4-BE49-F238E27FC236}">
                <a16:creationId xmlns:a16="http://schemas.microsoft.com/office/drawing/2014/main" xmlns="" id="{0A8B909A-CD64-4481-B51E-D0FBC4933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15766"/>
            <a:ext cx="4794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361F5FE-5A72-4052-A56D-5CAE3C420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3968" y="3363838"/>
            <a:ext cx="49745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Tìm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hiểu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về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cách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nhân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hóa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endParaRPr lang="zh-CN" altLang="en-US" sz="3200" dirty="0">
              <a:solidFill>
                <a:srgbClr val="FFD5D5"/>
              </a:solidFill>
              <a:latin typeface="Times New Roman" panose="02020603050405020304" pitchFamily="18" charset="0"/>
              <a:ea typeface="Yeseva One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3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6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/>
      <p:bldP spid="56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Thinkpad\Desktop\1.jpg">
            <a:extLst>
              <a:ext uri="{FF2B5EF4-FFF2-40B4-BE49-F238E27FC236}">
                <a16:creationId xmlns:a16="http://schemas.microsoft.com/office/drawing/2014/main" xmlns="" id="{B559DE7A-4FDE-4929-A61D-5C13325D4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4" descr="C:\Users\Thinkpad\Desktop\未标题-1.png">
            <a:extLst>
              <a:ext uri="{FF2B5EF4-FFF2-40B4-BE49-F238E27FC236}">
                <a16:creationId xmlns:a16="http://schemas.microsoft.com/office/drawing/2014/main" xmlns="" id="{3F8C7C76-D5A0-4E45-A443-EDF4892B9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9874" r="5765" b="3239"/>
          <a:stretch>
            <a:fillRect/>
          </a:stretch>
        </p:blipFill>
        <p:spPr bwMode="auto">
          <a:xfrm>
            <a:off x="266700" y="508000"/>
            <a:ext cx="8343900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5" descr="C:\Users\Thinkpad\Desktop\3.png">
            <a:extLst>
              <a:ext uri="{FF2B5EF4-FFF2-40B4-BE49-F238E27FC236}">
                <a16:creationId xmlns:a16="http://schemas.microsoft.com/office/drawing/2014/main" xmlns="" id="{1BE3589B-E079-4652-A8A7-ECDA92C92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5833" b="9410"/>
          <a:stretch>
            <a:fillRect/>
          </a:stretch>
        </p:blipFill>
        <p:spPr bwMode="auto">
          <a:xfrm>
            <a:off x="457200" y="0"/>
            <a:ext cx="81534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6" descr="C:\Users\Thinkpad\Desktop\4.png">
            <a:extLst>
              <a:ext uri="{FF2B5EF4-FFF2-40B4-BE49-F238E27FC236}">
                <a16:creationId xmlns:a16="http://schemas.microsoft.com/office/drawing/2014/main" xmlns="" id="{52D725D3-733A-4769-A9E2-9F9647159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4902200" y="4559300"/>
            <a:ext cx="3733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 Box 2028">
            <a:extLst>
              <a:ext uri="{FF2B5EF4-FFF2-40B4-BE49-F238E27FC236}">
                <a16:creationId xmlns:a16="http://schemas.microsoft.com/office/drawing/2014/main" xmlns="" id="{ACED2604-FFE8-4185-8F5F-DD522AF50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3200" y="1706563"/>
            <a:ext cx="6757988" cy="1016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600" dirty="0">
                <a:solidFill>
                  <a:schemeClr val="bg1"/>
                </a:solidFill>
                <a:latin typeface="Algerian" panose="04020705040A02060702" pitchFamily="82" charset="0"/>
                <a:ea typeface="Yeseva One" panose="00000500000000000000" charset="0"/>
              </a:rPr>
              <a:t>THANKS</a:t>
            </a:r>
            <a:r>
              <a:rPr lang="zh-CN" altLang="en-US" sz="6000" spc="600" dirty="0">
                <a:solidFill>
                  <a:schemeClr val="bg1"/>
                </a:solidFill>
                <a:latin typeface="Algerian" panose="04020705040A02060702" pitchFamily="82" charset="0"/>
                <a:ea typeface="Yeseva One" panose="00000500000000000000" charset="0"/>
              </a:rPr>
              <a:t>！</a:t>
            </a:r>
          </a:p>
        </p:txBody>
      </p:sp>
      <p:pic>
        <p:nvPicPr>
          <p:cNvPr id="41" name="Picture 7" descr="C:\Users\Thinkpad\Desktop\学校\1_0008_图层-8.png">
            <a:extLst>
              <a:ext uri="{FF2B5EF4-FFF2-40B4-BE49-F238E27FC236}">
                <a16:creationId xmlns:a16="http://schemas.microsoft.com/office/drawing/2014/main" xmlns="" id="{E20418E4-BBA4-410B-9480-AFBF12FA5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0488" y="6350"/>
            <a:ext cx="1408112" cy="1270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8" descr="C:\Users\Thinkpad\Desktop\学校\1_0007_图层-9.png">
            <a:extLst>
              <a:ext uri="{FF2B5EF4-FFF2-40B4-BE49-F238E27FC236}">
                <a16:creationId xmlns:a16="http://schemas.microsoft.com/office/drawing/2014/main" xmlns="" id="{BA73542B-0259-4CF8-9E65-2D92C2876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30450"/>
            <a:ext cx="1827213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9" descr="C:\Users\Thinkpad\Desktop\学校\1_0006_图层-10.png">
            <a:extLst>
              <a:ext uri="{FF2B5EF4-FFF2-40B4-BE49-F238E27FC236}">
                <a16:creationId xmlns:a16="http://schemas.microsoft.com/office/drawing/2014/main" xmlns="" id="{B3E7F46C-0555-4E18-B003-FA64451E3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275" y="-523875"/>
            <a:ext cx="928688" cy="3476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10" descr="C:\Users\Thinkpad\Desktop\学校\1_0005_图层-11.png">
            <a:extLst>
              <a:ext uri="{FF2B5EF4-FFF2-40B4-BE49-F238E27FC236}">
                <a16:creationId xmlns:a16="http://schemas.microsoft.com/office/drawing/2014/main" xmlns="" id="{8A5D085E-B983-4817-8635-51DD122E9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063" y="-427038"/>
            <a:ext cx="920750" cy="33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99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99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12 0.96296 C -0.19792 0.93426 -0.20139 0.94506 -0.19514 0.92932 C -0.1934 0.91697 -0.19028 0.90926 -0.18733 0.89784 C -0.1842 0.8858 -0.18264 0.87376 -0.17934 0.86142 C -0.17431 0.825 -0.17604 0.80061 -0.18559 0.77098 C -0.19062 0.75524 -0.19236 0.73611 -0.2 0.72314 C -0.20104 0.71759 -0.20208 0.71172 -0.20312 0.70617 C -0.20365 0.70339 -0.20469 0.69753 -0.20469 0.69784 C -0.20417 0.68981 -0.20417 0.6824 -0.20312 0.675 C -0.20121 0.66265 -0.18628 0.64105 -0.17934 0.6324 C -0.17257 0.61419 -0.18056 0.63179 -0.17135 0.62098 C -0.1658 0.61419 -0.16371 0.60833 -0.15712 0.60463 C -0.15121 0.59321 -0.15729 0.60308 -0.14913 0.59598 C -0.14496 0.59197 -0.1401 0.58364 -0.13646 0.57901 C -0.13021 0.56913 -0.12778 0.55493 -0.12222 0.54537 C -0.1158 0.53395 -0.11979 0.54166 -0.11111 0.51975 C -0.11007 0.51697 -0.10781 0.51111 -0.10781 0.51142 C -0.10608 0.50185 -0.10486 0.49228 -0.10312 0.48271 C -0.10417 0.44537 -0.10347 0.42407 -0.10955 0.39228 C -0.11198 0.38055 -0.11354 0.36759 -0.1158 0.35586 C -0.11632 0.35308 -0.11736 0.34722 -0.11736 0.34753 C -0.12187 0.29784 -0.11667 0.2574 -0.10469 0.2145 C -0.10278 0.20092 -0.09826 0.19074 -0.09514 0.17808 C -0.09271 0.16851 -0.09132 0.15802 -0.08733 0.14969 C -0.0849 0.14506 -0.08142 0.14135 -0.07934 0.1358 C -0.06944 0.10926 -0.05573 0.08456 -0.03958 0.07067 C -0.03351 0.05926 -0.025 0.0503 -0.01736 0.04228 C -0.01406 0.03888 -0.00781 0.03117 -0.00781 0.03148 C -0.00417 0.02129 -0.00295 0.01049 -2.77778E-7 4.07407E-6 " pathEditMode="relative" rAng="0" ptsTypes="ffffffffffffffffffffffffffffA">
                                      <p:cBhvr>
                                        <p:cTn id="23" dur="6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0312 0.96296 C -0.19791 0.93426 -0.20139 0.94506 -0.19514 0.92932 C -0.1934 0.91697 -0.19028 0.90926 -0.18732 0.89784 C -0.1842 0.8858 -0.18264 0.87376 -0.17934 0.86142 C -0.1743 0.825 -0.17604 0.80061 -0.18559 0.77098 C -0.19062 0.75524 -0.19236 0.73611 -0.2 0.72315 C -0.20104 0.71759 -0.20208 0.71173 -0.20312 0.70617 C -0.20364 0.70339 -0.20469 0.69753 -0.20469 0.69784 C -0.20416 0.68981 -0.20416 0.6824 -0.20312 0.675 C -0.20121 0.66265 -0.18628 0.64105 -0.17934 0.6324 C -0.17257 0.61419 -0.18055 0.63179 -0.17135 0.62098 C -0.1658 0.61419 -0.16371 0.60833 -0.15712 0.60463 C -0.15121 0.59321 -0.15729 0.60308 -0.14913 0.59598 C -0.14496 0.59197 -0.1401 0.58364 -0.13646 0.57901 C -0.13021 0.56913 -0.12778 0.55494 -0.12222 0.54537 C -0.1158 0.53395 -0.11979 0.54166 -0.11111 0.51975 C -0.11007 0.51697 -0.10781 0.51111 -0.10781 0.51142 C -0.10607 0.50185 -0.10486 0.49228 -0.10312 0.48271 C -0.10416 0.44537 -0.10347 0.42407 -0.10955 0.39228 C -0.11198 0.38055 -0.11354 0.36759 -0.1158 0.35586 C -0.11632 0.35308 -0.11736 0.34722 -0.11736 0.34753 C -0.12187 0.29784 -0.11666 0.2574 -0.10469 0.2145 C -0.10278 0.20092 -0.09826 0.19074 -0.09514 0.17808 C -0.09271 0.16852 -0.09132 0.15802 -0.08732 0.14969 C -0.08489 0.14506 -0.08142 0.14136 -0.07934 0.1358 C -0.06944 0.10926 -0.05573 0.08456 -0.03958 0.07068 C -0.0335 0.05926 -0.025 0.05031 -0.01736 0.04228 C -0.01406 0.03889 -0.00781 0.03117 -0.00781 0.03148 C -0.00416 0.02129 -0.00295 0.01049 -2.22222E-6 2.96296E-6 " pathEditMode="relative" rAng="0" ptsTypes="ffffffffffffffffffffffffffffA">
                                      <p:cBhvr>
                                        <p:cTn id="25" dur="6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3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>
            <a:extLst>
              <a:ext uri="{FF2B5EF4-FFF2-40B4-BE49-F238E27FC236}">
                <a16:creationId xmlns:a16="http://schemas.microsoft.com/office/drawing/2014/main" xmlns="" id="{BBE92C09-F0CD-491D-AFF9-74F90C3E18D4}"/>
              </a:ext>
            </a:extLst>
          </p:cNvPr>
          <p:cNvGrpSpPr>
            <a:grpSpLocks/>
          </p:cNvGrpSpPr>
          <p:nvPr/>
        </p:nvGrpSpPr>
        <p:grpSpPr bwMode="auto">
          <a:xfrm>
            <a:off x="2987675" y="700088"/>
            <a:ext cx="5815013" cy="3617912"/>
            <a:chOff x="5046" y="1134"/>
            <a:chExt cx="6894" cy="569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BB4262A1-78EE-4016-A714-04AEAF448BDB}"/>
                </a:ext>
              </a:extLst>
            </p:cNvPr>
            <p:cNvCxnSpPr/>
            <p:nvPr/>
          </p:nvCxnSpPr>
          <p:spPr>
            <a:xfrm>
              <a:off x="5046" y="2039"/>
              <a:ext cx="0" cy="3204"/>
            </a:xfrm>
            <a:prstGeom prst="line">
              <a:avLst/>
            </a:pr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CF3EA85D-423A-4432-82F4-619EEB958F15}"/>
                </a:ext>
              </a:extLst>
            </p:cNvPr>
            <p:cNvSpPr txBox="1"/>
            <p:nvPr/>
          </p:nvSpPr>
          <p:spPr>
            <a:xfrm>
              <a:off x="5217" y="1134"/>
              <a:ext cx="6723" cy="2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50" dirty="0">
                  <a:solidFill>
                    <a:srgbClr val="FFFF00"/>
                  </a:solidFill>
                  <a:latin typeface="Yeseva One" panose="00000500000000000000" charset="0"/>
                  <a:ea typeface="Yeseva One" panose="00000500000000000000" charset="0"/>
                </a:rPr>
                <a:t>1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.Tìm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dấu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và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nêu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được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tác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dụng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của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dấu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hai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chấm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trong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đoạn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văn.Nắm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được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cách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dùng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dấu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hai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chấm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.</a:t>
              </a:r>
              <a:endParaRPr sz="2800" spc="-150" dirty="0">
                <a:solidFill>
                  <a:schemeClr val="bg1"/>
                </a:solidFill>
                <a:latin typeface="Yeseva One" panose="00000500000000000000" charset="0"/>
                <a:ea typeface="Yeseva One" panose="00000500000000000000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2D86A1CD-DC32-4F17-9526-1680EB55B556}"/>
                </a:ext>
              </a:extLst>
            </p:cNvPr>
            <p:cNvSpPr txBox="1"/>
            <p:nvPr/>
          </p:nvSpPr>
          <p:spPr>
            <a:xfrm>
              <a:off x="5217" y="3628"/>
              <a:ext cx="6723" cy="15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50" dirty="0">
                  <a:solidFill>
                    <a:srgbClr val="FFFF00"/>
                  </a:solidFill>
                  <a:latin typeface="Yeseva One" panose="00000500000000000000" charset="0"/>
                  <a:ea typeface="Yeseva One" panose="00000500000000000000" charset="0"/>
                </a:rPr>
                <a:t>2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.Điền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đúng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dấu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chấm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,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dấu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hai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chấm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vào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chỗ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thích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hợp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FAE196CF-7D07-484E-8C22-2259BADAAB14}"/>
                </a:ext>
              </a:extLst>
            </p:cNvPr>
            <p:cNvSpPr txBox="1"/>
            <p:nvPr/>
          </p:nvSpPr>
          <p:spPr>
            <a:xfrm>
              <a:off x="5217" y="5328"/>
              <a:ext cx="6723" cy="15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50" dirty="0">
                  <a:solidFill>
                    <a:srgbClr val="FFFF00"/>
                  </a:solidFill>
                  <a:latin typeface="Yeseva One" panose="00000500000000000000" charset="0"/>
                  <a:ea typeface="Yeseva One" panose="00000500000000000000" charset="0"/>
                </a:rPr>
                <a:t>3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.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Nhận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biết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được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bộ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phận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câu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trả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lời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cho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câu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hỏi</a:t>
              </a:r>
              <a:r>
                <a:rPr lang="en-US" sz="2800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i="1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Bằng</a:t>
              </a:r>
              <a:r>
                <a:rPr lang="en-US" sz="2800" i="1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 </a:t>
              </a:r>
              <a:r>
                <a:rPr lang="en-US" sz="2800" i="1" spc="-150" dirty="0" err="1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gì</a:t>
              </a:r>
              <a:r>
                <a:rPr lang="en-US" sz="2800" i="1" spc="-150" dirty="0">
                  <a:solidFill>
                    <a:schemeClr val="bg1"/>
                  </a:solidFill>
                  <a:latin typeface="Yeseva One" panose="00000500000000000000" charset="0"/>
                  <a:ea typeface="Yeseva One" panose="00000500000000000000" charset="0"/>
                </a:rPr>
                <a:t>?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5054A0C-2CC7-4E2B-9018-73E39F0D8990}"/>
              </a:ext>
            </a:extLst>
          </p:cNvPr>
          <p:cNvSpPr txBox="1"/>
          <p:nvPr/>
        </p:nvSpPr>
        <p:spPr>
          <a:xfrm>
            <a:off x="-180528" y="1779662"/>
            <a:ext cx="308991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Yeseva One" panose="00000500000000000000" charset="0"/>
                <a:ea typeface="Yeseva One" panose="00000500000000000000" charset="0"/>
              </a:rPr>
              <a:t>MỤC TIÊU</a:t>
            </a:r>
            <a:endParaRPr lang="zh-CN" altLang="en-US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Yeseva One" panose="00000500000000000000" charset="0"/>
              <a:ea typeface="Yeseva One" panose="00000500000000000000" charset="0"/>
            </a:endParaRPr>
          </a:p>
        </p:txBody>
      </p:sp>
      <p:pic>
        <p:nvPicPr>
          <p:cNvPr id="7172" name="Picture 2" descr="C:\Users\Thinkpad\Desktop\学校\1_0002_图层-14.png">
            <a:extLst>
              <a:ext uri="{FF2B5EF4-FFF2-40B4-BE49-F238E27FC236}">
                <a16:creationId xmlns:a16="http://schemas.microsoft.com/office/drawing/2014/main" xmlns="" id="{1FA85664-F1CC-455E-95C6-A2FF02325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2840">
            <a:off x="639763" y="3079750"/>
            <a:ext cx="1855787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88" descr="35">
            <a:extLst>
              <a:ext uri="{FF2B5EF4-FFF2-40B4-BE49-F238E27FC236}">
                <a16:creationId xmlns:a16="http://schemas.microsoft.com/office/drawing/2014/main" xmlns="" id="{8DCF7B9C-A49C-404A-81A1-892C70C6D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123825"/>
            <a:ext cx="93599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89" descr="42">
            <a:extLst>
              <a:ext uri="{FF2B5EF4-FFF2-40B4-BE49-F238E27FC236}">
                <a16:creationId xmlns:a16="http://schemas.microsoft.com/office/drawing/2014/main" xmlns="" id="{F812DDFF-7F2A-4F42-84BE-47EAFE2C9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300">
            <a:off x="-1966913" y="4713288"/>
            <a:ext cx="9556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0" descr="40">
            <a:extLst>
              <a:ext uri="{FF2B5EF4-FFF2-40B4-BE49-F238E27FC236}">
                <a16:creationId xmlns:a16="http://schemas.microsoft.com/office/drawing/2014/main" xmlns="" id="{12E2E3DA-87E9-47E8-9E60-4BFE9F301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0" y="5207000"/>
            <a:ext cx="16891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1" descr="41">
            <a:extLst>
              <a:ext uri="{FF2B5EF4-FFF2-40B4-BE49-F238E27FC236}">
                <a16:creationId xmlns:a16="http://schemas.microsoft.com/office/drawing/2014/main" xmlns="" id="{9A1C73EC-1B9E-4AE2-ABD6-1E4E5FA75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7050">
            <a:off x="-304800" y="5154613"/>
            <a:ext cx="124618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F:\360安全浏览器下载\六一\Nipic_2531170_b95b5e79d8a6cffe\2.png">
            <a:extLst>
              <a:ext uri="{FF2B5EF4-FFF2-40B4-BE49-F238E27FC236}">
                <a16:creationId xmlns:a16="http://schemas.microsoft.com/office/drawing/2014/main" xmlns="" id="{4509574E-47C9-4B3B-8260-FAE0FF7AA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3292475"/>
            <a:ext cx="123031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>
            <a:extLst>
              <a:ext uri="{FF2B5EF4-FFF2-40B4-BE49-F238E27FC236}">
                <a16:creationId xmlns:a16="http://schemas.microsoft.com/office/drawing/2014/main" xmlns="" id="{CDC81B12-70FF-44B0-90B2-3AA0DBFF1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700088"/>
            <a:ext cx="7920037" cy="830262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E7E6E6">
                <a:alpha val="50000"/>
              </a:srgb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400" b="1" u="sng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vi-VN" sz="2400" b="1" u="sng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400" b="1" u="sng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vi-VN" sz="24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Cho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vi-VN" sz="2400" kern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xmlns="" id="{8872A3B6-B8DB-4697-921A-B44D53218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492250"/>
            <a:ext cx="7632700" cy="2122488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E7E6E6">
                <a:alpha val="50000"/>
              </a:srgb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8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Chao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                                                 -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!”						                         </a:t>
            </a:r>
          </a:p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vi-VN" sz="2600" kern="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xmlns="" id="{D11B7C49-23D9-4DF9-839C-8BA83A6D5738}"/>
              </a:ext>
            </a:extLst>
          </p:cNvPr>
          <p:cNvGrpSpPr>
            <a:grpSpLocks/>
          </p:cNvGrpSpPr>
          <p:nvPr/>
        </p:nvGrpSpPr>
        <p:grpSpPr bwMode="auto">
          <a:xfrm>
            <a:off x="22263" y="0"/>
            <a:ext cx="5418533" cy="5382215"/>
            <a:chOff x="1128" y="915"/>
            <a:chExt cx="4381" cy="3630"/>
          </a:xfrm>
        </p:grpSpPr>
        <p:pic>
          <p:nvPicPr>
            <p:cNvPr id="26" name="Picture 5">
              <a:extLst>
                <a:ext uri="{FF2B5EF4-FFF2-40B4-BE49-F238E27FC236}">
                  <a16:creationId xmlns:a16="http://schemas.microsoft.com/office/drawing/2014/main" xmlns="" id="{BD3F390B-08EC-40CC-880B-3F4BF7CC20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" y="915"/>
              <a:ext cx="3813" cy="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6">
              <a:extLst>
                <a:ext uri="{FF2B5EF4-FFF2-40B4-BE49-F238E27FC236}">
                  <a16:creationId xmlns:a16="http://schemas.microsoft.com/office/drawing/2014/main" xmlns="" id="{60589BAC-EEBD-427A-AC9B-F0E410D47F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0" y="4009"/>
              <a:ext cx="3089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>
                <a:spcBef>
                  <a:spcPct val="50000"/>
                </a:spcBef>
                <a:buFontTx/>
                <a:buNone/>
              </a:pPr>
              <a:r>
                <a:rPr lang="en-US" altLang="vi-VN" sz="27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Chim</a:t>
              </a:r>
              <a:r>
                <a:rPr lang="en-US" altLang="vi-VN" sz="27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7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Bồ</a:t>
              </a:r>
              <a:r>
                <a:rPr lang="en-US" altLang="vi-VN" sz="27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Chao</a:t>
              </a: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xmlns="" id="{E5FB5373-EF89-4447-862A-25A8FB022262}"/>
              </a:ext>
            </a:extLst>
          </p:cNvPr>
          <p:cNvGrpSpPr>
            <a:grpSpLocks/>
          </p:cNvGrpSpPr>
          <p:nvPr/>
        </p:nvGrpSpPr>
        <p:grpSpPr bwMode="auto">
          <a:xfrm>
            <a:off x="4716602" y="0"/>
            <a:ext cx="5039974" cy="5143308"/>
            <a:chOff x="1553" y="504"/>
            <a:chExt cx="3534" cy="5080"/>
          </a:xfrm>
        </p:grpSpPr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xmlns="" id="{A2AA3C53-FB95-42E1-A632-B8F97527B5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3" y="504"/>
              <a:ext cx="3119" cy="5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7">
              <a:extLst>
                <a:ext uri="{FF2B5EF4-FFF2-40B4-BE49-F238E27FC236}">
                  <a16:creationId xmlns:a16="http://schemas.microsoft.com/office/drawing/2014/main" xmlns="" id="{C41603C4-4FBE-42CE-99C4-7C50DF11D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" y="4893"/>
              <a:ext cx="2874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>
                <a:spcBef>
                  <a:spcPct val="50000"/>
                </a:spcBef>
                <a:buFontTx/>
                <a:buNone/>
              </a:pPr>
              <a:r>
                <a:rPr lang="en-US" altLang="vi-VN" sz="2700" b="1" dirty="0" err="1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Chim</a:t>
              </a:r>
              <a:r>
                <a:rPr lang="en-US" altLang="vi-VN" sz="2700" b="1" dirty="0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 </a:t>
              </a:r>
              <a:r>
                <a:rPr lang="en-US" altLang="vi-VN" sz="2700" b="1" dirty="0" err="1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Hú</a:t>
              </a:r>
              <a:r>
                <a:rPr lang="en-US" altLang="vi-VN" sz="2700" b="1" dirty="0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58017E-7 L 0.30851 -0.2718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-1359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0565E-6 L 0.36493 -0.3324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47" y="-1662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16435E-6 L 0.81181 -0.8056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90" y="-40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0A9FFAB2-199F-4BD9-B6FF-E0CE922AA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55973"/>
            <a:ext cx="685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Luyện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câu</a:t>
            </a:r>
            <a:endParaRPr kumimoji="0" lang="en-US" altLang="vi-VN" sz="2400" b="1" i="0" u="sng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xmlns="" id="{6D9A4CBB-2984-4A76-AEC0-75679E8D3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627534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Đặt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và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trả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lời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câu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hỏi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Bằng</a:t>
            </a:r>
            <a:r>
              <a:rPr kumimoji="0" lang="en-US" altLang="vi-VN" sz="24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gì</a:t>
            </a:r>
            <a:r>
              <a:rPr kumimoji="0" lang="en-US" altLang="vi-VN" sz="24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Dấu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chấm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dấu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hai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chấm</a:t>
            </a:r>
            <a:endParaRPr kumimoji="0" lang="en-US" altLang="vi-VN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xmlns="" id="{B0170327-B4E0-4133-812E-A7D49C3BE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49" y="1131590"/>
            <a:ext cx="8784976" cy="830997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* </a:t>
            </a:r>
            <a:r>
              <a:rPr kumimoji="0" lang="en-US" altLang="vi-V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1: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đoạn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văn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Cho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biết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mỗi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dùng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gì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xmlns="" id="{9CA5EA2D-E32A-48F6-A2CF-6B4AE30CF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2139702"/>
            <a:ext cx="8352928" cy="2246769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Bồ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Chao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kể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:                                                                                       -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đuôi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này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: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đang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bay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dọc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sông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Chợt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gọi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:  “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Kìa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cái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trụ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chống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trời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!”						                                                                           						      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Võ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Quảng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vi-VN" sz="2800" b="0" i="0" u="none" strike="noStrike" kern="0" cap="none" spc="0" normalizeH="0" baseline="0" noProof="0" dirty="0">
              <a:ln>
                <a:noFill/>
              </a:ln>
              <a:solidFill>
                <a:srgbClr val="C0504D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261" descr="khoanh tròn200817134335306 [Converted]">
            <a:extLst>
              <a:ext uri="{FF2B5EF4-FFF2-40B4-BE49-F238E27FC236}">
                <a16:creationId xmlns:a16="http://schemas.microsoft.com/office/drawing/2014/main" xmlns="" id="{17207537-70A8-455C-B3D3-95D81091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08859"/>
            <a:ext cx="2016125" cy="133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7">
            <a:extLst>
              <a:ext uri="{FF2B5EF4-FFF2-40B4-BE49-F238E27FC236}">
                <a16:creationId xmlns:a16="http://schemas.microsoft.com/office/drawing/2014/main" xmlns="" id="{CD75CD01-444C-41DA-B2B7-6CE833160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848" y="2283718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xmlns="" id="{F0F7D336-5F1F-4DC2-96C2-74500C18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904" y="2715766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xmlns="" id="{9D92C8D6-3567-460B-9D3A-A62F9F455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1" y="3140765"/>
            <a:ext cx="366893" cy="37738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42E7BC1-69AB-4E3D-AA06-DDD710207C84}"/>
              </a:ext>
            </a:extLst>
          </p:cNvPr>
          <p:cNvSpPr txBox="1"/>
          <p:nvPr/>
        </p:nvSpPr>
        <p:spPr>
          <a:xfrm>
            <a:off x="3275856" y="1923678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2A5642A-D83E-4EBE-95E4-E5E0FBB9088E}"/>
              </a:ext>
            </a:extLst>
          </p:cNvPr>
          <p:cNvSpPr txBox="1"/>
          <p:nvPr/>
        </p:nvSpPr>
        <p:spPr>
          <a:xfrm>
            <a:off x="3779912" y="2355726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1EBB95E-A232-4331-8BA1-8DD8F0932731}"/>
              </a:ext>
            </a:extLst>
          </p:cNvPr>
          <p:cNvSpPr txBox="1"/>
          <p:nvPr/>
        </p:nvSpPr>
        <p:spPr>
          <a:xfrm>
            <a:off x="6372200" y="2859782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4176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639006"/>
              </p:ext>
            </p:extLst>
          </p:nvPr>
        </p:nvGraphicFramePr>
        <p:xfrm>
          <a:off x="539552" y="411510"/>
          <a:ext cx="7669060" cy="405061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923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58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84661">
                <a:tc gridSpan="2"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1438">
                <a:tc>
                  <a:txBody>
                    <a:bodyPr/>
                    <a:lstStyle/>
                    <a:p>
                      <a:pPr algn="ctr"/>
                      <a:r>
                        <a:rPr lang="en-US" sz="27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endParaRPr lang="en-US" sz="27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Dùng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27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995936" y="915566"/>
            <a:ext cx="0" cy="3486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30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0A9FFAB2-199F-4BD9-B6FF-E0CE922AA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55973"/>
            <a:ext cx="685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altLang="vi-VN" sz="2400" b="1" u="sng" dirty="0">
              <a:solidFill>
                <a:srgbClr val="FFFF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xmlns="" id="{6D9A4CBB-2984-4A76-AEC0-75679E8D3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627534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Đặt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trả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câu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i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Bằng</a:t>
            </a:r>
            <a:r>
              <a:rPr lang="en-US" altLang="vi-VN" sz="2400" b="1" i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i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vi-VN" sz="2400" b="1" i="1" dirty="0">
                <a:solidFill>
                  <a:srgbClr val="FFFF00"/>
                </a:solidFill>
                <a:latin typeface="Times New Roman" panose="02020603050405020304" pitchFamily="18" charset="0"/>
              </a:rPr>
              <a:t>?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chấm</a:t>
            </a:r>
            <a:endParaRPr lang="en-US" altLang="vi-VN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xmlns="" id="{B0170327-B4E0-4133-812E-A7D49C3BE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49" y="1131590"/>
            <a:ext cx="8784976" cy="830997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kumimoji="0" lang="en-US" altLang="vi-VN" sz="2400" b="1" i="0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1" i="0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Cho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20000"/>
                  <a:lumOff val="8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xmlns="" id="{9CA5EA2D-E32A-48F6-A2CF-6B4AE30CF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2139702"/>
            <a:ext cx="8352928" cy="2246769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Chao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:                                                                                       -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:  “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!”						                                                                           						      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en-US" altLang="vi-VN" sz="28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61" descr="khoanh tròn200817134335306 [Converted]">
            <a:extLst>
              <a:ext uri="{FF2B5EF4-FFF2-40B4-BE49-F238E27FC236}">
                <a16:creationId xmlns:a16="http://schemas.microsoft.com/office/drawing/2014/main" xmlns="" id="{17207537-70A8-455C-B3D3-95D81091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08859"/>
            <a:ext cx="2016125" cy="133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7">
            <a:extLst>
              <a:ext uri="{FF2B5EF4-FFF2-40B4-BE49-F238E27FC236}">
                <a16:creationId xmlns:a16="http://schemas.microsoft.com/office/drawing/2014/main" xmlns="" id="{CD75CD01-444C-41DA-B2B7-6CE833160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848" y="2283718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xmlns="" id="{F0F7D336-5F1F-4DC2-96C2-74500C18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904" y="2715766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xmlns="" id="{9D92C8D6-3567-460B-9D3A-A62F9F455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147814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42E7BC1-69AB-4E3D-AA06-DDD710207C84}"/>
              </a:ext>
            </a:extLst>
          </p:cNvPr>
          <p:cNvSpPr txBox="1"/>
          <p:nvPr/>
        </p:nvSpPr>
        <p:spPr>
          <a:xfrm>
            <a:off x="3275856" y="1923678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2A5642A-D83E-4EBE-95E4-E5E0FBB9088E}"/>
              </a:ext>
            </a:extLst>
          </p:cNvPr>
          <p:cNvSpPr txBox="1"/>
          <p:nvPr/>
        </p:nvSpPr>
        <p:spPr>
          <a:xfrm>
            <a:off x="3779912" y="2355726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1EBB95E-A232-4331-8BA1-8DD8F0932731}"/>
              </a:ext>
            </a:extLst>
          </p:cNvPr>
          <p:cNvSpPr txBox="1"/>
          <p:nvPr/>
        </p:nvSpPr>
        <p:spPr>
          <a:xfrm>
            <a:off x="6372200" y="2859782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9" name="Rounded Rectangular Callout 21">
            <a:extLst>
              <a:ext uri="{FF2B5EF4-FFF2-40B4-BE49-F238E27FC236}">
                <a16:creationId xmlns:a16="http://schemas.microsoft.com/office/drawing/2014/main" xmlns="" id="{EE695844-1CC6-406E-8E1F-1BA751589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896" y="1779662"/>
            <a:ext cx="3259285" cy="421754"/>
          </a:xfrm>
          <a:prstGeom prst="wedgeRoundRectCallout">
            <a:avLst>
              <a:gd name="adj1" fmla="val -55625"/>
              <a:gd name="adj2" fmla="val 77977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 lời nói nhân vật</a:t>
            </a:r>
          </a:p>
        </p:txBody>
      </p:sp>
      <p:sp>
        <p:nvSpPr>
          <p:cNvPr id="20" name="Rounded Rectangular Callout 20">
            <a:extLst>
              <a:ext uri="{FF2B5EF4-FFF2-40B4-BE49-F238E27FC236}">
                <a16:creationId xmlns:a16="http://schemas.microsoft.com/office/drawing/2014/main" xmlns="" id="{B1391FE4-AB81-414F-90C6-A21CED5F2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8024" y="2283718"/>
            <a:ext cx="3196819" cy="400174"/>
          </a:xfrm>
          <a:prstGeom prst="wedgeRoundRectCallout">
            <a:avLst>
              <a:gd name="adj1" fmla="val -73356"/>
              <a:gd name="adj2" fmla="val 64583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endParaRPr lang="en-US" altLang="vi-VN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ular Callout 19">
            <a:extLst>
              <a:ext uri="{FF2B5EF4-FFF2-40B4-BE49-F238E27FC236}">
                <a16:creationId xmlns:a16="http://schemas.microsoft.com/office/drawing/2014/main" xmlns="" id="{1BA40D40-259C-4F37-9509-3281E27F6B0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40152" y="3579862"/>
            <a:ext cx="2952328" cy="373813"/>
          </a:xfrm>
          <a:prstGeom prst="wedgeRoundRectCallout">
            <a:avLst>
              <a:gd name="adj1" fmla="val 26495"/>
              <a:gd name="adj2" fmla="val -104574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endParaRPr lang="en-US" alt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未标题-2.png">
            <a:extLst>
              <a:ext uri="{FF2B5EF4-FFF2-40B4-BE49-F238E27FC236}">
                <a16:creationId xmlns:a16="http://schemas.microsoft.com/office/drawing/2014/main" xmlns="" id="{47194D67-90E8-40B2-A425-E9A76BFD2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96602"/>
            <a:ext cx="9577064" cy="558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46DCE42-6850-4603-AE44-F937B3D7E455}"/>
              </a:ext>
            </a:extLst>
          </p:cNvPr>
          <p:cNvSpPr txBox="1"/>
          <p:nvPr/>
        </p:nvSpPr>
        <p:spPr>
          <a:xfrm>
            <a:off x="1691680" y="627534"/>
            <a:ext cx="6871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Rounded Rectangle 9">
            <a:extLst>
              <a:ext uri="{FF2B5EF4-FFF2-40B4-BE49-F238E27FC236}">
                <a16:creationId xmlns:a16="http://schemas.microsoft.com/office/drawing/2014/main" xmlns="" id="{6F077D1D-3199-40E6-905A-F0ADD4558AA4}"/>
              </a:ext>
            </a:extLst>
          </p:cNvPr>
          <p:cNvSpPr/>
          <p:nvPr/>
        </p:nvSpPr>
        <p:spPr>
          <a:xfrm>
            <a:off x="1043608" y="1131590"/>
            <a:ext cx="6696744" cy="3075438"/>
          </a:xfrm>
          <a:prstGeom prst="round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suy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ngữ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dung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tới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ngữ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liệt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kê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,…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xmlns="" id="{6B22CA8B-0864-4ABC-B028-63BC6EFDF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85751"/>
            <a:ext cx="84249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400" b="1" u="sng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mẩu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Theo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xmlns="" id="{92FF18AD-6807-4558-8866-39AA3AC62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419622"/>
            <a:ext cx="8452048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Khi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“Cha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?”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“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                                        </a:t>
            </a:r>
          </a:p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Theo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endParaRPr lang="en-US" altLang="vi-VN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99B4FE73-F105-44F9-972E-F5890DF8A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144" y="199568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5D3D591B-84DE-4929-ADCE-FAED126B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2859782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A8C236AA-0FFB-483F-9FA7-B5B32486A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3723878"/>
            <a:ext cx="318666" cy="28733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401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8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6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1106</Words>
  <Application>Microsoft Office PowerPoint</Application>
  <PresentationFormat>On-screen Show (16:9)</PresentationFormat>
  <Paragraphs>119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1_Office 主题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428</cp:revision>
  <dcterms:created xsi:type="dcterms:W3CDTF">2013-11-04T01:23:00Z</dcterms:created>
  <dcterms:modified xsi:type="dcterms:W3CDTF">2022-05-05T09:41:28Z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2057-11.2.0.10294</vt:lpwstr>
  </property>
  <property fmtid="{D5CDD505-2E9C-101B-9397-08002B2CF9AE}" pid="3" name="ICV">
    <vt:lpwstr>ECD00529DD514472BBC907FCF868879A</vt:lpwstr>
  </property>
</Properties>
</file>