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sldIdLst>
    <p:sldId id="301" r:id="rId3"/>
    <p:sldId id="361" r:id="rId4"/>
    <p:sldId id="257" r:id="rId5"/>
    <p:sldId id="259" r:id="rId6"/>
    <p:sldId id="258" r:id="rId7"/>
    <p:sldId id="260" r:id="rId8"/>
    <p:sldId id="273" r:id="rId9"/>
    <p:sldId id="3988" r:id="rId10"/>
    <p:sldId id="3989" r:id="rId11"/>
    <p:sldId id="261" r:id="rId12"/>
    <p:sldId id="262" r:id="rId13"/>
    <p:sldId id="263" r:id="rId14"/>
    <p:sldId id="266" r:id="rId15"/>
    <p:sldId id="268" r:id="rId16"/>
    <p:sldId id="271" r:id="rId17"/>
    <p:sldId id="272" r:id="rId18"/>
    <p:sldId id="285" r:id="rId19"/>
    <p:sldId id="3984" r:id="rId20"/>
    <p:sldId id="823"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C0DB"/>
    <a:srgbClr val="B5BC23"/>
    <a:srgbClr val="C0C727"/>
    <a:srgbClr val="F8BC77"/>
    <a:srgbClr val="98DDD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9" autoAdjust="0"/>
    <p:restoredTop sz="88869" autoAdjust="0"/>
  </p:normalViewPr>
  <p:slideViewPr>
    <p:cSldViewPr snapToGrid="0">
      <p:cViewPr varScale="1">
        <p:scale>
          <a:sx n="64" d="100"/>
          <a:sy n="64" d="100"/>
        </p:scale>
        <p:origin x="978" y="78"/>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3EA79A-E324-498B-A88B-2E03278B16C5}" type="datetimeFigureOut">
              <a:rPr lang="en-US" smtClean="0"/>
              <a:t>4/5/2022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7D8972-2E64-4A64-BD40-8E66BB9CEBFB}" type="slidenum">
              <a:rPr lang="en-US" smtClean="0"/>
              <a:t>‹#›</a:t>
            </a:fld>
            <a:endParaRPr lang="en-US"/>
          </a:p>
        </p:txBody>
      </p:sp>
    </p:spTree>
    <p:extLst>
      <p:ext uri="{BB962C8B-B14F-4D97-AF65-F5344CB8AC3E}">
        <p14:creationId xmlns:p14="http://schemas.microsoft.com/office/powerpoint/2010/main" val="33149450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9E9B4B-AA31-45DC-8A5C-DBB43F73FE1F}" type="slidenum">
              <a:rPr lang="zh-CN" altLang="en-US" smtClean="0"/>
              <a:t>2</a:t>
            </a:fld>
            <a:endParaRPr lang="zh-CN" altLang="en-US"/>
          </a:p>
        </p:txBody>
      </p:sp>
    </p:spTree>
    <p:extLst>
      <p:ext uri="{BB962C8B-B14F-4D97-AF65-F5344CB8AC3E}">
        <p14:creationId xmlns:p14="http://schemas.microsoft.com/office/powerpoint/2010/main" val="3984142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7D8972-2E64-4A64-BD40-8E66BB9CEBFB}" type="slidenum">
              <a:rPr lang="en-US" smtClean="0"/>
              <a:t>3</a:t>
            </a:fld>
            <a:endParaRPr lang="en-US"/>
          </a:p>
        </p:txBody>
      </p:sp>
    </p:spTree>
    <p:extLst>
      <p:ext uri="{BB962C8B-B14F-4D97-AF65-F5344CB8AC3E}">
        <p14:creationId xmlns:p14="http://schemas.microsoft.com/office/powerpoint/2010/main" val="2685558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Xung quanh chúng ta có biển, rừng, con người, động vật, thực vật,…. Để biết xung quanh chúng ta còn có những thứ gì, chúng ta cùng tìm hiểu hoạt động 1.</a:t>
            </a:r>
          </a:p>
        </p:txBody>
      </p:sp>
      <p:sp>
        <p:nvSpPr>
          <p:cNvPr id="4" name="Slide Number Placeholder 3"/>
          <p:cNvSpPr>
            <a:spLocks noGrp="1"/>
          </p:cNvSpPr>
          <p:nvPr>
            <p:ph type="sldNum" sz="quarter" idx="5"/>
          </p:nvPr>
        </p:nvSpPr>
        <p:spPr/>
        <p:txBody>
          <a:bodyPr/>
          <a:lstStyle/>
          <a:p>
            <a:fld id="{E57D8972-2E64-4A64-BD40-8E66BB9CEBFB}" type="slidenum">
              <a:rPr lang="en-US" smtClean="0"/>
              <a:t>6</a:t>
            </a:fld>
            <a:endParaRPr lang="en-US"/>
          </a:p>
        </p:txBody>
      </p:sp>
    </p:spTree>
    <p:extLst>
      <p:ext uri="{BB962C8B-B14F-4D97-AF65-F5344CB8AC3E}">
        <p14:creationId xmlns:p14="http://schemas.microsoft.com/office/powerpoint/2010/main" val="1948584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57D8972-2E64-4A64-BD40-8E66BB9CEBFB}" type="slidenum">
              <a:rPr lang="en-US" smtClean="0"/>
              <a:t>8</a:t>
            </a:fld>
            <a:endParaRPr lang="en-US"/>
          </a:p>
        </p:txBody>
      </p:sp>
    </p:spTree>
    <p:extLst>
      <p:ext uri="{BB962C8B-B14F-4D97-AF65-F5344CB8AC3E}">
        <p14:creationId xmlns:p14="http://schemas.microsoft.com/office/powerpoint/2010/main" val="5591564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57D8972-2E64-4A64-BD40-8E66BB9CEBFB}" type="slidenum">
              <a:rPr lang="en-US" smtClean="0"/>
              <a:t>12</a:t>
            </a:fld>
            <a:endParaRPr lang="en-US"/>
          </a:p>
        </p:txBody>
      </p:sp>
    </p:spTree>
    <p:extLst>
      <p:ext uri="{BB962C8B-B14F-4D97-AF65-F5344CB8AC3E}">
        <p14:creationId xmlns:p14="http://schemas.microsoft.com/office/powerpoint/2010/main" val="37664544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57D8972-2E64-4A64-BD40-8E66BB9CEBFB}" type="slidenum">
              <a:rPr lang="en-US" smtClean="0"/>
              <a:t>13</a:t>
            </a:fld>
            <a:endParaRPr lang="en-US"/>
          </a:p>
        </p:txBody>
      </p:sp>
    </p:spTree>
    <p:extLst>
      <p:ext uri="{BB962C8B-B14F-4D97-AF65-F5344CB8AC3E}">
        <p14:creationId xmlns:p14="http://schemas.microsoft.com/office/powerpoint/2010/main" val="39644731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57D8972-2E64-4A64-BD40-8E66BB9CEBFB}" type="slidenum">
              <a:rPr lang="en-US" smtClean="0"/>
              <a:t>14</a:t>
            </a:fld>
            <a:endParaRPr lang="en-US"/>
          </a:p>
        </p:txBody>
      </p:sp>
    </p:spTree>
    <p:extLst>
      <p:ext uri="{BB962C8B-B14F-4D97-AF65-F5344CB8AC3E}">
        <p14:creationId xmlns:p14="http://schemas.microsoft.com/office/powerpoint/2010/main" val="33139566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57D8972-2E64-4A64-BD40-8E66BB9CEBFB}" type="slidenum">
              <a:rPr lang="en-US" smtClean="0"/>
              <a:t>15</a:t>
            </a:fld>
            <a:endParaRPr lang="en-US"/>
          </a:p>
        </p:txBody>
      </p:sp>
    </p:spTree>
    <p:extLst>
      <p:ext uri="{BB962C8B-B14F-4D97-AF65-F5344CB8AC3E}">
        <p14:creationId xmlns:p14="http://schemas.microsoft.com/office/powerpoint/2010/main" val="22189746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2F552-9FF4-4C33-B51D-C5732980F4B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5B56ADD-79F0-4CA8-816C-7276B870970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FFC9A0B-DBDC-4282-9911-8F6B9CD98E5E}"/>
              </a:ext>
            </a:extLst>
          </p:cNvPr>
          <p:cNvSpPr>
            <a:spLocks noGrp="1"/>
          </p:cNvSpPr>
          <p:nvPr>
            <p:ph type="dt" sz="half" idx="10"/>
          </p:nvPr>
        </p:nvSpPr>
        <p:spPr/>
        <p:txBody>
          <a:bodyPr/>
          <a:lstStyle/>
          <a:p>
            <a:fld id="{343B438C-5325-4059-84BF-394762874439}" type="datetimeFigureOut">
              <a:rPr lang="en-US" smtClean="0"/>
              <a:t>4/5/2022</a:t>
            </a:fld>
            <a:endParaRPr lang="en-US"/>
          </a:p>
        </p:txBody>
      </p:sp>
      <p:sp>
        <p:nvSpPr>
          <p:cNvPr id="5" name="Footer Placeholder 4">
            <a:extLst>
              <a:ext uri="{FF2B5EF4-FFF2-40B4-BE49-F238E27FC236}">
                <a16:creationId xmlns:a16="http://schemas.microsoft.com/office/drawing/2014/main" id="{9FF7A8DF-5C20-4421-914F-DCD370976F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5A04D2-1291-46AC-B1A2-9D36996ED7E8}"/>
              </a:ext>
            </a:extLst>
          </p:cNvPr>
          <p:cNvSpPr>
            <a:spLocks noGrp="1"/>
          </p:cNvSpPr>
          <p:nvPr>
            <p:ph type="sldNum" sz="quarter" idx="12"/>
          </p:nvPr>
        </p:nvSpPr>
        <p:spPr/>
        <p:txBody>
          <a:bodyPr/>
          <a:lstStyle/>
          <a:p>
            <a:fld id="{E5AB0191-5738-4486-B567-50515664ADA2}" type="slidenum">
              <a:rPr lang="en-US" smtClean="0"/>
              <a:t>‹#›</a:t>
            </a:fld>
            <a:endParaRPr lang="en-US"/>
          </a:p>
        </p:txBody>
      </p:sp>
    </p:spTree>
    <p:extLst>
      <p:ext uri="{BB962C8B-B14F-4D97-AF65-F5344CB8AC3E}">
        <p14:creationId xmlns:p14="http://schemas.microsoft.com/office/powerpoint/2010/main" val="2368216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F74B0D-145C-461C-A951-11C530AF6F3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2341749-8BF5-493F-A76D-2CA73F90BB4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A076DA-ADA8-41A5-9432-83CDDCF3EAC5}"/>
              </a:ext>
            </a:extLst>
          </p:cNvPr>
          <p:cNvSpPr>
            <a:spLocks noGrp="1"/>
          </p:cNvSpPr>
          <p:nvPr>
            <p:ph type="dt" sz="half" idx="10"/>
          </p:nvPr>
        </p:nvSpPr>
        <p:spPr/>
        <p:txBody>
          <a:bodyPr/>
          <a:lstStyle/>
          <a:p>
            <a:fld id="{343B438C-5325-4059-84BF-394762874439}" type="datetimeFigureOut">
              <a:rPr lang="en-US" smtClean="0"/>
              <a:t>4/5/2022</a:t>
            </a:fld>
            <a:endParaRPr lang="en-US"/>
          </a:p>
        </p:txBody>
      </p:sp>
      <p:sp>
        <p:nvSpPr>
          <p:cNvPr id="5" name="Footer Placeholder 4">
            <a:extLst>
              <a:ext uri="{FF2B5EF4-FFF2-40B4-BE49-F238E27FC236}">
                <a16:creationId xmlns:a16="http://schemas.microsoft.com/office/drawing/2014/main" id="{D12991E7-EAFA-404F-A898-42538E8625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602BC3-024B-4A4E-819A-0181AF21F1C9}"/>
              </a:ext>
            </a:extLst>
          </p:cNvPr>
          <p:cNvSpPr>
            <a:spLocks noGrp="1"/>
          </p:cNvSpPr>
          <p:nvPr>
            <p:ph type="sldNum" sz="quarter" idx="12"/>
          </p:nvPr>
        </p:nvSpPr>
        <p:spPr/>
        <p:txBody>
          <a:bodyPr/>
          <a:lstStyle/>
          <a:p>
            <a:fld id="{E5AB0191-5738-4486-B567-50515664ADA2}" type="slidenum">
              <a:rPr lang="en-US" smtClean="0"/>
              <a:t>‹#›</a:t>
            </a:fld>
            <a:endParaRPr lang="en-US"/>
          </a:p>
        </p:txBody>
      </p:sp>
    </p:spTree>
    <p:extLst>
      <p:ext uri="{BB962C8B-B14F-4D97-AF65-F5344CB8AC3E}">
        <p14:creationId xmlns:p14="http://schemas.microsoft.com/office/powerpoint/2010/main" val="2612558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03C19C6-D553-418C-A5CC-7604C6B0D2D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440E70C-0BBE-4828-84C3-C0767AFBC4C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B8A726-B895-4D23-9577-7DE35B19D2E6}"/>
              </a:ext>
            </a:extLst>
          </p:cNvPr>
          <p:cNvSpPr>
            <a:spLocks noGrp="1"/>
          </p:cNvSpPr>
          <p:nvPr>
            <p:ph type="dt" sz="half" idx="10"/>
          </p:nvPr>
        </p:nvSpPr>
        <p:spPr/>
        <p:txBody>
          <a:bodyPr/>
          <a:lstStyle/>
          <a:p>
            <a:fld id="{343B438C-5325-4059-84BF-394762874439}" type="datetimeFigureOut">
              <a:rPr lang="en-US" smtClean="0"/>
              <a:t>4/5/2022</a:t>
            </a:fld>
            <a:endParaRPr lang="en-US"/>
          </a:p>
        </p:txBody>
      </p:sp>
      <p:sp>
        <p:nvSpPr>
          <p:cNvPr id="5" name="Footer Placeholder 4">
            <a:extLst>
              <a:ext uri="{FF2B5EF4-FFF2-40B4-BE49-F238E27FC236}">
                <a16:creationId xmlns:a16="http://schemas.microsoft.com/office/drawing/2014/main" id="{11DA11CE-134B-4040-B0EE-99CBD8C974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1A4C0B-E339-4643-9877-C397EFA7FCEC}"/>
              </a:ext>
            </a:extLst>
          </p:cNvPr>
          <p:cNvSpPr>
            <a:spLocks noGrp="1"/>
          </p:cNvSpPr>
          <p:nvPr>
            <p:ph type="sldNum" sz="quarter" idx="12"/>
          </p:nvPr>
        </p:nvSpPr>
        <p:spPr/>
        <p:txBody>
          <a:bodyPr/>
          <a:lstStyle/>
          <a:p>
            <a:fld id="{E5AB0191-5738-4486-B567-50515664ADA2}" type="slidenum">
              <a:rPr lang="en-US" smtClean="0"/>
              <a:t>‹#›</a:t>
            </a:fld>
            <a:endParaRPr lang="en-US"/>
          </a:p>
        </p:txBody>
      </p:sp>
    </p:spTree>
    <p:extLst>
      <p:ext uri="{BB962C8B-B14F-4D97-AF65-F5344CB8AC3E}">
        <p14:creationId xmlns:p14="http://schemas.microsoft.com/office/powerpoint/2010/main" val="10035881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9011F594-898E-4F34-B56D-80245823A5F0}" type="datetimeFigureOut">
              <a:rPr lang="zh-CN" altLang="en-US" smtClean="0"/>
              <a:t>2022/5/4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A36C0C-03E1-4093-AB2F-162A1627F3D5}" type="slidenum">
              <a:rPr lang="zh-CN" altLang="en-US" smtClean="0"/>
              <a:t>‹#›</a:t>
            </a:fld>
            <a:endParaRPr lang="zh-CN" altLang="en-US"/>
          </a:p>
        </p:txBody>
      </p:sp>
    </p:spTree>
    <p:extLst>
      <p:ext uri="{BB962C8B-B14F-4D97-AF65-F5344CB8AC3E}">
        <p14:creationId xmlns:p14="http://schemas.microsoft.com/office/powerpoint/2010/main" val="37596998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11F594-898E-4F34-B56D-80245823A5F0}" type="datetimeFigureOut">
              <a:rPr lang="zh-CN" altLang="en-US" smtClean="0"/>
              <a:t>2022/5/4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A36C0C-03E1-4093-AB2F-162A1627F3D5}" type="slidenum">
              <a:rPr lang="zh-CN" altLang="en-US" smtClean="0"/>
              <a:t>‹#›</a:t>
            </a:fld>
            <a:endParaRPr lang="zh-CN" altLang="en-US"/>
          </a:p>
        </p:txBody>
      </p:sp>
    </p:spTree>
    <p:extLst>
      <p:ext uri="{BB962C8B-B14F-4D97-AF65-F5344CB8AC3E}">
        <p14:creationId xmlns:p14="http://schemas.microsoft.com/office/powerpoint/2010/main" val="17170577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011F594-898E-4F34-B56D-80245823A5F0}" type="datetimeFigureOut">
              <a:rPr lang="zh-CN" altLang="en-US" smtClean="0"/>
              <a:t>2022/5/4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A36C0C-03E1-4093-AB2F-162A1627F3D5}" type="slidenum">
              <a:rPr lang="zh-CN" altLang="en-US" smtClean="0"/>
              <a:t>‹#›</a:t>
            </a:fld>
            <a:endParaRPr lang="zh-CN" altLang="en-US"/>
          </a:p>
        </p:txBody>
      </p:sp>
    </p:spTree>
    <p:extLst>
      <p:ext uri="{BB962C8B-B14F-4D97-AF65-F5344CB8AC3E}">
        <p14:creationId xmlns:p14="http://schemas.microsoft.com/office/powerpoint/2010/main" val="16741250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011F594-898E-4F34-B56D-80245823A5F0}" type="datetimeFigureOut">
              <a:rPr lang="zh-CN" altLang="en-US" smtClean="0"/>
              <a:t>2022/5/4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A36C0C-03E1-4093-AB2F-162A1627F3D5}" type="slidenum">
              <a:rPr lang="zh-CN" altLang="en-US" smtClean="0"/>
              <a:t>‹#›</a:t>
            </a:fld>
            <a:endParaRPr lang="zh-CN" altLang="en-US"/>
          </a:p>
        </p:txBody>
      </p:sp>
    </p:spTree>
    <p:extLst>
      <p:ext uri="{BB962C8B-B14F-4D97-AF65-F5344CB8AC3E}">
        <p14:creationId xmlns:p14="http://schemas.microsoft.com/office/powerpoint/2010/main" val="11971214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011F594-898E-4F34-B56D-80245823A5F0}" type="datetimeFigureOut">
              <a:rPr lang="zh-CN" altLang="en-US" smtClean="0"/>
              <a:t>2022/5/4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DA36C0C-03E1-4093-AB2F-162A1627F3D5}" type="slidenum">
              <a:rPr lang="zh-CN" altLang="en-US" smtClean="0"/>
              <a:t>‹#›</a:t>
            </a:fld>
            <a:endParaRPr lang="zh-CN" altLang="en-US"/>
          </a:p>
        </p:txBody>
      </p:sp>
    </p:spTree>
    <p:extLst>
      <p:ext uri="{BB962C8B-B14F-4D97-AF65-F5344CB8AC3E}">
        <p14:creationId xmlns:p14="http://schemas.microsoft.com/office/powerpoint/2010/main" val="27354705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011F594-898E-4F34-B56D-80245823A5F0}" type="datetimeFigureOut">
              <a:rPr lang="zh-CN" altLang="en-US" smtClean="0"/>
              <a:t>2022/5/4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DA36C0C-03E1-4093-AB2F-162A1627F3D5}" type="slidenum">
              <a:rPr lang="zh-CN" altLang="en-US" smtClean="0"/>
              <a:t>‹#›</a:t>
            </a:fld>
            <a:endParaRPr lang="zh-CN" altLang="en-US"/>
          </a:p>
        </p:txBody>
      </p:sp>
    </p:spTree>
    <p:extLst>
      <p:ext uri="{BB962C8B-B14F-4D97-AF65-F5344CB8AC3E}">
        <p14:creationId xmlns:p14="http://schemas.microsoft.com/office/powerpoint/2010/main" val="5872884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11F594-898E-4F34-B56D-80245823A5F0}" type="datetimeFigureOut">
              <a:rPr lang="zh-CN" altLang="en-US" smtClean="0"/>
              <a:t>2022/5/4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DA36C0C-03E1-4093-AB2F-162A1627F3D5}" type="slidenum">
              <a:rPr lang="zh-CN" altLang="en-US" smtClean="0"/>
              <a:t>‹#›</a:t>
            </a:fld>
            <a:endParaRPr lang="zh-CN" altLang="en-US"/>
          </a:p>
        </p:txBody>
      </p:sp>
    </p:spTree>
    <p:extLst>
      <p:ext uri="{BB962C8B-B14F-4D97-AF65-F5344CB8AC3E}">
        <p14:creationId xmlns:p14="http://schemas.microsoft.com/office/powerpoint/2010/main" val="9437277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011F594-898E-4F34-B56D-80245823A5F0}" type="datetimeFigureOut">
              <a:rPr lang="zh-CN" altLang="en-US" smtClean="0"/>
              <a:t>2022/5/4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A36C0C-03E1-4093-AB2F-162A1627F3D5}" type="slidenum">
              <a:rPr lang="zh-CN" altLang="en-US" smtClean="0"/>
              <a:t>‹#›</a:t>
            </a:fld>
            <a:endParaRPr lang="zh-CN" altLang="en-US"/>
          </a:p>
        </p:txBody>
      </p:sp>
    </p:spTree>
    <p:extLst>
      <p:ext uri="{BB962C8B-B14F-4D97-AF65-F5344CB8AC3E}">
        <p14:creationId xmlns:p14="http://schemas.microsoft.com/office/powerpoint/2010/main" val="2888298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69473F-CA46-4C52-A573-E56E47BFE79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7B6A1CF-4674-443B-92BA-0E2F736308C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31A19D-C067-4B3C-AAB5-509E0EEA1D91}"/>
              </a:ext>
            </a:extLst>
          </p:cNvPr>
          <p:cNvSpPr>
            <a:spLocks noGrp="1"/>
          </p:cNvSpPr>
          <p:nvPr>
            <p:ph type="dt" sz="half" idx="10"/>
          </p:nvPr>
        </p:nvSpPr>
        <p:spPr/>
        <p:txBody>
          <a:bodyPr/>
          <a:lstStyle/>
          <a:p>
            <a:fld id="{343B438C-5325-4059-84BF-394762874439}" type="datetimeFigureOut">
              <a:rPr lang="en-US" smtClean="0"/>
              <a:t>4/5/2022</a:t>
            </a:fld>
            <a:endParaRPr lang="en-US"/>
          </a:p>
        </p:txBody>
      </p:sp>
      <p:sp>
        <p:nvSpPr>
          <p:cNvPr id="5" name="Footer Placeholder 4">
            <a:extLst>
              <a:ext uri="{FF2B5EF4-FFF2-40B4-BE49-F238E27FC236}">
                <a16:creationId xmlns:a16="http://schemas.microsoft.com/office/drawing/2014/main" id="{2E841756-9607-4E52-B35B-8262E93C7A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7CB1C9-1777-4AB9-AD40-A9D674FCD493}"/>
              </a:ext>
            </a:extLst>
          </p:cNvPr>
          <p:cNvSpPr>
            <a:spLocks noGrp="1"/>
          </p:cNvSpPr>
          <p:nvPr>
            <p:ph type="sldNum" sz="quarter" idx="12"/>
          </p:nvPr>
        </p:nvSpPr>
        <p:spPr/>
        <p:txBody>
          <a:bodyPr/>
          <a:lstStyle/>
          <a:p>
            <a:fld id="{E5AB0191-5738-4486-B567-50515664ADA2}" type="slidenum">
              <a:rPr lang="en-US" smtClean="0"/>
              <a:t>‹#›</a:t>
            </a:fld>
            <a:endParaRPr lang="en-US"/>
          </a:p>
        </p:txBody>
      </p:sp>
    </p:spTree>
    <p:extLst>
      <p:ext uri="{BB962C8B-B14F-4D97-AF65-F5344CB8AC3E}">
        <p14:creationId xmlns:p14="http://schemas.microsoft.com/office/powerpoint/2010/main" val="5203690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zh-CN" altLang="en-US"/>
          </a:p>
        </p:txBody>
      </p:sp>
      <p:sp>
        <p:nvSpPr>
          <p:cNvPr id="4" name="文本占位符 3"/>
          <p:cNvSpPr>
            <a:spLocks noGrp="1"/>
          </p:cNvSpPr>
          <p:nvPr>
            <p:ph type="body" sz="half" idx="2" hasCustomPrompt="1"/>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011F594-898E-4F34-B56D-80245823A5F0}" type="datetimeFigureOut">
              <a:rPr lang="zh-CN" altLang="en-US" smtClean="0"/>
              <a:t>2022/5/4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A36C0C-03E1-4093-AB2F-162A1627F3D5}" type="slidenum">
              <a:rPr lang="zh-CN" altLang="en-US" smtClean="0"/>
              <a:t>‹#›</a:t>
            </a:fld>
            <a:endParaRPr lang="zh-CN" altLang="en-US"/>
          </a:p>
        </p:txBody>
      </p:sp>
    </p:spTree>
    <p:extLst>
      <p:ext uri="{BB962C8B-B14F-4D97-AF65-F5344CB8AC3E}">
        <p14:creationId xmlns:p14="http://schemas.microsoft.com/office/powerpoint/2010/main" val="5814062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11F594-898E-4F34-B56D-80245823A5F0}" type="datetimeFigureOut">
              <a:rPr lang="zh-CN" altLang="en-US" smtClean="0"/>
              <a:t>2022/5/4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A36C0C-03E1-4093-AB2F-162A1627F3D5}" type="slidenum">
              <a:rPr lang="zh-CN" altLang="en-US" smtClean="0"/>
              <a:t>‹#›</a:t>
            </a:fld>
            <a:endParaRPr lang="zh-CN" altLang="en-US"/>
          </a:p>
        </p:txBody>
      </p:sp>
    </p:spTree>
    <p:extLst>
      <p:ext uri="{BB962C8B-B14F-4D97-AF65-F5344CB8AC3E}">
        <p14:creationId xmlns:p14="http://schemas.microsoft.com/office/powerpoint/2010/main" val="38105834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6"/>
            <a:ext cx="2628900" cy="5811839"/>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1" y="365126"/>
            <a:ext cx="7734300" cy="581183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11F594-898E-4F34-B56D-80245823A5F0}" type="datetimeFigureOut">
              <a:rPr lang="zh-CN" altLang="en-US" smtClean="0"/>
              <a:t>2022/5/4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A36C0C-03E1-4093-AB2F-162A1627F3D5}" type="slidenum">
              <a:rPr lang="zh-CN" altLang="en-US" smtClean="0"/>
              <a:t>‹#›</a:t>
            </a:fld>
            <a:endParaRPr lang="zh-CN" altLang="en-US"/>
          </a:p>
        </p:txBody>
      </p:sp>
    </p:spTree>
    <p:extLst>
      <p:ext uri="{BB962C8B-B14F-4D97-AF65-F5344CB8AC3E}">
        <p14:creationId xmlns:p14="http://schemas.microsoft.com/office/powerpoint/2010/main" val="4016168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4B77EB-C80F-4C05-850C-A2DDA7546DF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2E56720-DD4E-4435-BD5B-6F778FFEFCC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005B941-EB71-4EE1-8DD0-746D6CC73D6F}"/>
              </a:ext>
            </a:extLst>
          </p:cNvPr>
          <p:cNvSpPr>
            <a:spLocks noGrp="1"/>
          </p:cNvSpPr>
          <p:nvPr>
            <p:ph type="dt" sz="half" idx="10"/>
          </p:nvPr>
        </p:nvSpPr>
        <p:spPr/>
        <p:txBody>
          <a:bodyPr/>
          <a:lstStyle/>
          <a:p>
            <a:fld id="{343B438C-5325-4059-84BF-394762874439}" type="datetimeFigureOut">
              <a:rPr lang="en-US" smtClean="0"/>
              <a:t>4/5/2022</a:t>
            </a:fld>
            <a:endParaRPr lang="en-US"/>
          </a:p>
        </p:txBody>
      </p:sp>
      <p:sp>
        <p:nvSpPr>
          <p:cNvPr id="5" name="Footer Placeholder 4">
            <a:extLst>
              <a:ext uri="{FF2B5EF4-FFF2-40B4-BE49-F238E27FC236}">
                <a16:creationId xmlns:a16="http://schemas.microsoft.com/office/drawing/2014/main" id="{DF463F26-7DD4-4E10-BA4F-5EABE90DE0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B2B12C-9C82-4C65-B950-838E803653BE}"/>
              </a:ext>
            </a:extLst>
          </p:cNvPr>
          <p:cNvSpPr>
            <a:spLocks noGrp="1"/>
          </p:cNvSpPr>
          <p:nvPr>
            <p:ph type="sldNum" sz="quarter" idx="12"/>
          </p:nvPr>
        </p:nvSpPr>
        <p:spPr/>
        <p:txBody>
          <a:bodyPr/>
          <a:lstStyle/>
          <a:p>
            <a:fld id="{E5AB0191-5738-4486-B567-50515664ADA2}" type="slidenum">
              <a:rPr lang="en-US" smtClean="0"/>
              <a:t>‹#›</a:t>
            </a:fld>
            <a:endParaRPr lang="en-US"/>
          </a:p>
        </p:txBody>
      </p:sp>
    </p:spTree>
    <p:extLst>
      <p:ext uri="{BB962C8B-B14F-4D97-AF65-F5344CB8AC3E}">
        <p14:creationId xmlns:p14="http://schemas.microsoft.com/office/powerpoint/2010/main" val="27112033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F8FD9-FAF5-4A06-A39A-1FB353B516C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DDE47E-1743-4BD9-98CC-76E58B2EDE0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981E64-F6F1-405D-9FFF-F5E259FF65A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7738220-7E24-46F7-914D-81248C75197A}"/>
              </a:ext>
            </a:extLst>
          </p:cNvPr>
          <p:cNvSpPr>
            <a:spLocks noGrp="1"/>
          </p:cNvSpPr>
          <p:nvPr>
            <p:ph type="dt" sz="half" idx="10"/>
          </p:nvPr>
        </p:nvSpPr>
        <p:spPr/>
        <p:txBody>
          <a:bodyPr/>
          <a:lstStyle/>
          <a:p>
            <a:fld id="{343B438C-5325-4059-84BF-394762874439}" type="datetimeFigureOut">
              <a:rPr lang="en-US" smtClean="0"/>
              <a:t>4/5/2022</a:t>
            </a:fld>
            <a:endParaRPr lang="en-US"/>
          </a:p>
        </p:txBody>
      </p:sp>
      <p:sp>
        <p:nvSpPr>
          <p:cNvPr id="6" name="Footer Placeholder 5">
            <a:extLst>
              <a:ext uri="{FF2B5EF4-FFF2-40B4-BE49-F238E27FC236}">
                <a16:creationId xmlns:a16="http://schemas.microsoft.com/office/drawing/2014/main" id="{35628175-71B3-474E-A032-C7286AF0DB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EE7125-3F35-4C00-BD65-8AB346CB047D}"/>
              </a:ext>
            </a:extLst>
          </p:cNvPr>
          <p:cNvSpPr>
            <a:spLocks noGrp="1"/>
          </p:cNvSpPr>
          <p:nvPr>
            <p:ph type="sldNum" sz="quarter" idx="12"/>
          </p:nvPr>
        </p:nvSpPr>
        <p:spPr/>
        <p:txBody>
          <a:bodyPr/>
          <a:lstStyle/>
          <a:p>
            <a:fld id="{E5AB0191-5738-4486-B567-50515664ADA2}" type="slidenum">
              <a:rPr lang="en-US" smtClean="0"/>
              <a:t>‹#›</a:t>
            </a:fld>
            <a:endParaRPr lang="en-US"/>
          </a:p>
        </p:txBody>
      </p:sp>
    </p:spTree>
    <p:extLst>
      <p:ext uri="{BB962C8B-B14F-4D97-AF65-F5344CB8AC3E}">
        <p14:creationId xmlns:p14="http://schemas.microsoft.com/office/powerpoint/2010/main" val="3475620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C4A22-DD1A-488C-82E8-4AA28367F2F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3FFBB3B-C179-43A9-8CCF-087D5EC404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8CA3B0-A172-450F-A69B-315578C3BFA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86500D-367C-45E2-8CD2-6CF76B0A4D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EC37153-C84D-4E68-8637-92216F47564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7AB949C-563F-4898-938F-A5EE512A3E01}"/>
              </a:ext>
            </a:extLst>
          </p:cNvPr>
          <p:cNvSpPr>
            <a:spLocks noGrp="1"/>
          </p:cNvSpPr>
          <p:nvPr>
            <p:ph type="dt" sz="half" idx="10"/>
          </p:nvPr>
        </p:nvSpPr>
        <p:spPr/>
        <p:txBody>
          <a:bodyPr/>
          <a:lstStyle/>
          <a:p>
            <a:fld id="{343B438C-5325-4059-84BF-394762874439}" type="datetimeFigureOut">
              <a:rPr lang="en-US" smtClean="0"/>
              <a:t>4/5/2022</a:t>
            </a:fld>
            <a:endParaRPr lang="en-US"/>
          </a:p>
        </p:txBody>
      </p:sp>
      <p:sp>
        <p:nvSpPr>
          <p:cNvPr id="8" name="Footer Placeholder 7">
            <a:extLst>
              <a:ext uri="{FF2B5EF4-FFF2-40B4-BE49-F238E27FC236}">
                <a16:creationId xmlns:a16="http://schemas.microsoft.com/office/drawing/2014/main" id="{5CC039FF-B12A-4CC1-8AE2-2B674C36836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9B1C082-3F98-4131-A026-324D947CC2C9}"/>
              </a:ext>
            </a:extLst>
          </p:cNvPr>
          <p:cNvSpPr>
            <a:spLocks noGrp="1"/>
          </p:cNvSpPr>
          <p:nvPr>
            <p:ph type="sldNum" sz="quarter" idx="12"/>
          </p:nvPr>
        </p:nvSpPr>
        <p:spPr/>
        <p:txBody>
          <a:bodyPr/>
          <a:lstStyle/>
          <a:p>
            <a:fld id="{E5AB0191-5738-4486-B567-50515664ADA2}" type="slidenum">
              <a:rPr lang="en-US" smtClean="0"/>
              <a:t>‹#›</a:t>
            </a:fld>
            <a:endParaRPr lang="en-US"/>
          </a:p>
        </p:txBody>
      </p:sp>
    </p:spTree>
    <p:extLst>
      <p:ext uri="{BB962C8B-B14F-4D97-AF65-F5344CB8AC3E}">
        <p14:creationId xmlns:p14="http://schemas.microsoft.com/office/powerpoint/2010/main" val="25273970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FC138C-F2B8-4E06-B377-CF0C33ED7B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85FAFF7-858B-4568-BA83-1A180091AA9B}"/>
              </a:ext>
            </a:extLst>
          </p:cNvPr>
          <p:cNvSpPr>
            <a:spLocks noGrp="1"/>
          </p:cNvSpPr>
          <p:nvPr>
            <p:ph type="dt" sz="half" idx="10"/>
          </p:nvPr>
        </p:nvSpPr>
        <p:spPr/>
        <p:txBody>
          <a:bodyPr/>
          <a:lstStyle/>
          <a:p>
            <a:fld id="{343B438C-5325-4059-84BF-394762874439}" type="datetimeFigureOut">
              <a:rPr lang="en-US" smtClean="0"/>
              <a:t>4/5/2022</a:t>
            </a:fld>
            <a:endParaRPr lang="en-US"/>
          </a:p>
        </p:txBody>
      </p:sp>
      <p:sp>
        <p:nvSpPr>
          <p:cNvPr id="4" name="Footer Placeholder 3">
            <a:extLst>
              <a:ext uri="{FF2B5EF4-FFF2-40B4-BE49-F238E27FC236}">
                <a16:creationId xmlns:a16="http://schemas.microsoft.com/office/drawing/2014/main" id="{DDD67E5C-E2EE-4170-9E13-BBA52B41DDF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82A4DC3-08B6-4B1C-8199-C8B16105A55E}"/>
              </a:ext>
            </a:extLst>
          </p:cNvPr>
          <p:cNvSpPr>
            <a:spLocks noGrp="1"/>
          </p:cNvSpPr>
          <p:nvPr>
            <p:ph type="sldNum" sz="quarter" idx="12"/>
          </p:nvPr>
        </p:nvSpPr>
        <p:spPr/>
        <p:txBody>
          <a:bodyPr/>
          <a:lstStyle/>
          <a:p>
            <a:fld id="{E5AB0191-5738-4486-B567-50515664ADA2}" type="slidenum">
              <a:rPr lang="en-US" smtClean="0"/>
              <a:t>‹#›</a:t>
            </a:fld>
            <a:endParaRPr lang="en-US"/>
          </a:p>
        </p:txBody>
      </p:sp>
    </p:spTree>
    <p:extLst>
      <p:ext uri="{BB962C8B-B14F-4D97-AF65-F5344CB8AC3E}">
        <p14:creationId xmlns:p14="http://schemas.microsoft.com/office/powerpoint/2010/main" val="14958261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E34F7D0-9744-49D3-8560-EBD46BE9F073}"/>
              </a:ext>
            </a:extLst>
          </p:cNvPr>
          <p:cNvSpPr>
            <a:spLocks noGrp="1"/>
          </p:cNvSpPr>
          <p:nvPr>
            <p:ph type="dt" sz="half" idx="10"/>
          </p:nvPr>
        </p:nvSpPr>
        <p:spPr/>
        <p:txBody>
          <a:bodyPr/>
          <a:lstStyle/>
          <a:p>
            <a:fld id="{343B438C-5325-4059-84BF-394762874439}" type="datetimeFigureOut">
              <a:rPr lang="en-US" smtClean="0"/>
              <a:t>4/5/2022</a:t>
            </a:fld>
            <a:endParaRPr lang="en-US"/>
          </a:p>
        </p:txBody>
      </p:sp>
      <p:sp>
        <p:nvSpPr>
          <p:cNvPr id="3" name="Footer Placeholder 2">
            <a:extLst>
              <a:ext uri="{FF2B5EF4-FFF2-40B4-BE49-F238E27FC236}">
                <a16:creationId xmlns:a16="http://schemas.microsoft.com/office/drawing/2014/main" id="{30CF8490-44C5-4020-A995-2FD819D0E4A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92ECB88-C0AF-49E2-A4A0-CB01663F998D}"/>
              </a:ext>
            </a:extLst>
          </p:cNvPr>
          <p:cNvSpPr>
            <a:spLocks noGrp="1"/>
          </p:cNvSpPr>
          <p:nvPr>
            <p:ph type="sldNum" sz="quarter" idx="12"/>
          </p:nvPr>
        </p:nvSpPr>
        <p:spPr/>
        <p:txBody>
          <a:bodyPr/>
          <a:lstStyle/>
          <a:p>
            <a:fld id="{E5AB0191-5738-4486-B567-50515664ADA2}" type="slidenum">
              <a:rPr lang="en-US" smtClean="0"/>
              <a:t>‹#›</a:t>
            </a:fld>
            <a:endParaRPr lang="en-US"/>
          </a:p>
        </p:txBody>
      </p:sp>
    </p:spTree>
    <p:extLst>
      <p:ext uri="{BB962C8B-B14F-4D97-AF65-F5344CB8AC3E}">
        <p14:creationId xmlns:p14="http://schemas.microsoft.com/office/powerpoint/2010/main" val="902967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73BF3-05AC-4FB9-9535-C3A0185BAE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B1EA032-90A0-49E4-8B0E-40B56709C14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686AD43-83EF-4376-B139-BC4F7A847A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655E553-72D8-4A5E-8031-E2F7C4AB2B13}"/>
              </a:ext>
            </a:extLst>
          </p:cNvPr>
          <p:cNvSpPr>
            <a:spLocks noGrp="1"/>
          </p:cNvSpPr>
          <p:nvPr>
            <p:ph type="dt" sz="half" idx="10"/>
          </p:nvPr>
        </p:nvSpPr>
        <p:spPr/>
        <p:txBody>
          <a:bodyPr/>
          <a:lstStyle/>
          <a:p>
            <a:fld id="{343B438C-5325-4059-84BF-394762874439}" type="datetimeFigureOut">
              <a:rPr lang="en-US" smtClean="0"/>
              <a:t>4/5/2022</a:t>
            </a:fld>
            <a:endParaRPr lang="en-US"/>
          </a:p>
        </p:txBody>
      </p:sp>
      <p:sp>
        <p:nvSpPr>
          <p:cNvPr id="6" name="Footer Placeholder 5">
            <a:extLst>
              <a:ext uri="{FF2B5EF4-FFF2-40B4-BE49-F238E27FC236}">
                <a16:creationId xmlns:a16="http://schemas.microsoft.com/office/drawing/2014/main" id="{EFE50ABF-8327-4BE6-9979-AC357DD1257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DF59A5E-F745-4574-BA1F-B667007E5BCE}"/>
              </a:ext>
            </a:extLst>
          </p:cNvPr>
          <p:cNvSpPr>
            <a:spLocks noGrp="1"/>
          </p:cNvSpPr>
          <p:nvPr>
            <p:ph type="sldNum" sz="quarter" idx="12"/>
          </p:nvPr>
        </p:nvSpPr>
        <p:spPr/>
        <p:txBody>
          <a:bodyPr/>
          <a:lstStyle/>
          <a:p>
            <a:fld id="{E5AB0191-5738-4486-B567-50515664ADA2}" type="slidenum">
              <a:rPr lang="en-US" smtClean="0"/>
              <a:t>‹#›</a:t>
            </a:fld>
            <a:endParaRPr lang="en-US"/>
          </a:p>
        </p:txBody>
      </p:sp>
    </p:spTree>
    <p:extLst>
      <p:ext uri="{BB962C8B-B14F-4D97-AF65-F5344CB8AC3E}">
        <p14:creationId xmlns:p14="http://schemas.microsoft.com/office/powerpoint/2010/main" val="22588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24D12-7BDD-4D78-BF13-D582320F855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ED53394-2811-452D-BAC6-86E016E694D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E3D81BC-5BB2-46B2-A30B-FDC7C40950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A876909-883E-48CE-94BC-23D04B81A8E4}"/>
              </a:ext>
            </a:extLst>
          </p:cNvPr>
          <p:cNvSpPr>
            <a:spLocks noGrp="1"/>
          </p:cNvSpPr>
          <p:nvPr>
            <p:ph type="dt" sz="half" idx="10"/>
          </p:nvPr>
        </p:nvSpPr>
        <p:spPr/>
        <p:txBody>
          <a:bodyPr/>
          <a:lstStyle/>
          <a:p>
            <a:fld id="{343B438C-5325-4059-84BF-394762874439}" type="datetimeFigureOut">
              <a:rPr lang="en-US" smtClean="0"/>
              <a:t>4/5/2022</a:t>
            </a:fld>
            <a:endParaRPr lang="en-US"/>
          </a:p>
        </p:txBody>
      </p:sp>
      <p:sp>
        <p:nvSpPr>
          <p:cNvPr id="6" name="Footer Placeholder 5">
            <a:extLst>
              <a:ext uri="{FF2B5EF4-FFF2-40B4-BE49-F238E27FC236}">
                <a16:creationId xmlns:a16="http://schemas.microsoft.com/office/drawing/2014/main" id="{96F26EC4-A174-4679-96C1-DB341F089A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7F638CF-5CFE-41C7-B681-D6D1DA9C3F2B}"/>
              </a:ext>
            </a:extLst>
          </p:cNvPr>
          <p:cNvSpPr>
            <a:spLocks noGrp="1"/>
          </p:cNvSpPr>
          <p:nvPr>
            <p:ph type="sldNum" sz="quarter" idx="12"/>
          </p:nvPr>
        </p:nvSpPr>
        <p:spPr/>
        <p:txBody>
          <a:bodyPr/>
          <a:lstStyle/>
          <a:p>
            <a:fld id="{E5AB0191-5738-4486-B567-50515664ADA2}" type="slidenum">
              <a:rPr lang="en-US" smtClean="0"/>
              <a:t>‹#›</a:t>
            </a:fld>
            <a:endParaRPr lang="en-US"/>
          </a:p>
        </p:txBody>
      </p:sp>
    </p:spTree>
    <p:extLst>
      <p:ext uri="{BB962C8B-B14F-4D97-AF65-F5344CB8AC3E}">
        <p14:creationId xmlns:p14="http://schemas.microsoft.com/office/powerpoint/2010/main" val="35616716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FDA1ED8-F07B-4A7C-8C38-1A19F228B6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A0B8A93-702B-4403-8567-1B21D056C6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088424-ECE6-4AE8-9D8F-DDD549F3342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3B438C-5325-4059-84BF-394762874439}" type="datetimeFigureOut">
              <a:rPr lang="en-US" smtClean="0"/>
              <a:t>4/5/2022</a:t>
            </a:fld>
            <a:endParaRPr lang="en-US"/>
          </a:p>
        </p:txBody>
      </p:sp>
      <p:sp>
        <p:nvSpPr>
          <p:cNvPr id="5" name="Footer Placeholder 4">
            <a:extLst>
              <a:ext uri="{FF2B5EF4-FFF2-40B4-BE49-F238E27FC236}">
                <a16:creationId xmlns:a16="http://schemas.microsoft.com/office/drawing/2014/main" id="{09D45925-6049-4204-AC39-BA31701C5F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FB70A7A-F286-41F4-BBD6-4D4A94B7A5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AB0191-5738-4486-B567-50515664ADA2}" type="slidenum">
              <a:rPr lang="en-US" smtClean="0"/>
              <a:t>‹#›</a:t>
            </a:fld>
            <a:endParaRPr lang="en-US"/>
          </a:p>
        </p:txBody>
      </p:sp>
    </p:spTree>
    <p:extLst>
      <p:ext uri="{BB962C8B-B14F-4D97-AF65-F5344CB8AC3E}">
        <p14:creationId xmlns:p14="http://schemas.microsoft.com/office/powerpoint/2010/main" val="18973624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11F594-898E-4F34-B56D-80245823A5F0}" type="datetimeFigureOut">
              <a:rPr lang="zh-CN" altLang="en-US" smtClean="0"/>
              <a:t>2022/5/4</a:t>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A36C0C-03E1-4093-AB2F-162A1627F3D5}" type="slidenum">
              <a:rPr lang="zh-CN" altLang="en-US" smtClean="0"/>
              <a:t>‹#›</a:t>
            </a:fld>
            <a:endParaRPr lang="zh-CN" altLang="en-US"/>
          </a:p>
        </p:txBody>
      </p:sp>
      <p:pic>
        <p:nvPicPr>
          <p:cNvPr id="8" name="Picture 7" descr="Diagram, logo&#10;&#10;Description automatically generated"/>
          <p:cNvPicPr>
            <a:picLocks noChangeAspect="1"/>
          </p:cNvPicPr>
          <p:nvPr userDrawn="1"/>
        </p:nvPicPr>
        <p:blipFill>
          <a:blip r:embed="rId14" cstate="print">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a:off x="-1561968" y="0"/>
            <a:ext cx="1238119" cy="1129904"/>
          </a:xfrm>
          <a:prstGeom prst="rect">
            <a:avLst/>
          </a:prstGeom>
        </p:spPr>
      </p:pic>
    </p:spTree>
    <p:extLst>
      <p:ext uri="{BB962C8B-B14F-4D97-AF65-F5344CB8AC3E}">
        <p14:creationId xmlns:p14="http://schemas.microsoft.com/office/powerpoint/2010/main" val="4015439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11.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55.png"/><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jpeg"/></Relationships>
</file>

<file path=ppt/slides/_rels/slide12.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jpg"/></Relationships>
</file>

<file path=ppt/slides/_rels/slide13.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png"/></Relationships>
</file>

<file path=ppt/slides/_rels/slide1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microsoft.com/office/2007/relationships/hdphoto" Target="../media/hdphoto8.wdp"/></Relationships>
</file>

<file path=ppt/slides/_rels/slide15.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8.jpg"/></Relationships>
</file>

<file path=ppt/slides/_rels/slide16.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image" Target="../media/image69.jpg"/><Relationship Id="rId1" Type="http://schemas.openxmlformats.org/officeDocument/2006/relationships/slideLayout" Target="../slideLayouts/slideLayout2.xml"/><Relationship Id="rId4" Type="http://schemas.openxmlformats.org/officeDocument/2006/relationships/image" Target="../media/image71.jpg"/></Relationships>
</file>

<file path=ppt/slides/_rels/slide17.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jpg"/><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18.xml.rels><?xml version="1.0" encoding="UTF-8" standalone="yes"?>
<Relationships xmlns="http://schemas.openxmlformats.org/package/2006/relationships"><Relationship Id="rId3" Type="http://schemas.openxmlformats.org/officeDocument/2006/relationships/image" Target="../media/image75.jpg"/><Relationship Id="rId7" Type="http://schemas.openxmlformats.org/officeDocument/2006/relationships/image" Target="../media/image79.png"/><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78.emf"/><Relationship Id="rId5" Type="http://schemas.openxmlformats.org/officeDocument/2006/relationships/image" Target="../media/image77.emf"/><Relationship Id="rId4" Type="http://schemas.openxmlformats.org/officeDocument/2006/relationships/image" Target="../media/image76.emf"/></Relationships>
</file>

<file path=ppt/slides/_rels/slide19.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image" Target="../media/image80.png"/><Relationship Id="rId1" Type="http://schemas.openxmlformats.org/officeDocument/2006/relationships/slideLayout" Target="../slideLayouts/slideLayout2.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7.png"/><Relationship Id="rId5" Type="http://schemas.microsoft.com/office/2007/relationships/hdphoto" Target="../media/hdphoto1.wdp"/><Relationship Id="rId4" Type="http://schemas.openxmlformats.org/officeDocument/2006/relationships/image" Target="../media/image6.pn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7" Type="http://schemas.microsoft.com/office/2007/relationships/hdphoto" Target="../media/hdphoto4.wdp"/><Relationship Id="rId2" Type="http://schemas.openxmlformats.org/officeDocument/2006/relationships/image" Target="../media/image18.jpg"/><Relationship Id="rId1" Type="http://schemas.openxmlformats.org/officeDocument/2006/relationships/slideLayout" Target="../slideLayouts/slideLayout2.xml"/><Relationship Id="rId6" Type="http://schemas.openxmlformats.org/officeDocument/2006/relationships/image" Target="../media/image21.png"/><Relationship Id="rId5" Type="http://schemas.microsoft.com/office/2007/relationships/hdphoto" Target="../media/hdphoto3.wdp"/><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8" Type="http://schemas.openxmlformats.org/officeDocument/2006/relationships/image" Target="../media/image27.jpg"/><Relationship Id="rId13" Type="http://schemas.microsoft.com/office/2007/relationships/hdphoto" Target="../media/hdphoto6.wdp"/><Relationship Id="rId3" Type="http://schemas.openxmlformats.org/officeDocument/2006/relationships/image" Target="../media/image22.jpg"/><Relationship Id="rId7" Type="http://schemas.openxmlformats.org/officeDocument/2006/relationships/image" Target="../media/image26.jpg"/><Relationship Id="rId12"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5.jpg"/><Relationship Id="rId11" Type="http://schemas.openxmlformats.org/officeDocument/2006/relationships/image" Target="../media/image29.png"/><Relationship Id="rId5" Type="http://schemas.openxmlformats.org/officeDocument/2006/relationships/image" Target="../media/image24.png"/><Relationship Id="rId10" Type="http://schemas.microsoft.com/office/2007/relationships/hdphoto" Target="../media/hdphoto5.wdp"/><Relationship Id="rId4" Type="http://schemas.openxmlformats.org/officeDocument/2006/relationships/image" Target="../media/image23.jpg"/><Relationship Id="rId9"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jpe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jpe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s/_rels/slide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98B3A56-3428-4CA8-8734-D83D6EA72D34}"/>
              </a:ext>
            </a:extLst>
          </p:cNvPr>
          <p:cNvSpPr txBox="1"/>
          <p:nvPr/>
        </p:nvSpPr>
        <p:spPr>
          <a:xfrm>
            <a:off x="2152416" y="107020"/>
            <a:ext cx="9374721" cy="1307537"/>
          </a:xfrm>
          <a:prstGeom prst="rect">
            <a:avLst/>
          </a:prstGeom>
          <a:noFill/>
        </p:spPr>
        <p:txBody>
          <a:bodyPr wrap="square" rtlCol="0">
            <a:spAutoFit/>
          </a:bodyPr>
          <a:lstStyle/>
          <a:p>
            <a:pPr algn="ctr" defTabSz="914377">
              <a:lnSpc>
                <a:spcPct val="150000"/>
              </a:lnSpc>
              <a:defRPr/>
            </a:pPr>
            <a:r>
              <a:rPr lang="en-US" sz="2800" b="1" dirty="0">
                <a:solidFill>
                  <a:prstClr val="black"/>
                </a:solidFill>
                <a:latin typeface="Times New Roman" panose="02020603050405020304" pitchFamily="18" charset="0"/>
                <a:cs typeface="Times New Roman" panose="02020603050405020304" pitchFamily="18" charset="0"/>
                <a:sym typeface="Arial"/>
              </a:rPr>
              <a:t>PHÒNG GIÁO DỤC VÀ ĐÀO TẠO QUẬN LONG BIÊN</a:t>
            </a:r>
          </a:p>
          <a:p>
            <a:pPr algn="ctr" defTabSz="914377">
              <a:lnSpc>
                <a:spcPct val="150000"/>
              </a:lnSpc>
              <a:defRPr/>
            </a:pPr>
            <a:r>
              <a:rPr lang="en-US" sz="2800" b="1" dirty="0">
                <a:solidFill>
                  <a:prstClr val="black"/>
                </a:solidFill>
                <a:latin typeface="Times New Roman" panose="02020603050405020304" pitchFamily="18" charset="0"/>
                <a:cs typeface="Times New Roman" panose="02020603050405020304" pitchFamily="18" charset="0"/>
                <a:sym typeface="Arial"/>
              </a:rPr>
              <a:t>TRƯỜNG TIỂU HỌC ĐOÀN KẾT</a:t>
            </a:r>
          </a:p>
        </p:txBody>
      </p:sp>
      <p:sp>
        <p:nvSpPr>
          <p:cNvPr id="6" name="TextBox 5">
            <a:extLst>
              <a:ext uri="{FF2B5EF4-FFF2-40B4-BE49-F238E27FC236}">
                <a16:creationId xmlns:a16="http://schemas.microsoft.com/office/drawing/2014/main" id="{F62D0DBD-244A-4BC0-98C9-C769D4D26BCB}"/>
              </a:ext>
            </a:extLst>
          </p:cNvPr>
          <p:cNvSpPr txBox="1"/>
          <p:nvPr/>
        </p:nvSpPr>
        <p:spPr>
          <a:xfrm>
            <a:off x="1275807" y="1414558"/>
            <a:ext cx="9562012" cy="1654748"/>
          </a:xfrm>
          <a:prstGeom prst="rect">
            <a:avLst/>
          </a:prstGeom>
          <a:noFill/>
        </p:spPr>
        <p:txBody>
          <a:bodyPr wrap="square" rtlCol="0">
            <a:spAutoFit/>
          </a:bodyPr>
          <a:lstStyle/>
          <a:p>
            <a:pPr algn="ctr" defTabSz="914377">
              <a:lnSpc>
                <a:spcPct val="150000"/>
              </a:lnSpc>
              <a:defRPr/>
            </a:pPr>
            <a:r>
              <a:rPr lang="en-US" sz="3600" b="1" dirty="0">
                <a:solidFill>
                  <a:srgbClr val="FF0000"/>
                </a:solidFill>
                <a:latin typeface="Times New Roman" panose="02020603050405020304" pitchFamily="18" charset="0"/>
                <a:cs typeface="Times New Roman" panose="02020603050405020304" pitchFamily="18" charset="0"/>
                <a:sym typeface="Arial"/>
              </a:rPr>
              <a:t>CHÀO MỪNG </a:t>
            </a:r>
          </a:p>
          <a:p>
            <a:pPr algn="ctr" defTabSz="914377">
              <a:lnSpc>
                <a:spcPct val="150000"/>
              </a:lnSpc>
              <a:defRPr/>
            </a:pPr>
            <a:r>
              <a:rPr lang="en-US" sz="3600" b="1" dirty="0">
                <a:solidFill>
                  <a:srgbClr val="FF0000"/>
                </a:solidFill>
                <a:latin typeface="Times New Roman" panose="02020603050405020304" pitchFamily="18" charset="0"/>
                <a:cs typeface="Times New Roman" panose="02020603050405020304" pitchFamily="18" charset="0"/>
                <a:sym typeface="Arial"/>
              </a:rPr>
              <a:t>CÁC THẦY CÔ GIÁO VỀ DỰ GIỜ LỚP 5A4</a:t>
            </a:r>
          </a:p>
        </p:txBody>
      </p:sp>
      <p:sp>
        <p:nvSpPr>
          <p:cNvPr id="7" name="TextBox 6">
            <a:extLst>
              <a:ext uri="{FF2B5EF4-FFF2-40B4-BE49-F238E27FC236}">
                <a16:creationId xmlns:a16="http://schemas.microsoft.com/office/drawing/2014/main" id="{69620D49-4FA1-41D9-ADB0-F872097E5361}"/>
              </a:ext>
            </a:extLst>
          </p:cNvPr>
          <p:cNvSpPr txBox="1"/>
          <p:nvPr/>
        </p:nvSpPr>
        <p:spPr>
          <a:xfrm>
            <a:off x="4315099" y="3127037"/>
            <a:ext cx="6522720" cy="1133965"/>
          </a:xfrm>
          <a:prstGeom prst="rect">
            <a:avLst/>
          </a:prstGeom>
          <a:noFill/>
        </p:spPr>
        <p:txBody>
          <a:bodyPr wrap="square" rtlCol="0">
            <a:spAutoFit/>
          </a:bodyPr>
          <a:lstStyle/>
          <a:p>
            <a:pPr algn="just" defTabSz="914377">
              <a:lnSpc>
                <a:spcPct val="150000"/>
              </a:lnSpc>
              <a:defRPr/>
            </a:pPr>
            <a:r>
              <a:rPr lang="en-US" sz="2400" b="1" dirty="0">
                <a:solidFill>
                  <a:srgbClr val="4472C4">
                    <a:lumMod val="50000"/>
                  </a:srgbClr>
                </a:solidFill>
                <a:latin typeface="Times New Roman" panose="02020603050405020304" pitchFamily="18" charset="0"/>
                <a:cs typeface="Times New Roman" panose="02020603050405020304" pitchFamily="18" charset="0"/>
                <a:sym typeface="Arial"/>
              </a:rPr>
              <a:t>PHÂN MÔN: KHOA HỌC</a:t>
            </a:r>
          </a:p>
          <a:p>
            <a:pPr algn="just" defTabSz="914377">
              <a:lnSpc>
                <a:spcPct val="150000"/>
              </a:lnSpc>
              <a:defRPr/>
            </a:pPr>
            <a:r>
              <a:rPr lang="en-US" sz="2400" b="1" dirty="0">
                <a:solidFill>
                  <a:srgbClr val="4472C4">
                    <a:lumMod val="50000"/>
                  </a:srgbClr>
                </a:solidFill>
                <a:latin typeface="Times New Roman" panose="02020603050405020304" pitchFamily="18" charset="0"/>
                <a:cs typeface="Times New Roman" panose="02020603050405020304" pitchFamily="18" charset="0"/>
                <a:sym typeface="Arial"/>
              </a:rPr>
              <a:t>GIÁO VIÊN: LÊ THỊ HOA</a:t>
            </a:r>
          </a:p>
        </p:txBody>
      </p:sp>
      <p:pic>
        <p:nvPicPr>
          <p:cNvPr id="9" name="图片 13">
            <a:extLst>
              <a:ext uri="{FF2B5EF4-FFF2-40B4-BE49-F238E27FC236}">
                <a16:creationId xmlns:a16="http://schemas.microsoft.com/office/drawing/2014/main" id="{3B31B757-71E8-4427-8610-F7AB8C50B151}"/>
              </a:ext>
            </a:extLst>
          </p:cNvPr>
          <p:cNvPicPr>
            <a:picLocks noChangeAspect="1"/>
          </p:cNvPicPr>
          <p:nvPr/>
        </p:nvPicPr>
        <p:blipFill rotWithShape="1">
          <a:blip r:embed="rId2" cstate="screen"/>
          <a:srcRect b="11664"/>
          <a:stretch>
            <a:fillRect/>
          </a:stretch>
        </p:blipFill>
        <p:spPr>
          <a:xfrm>
            <a:off x="-39187" y="3868617"/>
            <a:ext cx="12192000" cy="2989385"/>
          </a:xfrm>
          <a:prstGeom prst="rect">
            <a:avLst/>
          </a:prstGeom>
        </p:spPr>
      </p:pic>
      <p:pic>
        <p:nvPicPr>
          <p:cNvPr id="8" name="Picture 7">
            <a:extLst>
              <a:ext uri="{FF2B5EF4-FFF2-40B4-BE49-F238E27FC236}">
                <a16:creationId xmlns:a16="http://schemas.microsoft.com/office/drawing/2014/main" id="{E8CBB4DD-62B1-4F5A-AE3F-95F1AF3223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201" y="207298"/>
            <a:ext cx="2211211" cy="2212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20170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1C97CE0C-F74F-4583-9C73-79C644597469}"/>
              </a:ext>
            </a:extLst>
          </p:cNvPr>
          <p:cNvSpPr txBox="1"/>
          <p:nvPr/>
        </p:nvSpPr>
        <p:spPr>
          <a:xfrm>
            <a:off x="6393327" y="1451869"/>
            <a:ext cx="5586424" cy="2862322"/>
          </a:xfrm>
          <a:prstGeom prst="rect">
            <a:avLst/>
          </a:prstGeom>
          <a:noFill/>
        </p:spPr>
        <p:txBody>
          <a:bodyPr wrap="square" rtlCol="0">
            <a:spAutoFit/>
          </a:bodyPr>
          <a:lstStyle/>
          <a:p>
            <a:pPr algn="just"/>
            <a:r>
              <a:rPr lang="en-US" sz="3600" b="1"/>
              <a:t>Môi trường rừng bao gồm thực vật, động vật (sống trên cạn và dưới nước).</a:t>
            </a:r>
          </a:p>
          <a:p>
            <a:pPr algn="just"/>
            <a:r>
              <a:rPr lang="en-US" sz="3600" b="1"/>
              <a:t>Nước, ánh sáng, không khí, đất.  </a:t>
            </a:r>
          </a:p>
        </p:txBody>
      </p:sp>
      <p:sp>
        <p:nvSpPr>
          <p:cNvPr id="13" name="Rectangle: Rounded Corners 12">
            <a:extLst>
              <a:ext uri="{FF2B5EF4-FFF2-40B4-BE49-F238E27FC236}">
                <a16:creationId xmlns:a16="http://schemas.microsoft.com/office/drawing/2014/main" id="{A9F6FDD2-B394-461B-9B03-2CD25B17AF80}"/>
              </a:ext>
            </a:extLst>
          </p:cNvPr>
          <p:cNvSpPr/>
          <p:nvPr/>
        </p:nvSpPr>
        <p:spPr>
          <a:xfrm>
            <a:off x="-40575" y="38664"/>
            <a:ext cx="6596492" cy="6907282"/>
          </a:xfrm>
          <a:custGeom>
            <a:avLst/>
            <a:gdLst>
              <a:gd name="connsiteX0" fmla="*/ 0 w 6412992"/>
              <a:gd name="connsiteY0" fmla="*/ 1068853 h 6766560"/>
              <a:gd name="connsiteX1" fmla="*/ 1068853 w 6412992"/>
              <a:gd name="connsiteY1" fmla="*/ 0 h 6766560"/>
              <a:gd name="connsiteX2" fmla="*/ 5344139 w 6412992"/>
              <a:gd name="connsiteY2" fmla="*/ 0 h 6766560"/>
              <a:gd name="connsiteX3" fmla="*/ 6412992 w 6412992"/>
              <a:gd name="connsiteY3" fmla="*/ 1068853 h 6766560"/>
              <a:gd name="connsiteX4" fmla="*/ 6412992 w 6412992"/>
              <a:gd name="connsiteY4" fmla="*/ 5697707 h 6766560"/>
              <a:gd name="connsiteX5" fmla="*/ 5344139 w 6412992"/>
              <a:gd name="connsiteY5" fmla="*/ 6766560 h 6766560"/>
              <a:gd name="connsiteX6" fmla="*/ 1068853 w 6412992"/>
              <a:gd name="connsiteY6" fmla="*/ 6766560 h 6766560"/>
              <a:gd name="connsiteX7" fmla="*/ 0 w 6412992"/>
              <a:gd name="connsiteY7" fmla="*/ 5697707 h 6766560"/>
              <a:gd name="connsiteX8" fmla="*/ 0 w 6412992"/>
              <a:gd name="connsiteY8" fmla="*/ 1068853 h 6766560"/>
              <a:gd name="connsiteX0" fmla="*/ 0 w 6412992"/>
              <a:gd name="connsiteY0" fmla="*/ 1068853 h 6766560"/>
              <a:gd name="connsiteX1" fmla="*/ 1068853 w 6412992"/>
              <a:gd name="connsiteY1" fmla="*/ 0 h 6766560"/>
              <a:gd name="connsiteX2" fmla="*/ 5344139 w 6412992"/>
              <a:gd name="connsiteY2" fmla="*/ 719328 h 6766560"/>
              <a:gd name="connsiteX3" fmla="*/ 6412992 w 6412992"/>
              <a:gd name="connsiteY3" fmla="*/ 1068853 h 6766560"/>
              <a:gd name="connsiteX4" fmla="*/ 6412992 w 6412992"/>
              <a:gd name="connsiteY4" fmla="*/ 5697707 h 6766560"/>
              <a:gd name="connsiteX5" fmla="*/ 5344139 w 6412992"/>
              <a:gd name="connsiteY5" fmla="*/ 6766560 h 6766560"/>
              <a:gd name="connsiteX6" fmla="*/ 1068853 w 6412992"/>
              <a:gd name="connsiteY6" fmla="*/ 6766560 h 6766560"/>
              <a:gd name="connsiteX7" fmla="*/ 0 w 6412992"/>
              <a:gd name="connsiteY7" fmla="*/ 5697707 h 6766560"/>
              <a:gd name="connsiteX8" fmla="*/ 0 w 6412992"/>
              <a:gd name="connsiteY8" fmla="*/ 1068853 h 6766560"/>
              <a:gd name="connsiteX0" fmla="*/ 0 w 6412992"/>
              <a:gd name="connsiteY0" fmla="*/ 1068853 h 6766560"/>
              <a:gd name="connsiteX1" fmla="*/ 1068853 w 6412992"/>
              <a:gd name="connsiteY1" fmla="*/ 0 h 6766560"/>
              <a:gd name="connsiteX2" fmla="*/ 5344139 w 6412992"/>
              <a:gd name="connsiteY2" fmla="*/ 719328 h 6766560"/>
              <a:gd name="connsiteX3" fmla="*/ 6242304 w 6412992"/>
              <a:gd name="connsiteY3" fmla="*/ 1361461 h 6766560"/>
              <a:gd name="connsiteX4" fmla="*/ 6412992 w 6412992"/>
              <a:gd name="connsiteY4" fmla="*/ 5697707 h 6766560"/>
              <a:gd name="connsiteX5" fmla="*/ 5344139 w 6412992"/>
              <a:gd name="connsiteY5" fmla="*/ 6766560 h 6766560"/>
              <a:gd name="connsiteX6" fmla="*/ 1068853 w 6412992"/>
              <a:gd name="connsiteY6" fmla="*/ 6766560 h 6766560"/>
              <a:gd name="connsiteX7" fmla="*/ 0 w 6412992"/>
              <a:gd name="connsiteY7" fmla="*/ 5697707 h 6766560"/>
              <a:gd name="connsiteX8" fmla="*/ 0 w 6412992"/>
              <a:gd name="connsiteY8" fmla="*/ 1068853 h 6766560"/>
              <a:gd name="connsiteX0" fmla="*/ 0 w 6412992"/>
              <a:gd name="connsiteY0" fmla="*/ 1068853 h 6766560"/>
              <a:gd name="connsiteX1" fmla="*/ 1068853 w 6412992"/>
              <a:gd name="connsiteY1" fmla="*/ 0 h 6766560"/>
              <a:gd name="connsiteX2" fmla="*/ 5344139 w 6412992"/>
              <a:gd name="connsiteY2" fmla="*/ 719328 h 6766560"/>
              <a:gd name="connsiteX3" fmla="*/ 6242304 w 6412992"/>
              <a:gd name="connsiteY3" fmla="*/ 1361461 h 6766560"/>
              <a:gd name="connsiteX4" fmla="*/ 6412992 w 6412992"/>
              <a:gd name="connsiteY4" fmla="*/ 5697707 h 6766560"/>
              <a:gd name="connsiteX5" fmla="*/ 5344139 w 6412992"/>
              <a:gd name="connsiteY5" fmla="*/ 6766560 h 6766560"/>
              <a:gd name="connsiteX6" fmla="*/ 1068853 w 6412992"/>
              <a:gd name="connsiteY6" fmla="*/ 6766560 h 6766560"/>
              <a:gd name="connsiteX7" fmla="*/ 0 w 6412992"/>
              <a:gd name="connsiteY7" fmla="*/ 5697707 h 6766560"/>
              <a:gd name="connsiteX8" fmla="*/ 0 w 6412992"/>
              <a:gd name="connsiteY8" fmla="*/ 1068853 h 6766560"/>
              <a:gd name="connsiteX0" fmla="*/ 0 w 6412992"/>
              <a:gd name="connsiteY0" fmla="*/ 1068853 h 6766560"/>
              <a:gd name="connsiteX1" fmla="*/ 1068853 w 6412992"/>
              <a:gd name="connsiteY1" fmla="*/ 0 h 6766560"/>
              <a:gd name="connsiteX2" fmla="*/ 5344139 w 6412992"/>
              <a:gd name="connsiteY2" fmla="*/ 719328 h 6766560"/>
              <a:gd name="connsiteX3" fmla="*/ 6242304 w 6412992"/>
              <a:gd name="connsiteY3" fmla="*/ 1361461 h 6766560"/>
              <a:gd name="connsiteX4" fmla="*/ 6412992 w 6412992"/>
              <a:gd name="connsiteY4" fmla="*/ 5697707 h 6766560"/>
              <a:gd name="connsiteX5" fmla="*/ 5344139 w 6412992"/>
              <a:gd name="connsiteY5" fmla="*/ 6766560 h 6766560"/>
              <a:gd name="connsiteX6" fmla="*/ 1068853 w 6412992"/>
              <a:gd name="connsiteY6" fmla="*/ 6766560 h 6766560"/>
              <a:gd name="connsiteX7" fmla="*/ 0 w 6412992"/>
              <a:gd name="connsiteY7" fmla="*/ 5697707 h 6766560"/>
              <a:gd name="connsiteX8" fmla="*/ 0 w 6412992"/>
              <a:gd name="connsiteY8" fmla="*/ 1068853 h 6766560"/>
              <a:gd name="connsiteX0" fmla="*/ 0 w 6412992"/>
              <a:gd name="connsiteY0" fmla="*/ 1068853 h 6766560"/>
              <a:gd name="connsiteX1" fmla="*/ 1068853 w 6412992"/>
              <a:gd name="connsiteY1" fmla="*/ 0 h 6766560"/>
              <a:gd name="connsiteX2" fmla="*/ 5344139 w 6412992"/>
              <a:gd name="connsiteY2" fmla="*/ 719328 h 6766560"/>
              <a:gd name="connsiteX3" fmla="*/ 6156960 w 6412992"/>
              <a:gd name="connsiteY3" fmla="*/ 2190517 h 6766560"/>
              <a:gd name="connsiteX4" fmla="*/ 6412992 w 6412992"/>
              <a:gd name="connsiteY4" fmla="*/ 5697707 h 6766560"/>
              <a:gd name="connsiteX5" fmla="*/ 5344139 w 6412992"/>
              <a:gd name="connsiteY5" fmla="*/ 6766560 h 6766560"/>
              <a:gd name="connsiteX6" fmla="*/ 1068853 w 6412992"/>
              <a:gd name="connsiteY6" fmla="*/ 6766560 h 6766560"/>
              <a:gd name="connsiteX7" fmla="*/ 0 w 6412992"/>
              <a:gd name="connsiteY7" fmla="*/ 5697707 h 6766560"/>
              <a:gd name="connsiteX8" fmla="*/ 0 w 6412992"/>
              <a:gd name="connsiteY8" fmla="*/ 1068853 h 6766560"/>
              <a:gd name="connsiteX0" fmla="*/ 0 w 6412992"/>
              <a:gd name="connsiteY0" fmla="*/ 1068853 h 6766560"/>
              <a:gd name="connsiteX1" fmla="*/ 1068853 w 6412992"/>
              <a:gd name="connsiteY1" fmla="*/ 0 h 6766560"/>
              <a:gd name="connsiteX2" fmla="*/ 5344139 w 6412992"/>
              <a:gd name="connsiteY2" fmla="*/ 719328 h 6766560"/>
              <a:gd name="connsiteX3" fmla="*/ 6156960 w 6412992"/>
              <a:gd name="connsiteY3" fmla="*/ 2190517 h 6766560"/>
              <a:gd name="connsiteX4" fmla="*/ 6412992 w 6412992"/>
              <a:gd name="connsiteY4" fmla="*/ 5697707 h 6766560"/>
              <a:gd name="connsiteX5" fmla="*/ 5344139 w 6412992"/>
              <a:gd name="connsiteY5" fmla="*/ 6766560 h 6766560"/>
              <a:gd name="connsiteX6" fmla="*/ 1068853 w 6412992"/>
              <a:gd name="connsiteY6" fmla="*/ 6766560 h 6766560"/>
              <a:gd name="connsiteX7" fmla="*/ 0 w 6412992"/>
              <a:gd name="connsiteY7" fmla="*/ 5697707 h 6766560"/>
              <a:gd name="connsiteX8" fmla="*/ 0 w 6412992"/>
              <a:gd name="connsiteY8" fmla="*/ 1068853 h 6766560"/>
              <a:gd name="connsiteX0" fmla="*/ 0 w 6412992"/>
              <a:gd name="connsiteY0" fmla="*/ 1068853 h 6766560"/>
              <a:gd name="connsiteX1" fmla="*/ 1068853 w 6412992"/>
              <a:gd name="connsiteY1" fmla="*/ 0 h 6766560"/>
              <a:gd name="connsiteX2" fmla="*/ 5392907 w 6412992"/>
              <a:gd name="connsiteY2" fmla="*/ 438912 h 6766560"/>
              <a:gd name="connsiteX3" fmla="*/ 6156960 w 6412992"/>
              <a:gd name="connsiteY3" fmla="*/ 2190517 h 6766560"/>
              <a:gd name="connsiteX4" fmla="*/ 6412992 w 6412992"/>
              <a:gd name="connsiteY4" fmla="*/ 5697707 h 6766560"/>
              <a:gd name="connsiteX5" fmla="*/ 5344139 w 6412992"/>
              <a:gd name="connsiteY5" fmla="*/ 6766560 h 6766560"/>
              <a:gd name="connsiteX6" fmla="*/ 1068853 w 6412992"/>
              <a:gd name="connsiteY6" fmla="*/ 6766560 h 6766560"/>
              <a:gd name="connsiteX7" fmla="*/ 0 w 6412992"/>
              <a:gd name="connsiteY7" fmla="*/ 5697707 h 6766560"/>
              <a:gd name="connsiteX8" fmla="*/ 0 w 6412992"/>
              <a:gd name="connsiteY8" fmla="*/ 1068853 h 6766560"/>
              <a:gd name="connsiteX0" fmla="*/ 0 w 6412992"/>
              <a:gd name="connsiteY0" fmla="*/ 1068853 h 6766560"/>
              <a:gd name="connsiteX1" fmla="*/ 1068853 w 6412992"/>
              <a:gd name="connsiteY1" fmla="*/ 0 h 6766560"/>
              <a:gd name="connsiteX2" fmla="*/ 5283179 w 6412992"/>
              <a:gd name="connsiteY2" fmla="*/ 597408 h 6766560"/>
              <a:gd name="connsiteX3" fmla="*/ 6156960 w 6412992"/>
              <a:gd name="connsiteY3" fmla="*/ 2190517 h 6766560"/>
              <a:gd name="connsiteX4" fmla="*/ 6412992 w 6412992"/>
              <a:gd name="connsiteY4" fmla="*/ 5697707 h 6766560"/>
              <a:gd name="connsiteX5" fmla="*/ 5344139 w 6412992"/>
              <a:gd name="connsiteY5" fmla="*/ 6766560 h 6766560"/>
              <a:gd name="connsiteX6" fmla="*/ 1068853 w 6412992"/>
              <a:gd name="connsiteY6" fmla="*/ 6766560 h 6766560"/>
              <a:gd name="connsiteX7" fmla="*/ 0 w 6412992"/>
              <a:gd name="connsiteY7" fmla="*/ 5697707 h 6766560"/>
              <a:gd name="connsiteX8" fmla="*/ 0 w 6412992"/>
              <a:gd name="connsiteY8" fmla="*/ 1068853 h 6766560"/>
              <a:gd name="connsiteX0" fmla="*/ 0 w 6412992"/>
              <a:gd name="connsiteY0" fmla="*/ 1068853 h 6766560"/>
              <a:gd name="connsiteX1" fmla="*/ 1068853 w 6412992"/>
              <a:gd name="connsiteY1" fmla="*/ 0 h 6766560"/>
              <a:gd name="connsiteX2" fmla="*/ 5100299 w 6412992"/>
              <a:gd name="connsiteY2" fmla="*/ 268224 h 6766560"/>
              <a:gd name="connsiteX3" fmla="*/ 6156960 w 6412992"/>
              <a:gd name="connsiteY3" fmla="*/ 2190517 h 6766560"/>
              <a:gd name="connsiteX4" fmla="*/ 6412992 w 6412992"/>
              <a:gd name="connsiteY4" fmla="*/ 5697707 h 6766560"/>
              <a:gd name="connsiteX5" fmla="*/ 5344139 w 6412992"/>
              <a:gd name="connsiteY5" fmla="*/ 6766560 h 6766560"/>
              <a:gd name="connsiteX6" fmla="*/ 1068853 w 6412992"/>
              <a:gd name="connsiteY6" fmla="*/ 6766560 h 6766560"/>
              <a:gd name="connsiteX7" fmla="*/ 0 w 6412992"/>
              <a:gd name="connsiteY7" fmla="*/ 5697707 h 6766560"/>
              <a:gd name="connsiteX8" fmla="*/ 0 w 6412992"/>
              <a:gd name="connsiteY8" fmla="*/ 1068853 h 6766560"/>
              <a:gd name="connsiteX0" fmla="*/ 0 w 6412992"/>
              <a:gd name="connsiteY0" fmla="*/ 1068853 h 6766560"/>
              <a:gd name="connsiteX1" fmla="*/ 1068853 w 6412992"/>
              <a:gd name="connsiteY1" fmla="*/ 0 h 6766560"/>
              <a:gd name="connsiteX2" fmla="*/ 5100299 w 6412992"/>
              <a:gd name="connsiteY2" fmla="*/ 268224 h 6766560"/>
              <a:gd name="connsiteX3" fmla="*/ 6083808 w 6412992"/>
              <a:gd name="connsiteY3" fmla="*/ 2239285 h 6766560"/>
              <a:gd name="connsiteX4" fmla="*/ 6412992 w 6412992"/>
              <a:gd name="connsiteY4" fmla="*/ 5697707 h 6766560"/>
              <a:gd name="connsiteX5" fmla="*/ 5344139 w 6412992"/>
              <a:gd name="connsiteY5" fmla="*/ 6766560 h 6766560"/>
              <a:gd name="connsiteX6" fmla="*/ 1068853 w 6412992"/>
              <a:gd name="connsiteY6" fmla="*/ 6766560 h 6766560"/>
              <a:gd name="connsiteX7" fmla="*/ 0 w 6412992"/>
              <a:gd name="connsiteY7" fmla="*/ 5697707 h 6766560"/>
              <a:gd name="connsiteX8" fmla="*/ 0 w 6412992"/>
              <a:gd name="connsiteY8" fmla="*/ 1068853 h 6766560"/>
              <a:gd name="connsiteX0" fmla="*/ 0 w 6595872"/>
              <a:gd name="connsiteY0" fmla="*/ 1068853 h 6766560"/>
              <a:gd name="connsiteX1" fmla="*/ 1068853 w 6595872"/>
              <a:gd name="connsiteY1" fmla="*/ 0 h 6766560"/>
              <a:gd name="connsiteX2" fmla="*/ 5100299 w 6595872"/>
              <a:gd name="connsiteY2" fmla="*/ 268224 h 6766560"/>
              <a:gd name="connsiteX3" fmla="*/ 6083808 w 6595872"/>
              <a:gd name="connsiteY3" fmla="*/ 2239285 h 6766560"/>
              <a:gd name="connsiteX4" fmla="*/ 6595872 w 6595872"/>
              <a:gd name="connsiteY4" fmla="*/ 5648939 h 6766560"/>
              <a:gd name="connsiteX5" fmla="*/ 5344139 w 6595872"/>
              <a:gd name="connsiteY5" fmla="*/ 6766560 h 6766560"/>
              <a:gd name="connsiteX6" fmla="*/ 1068853 w 6595872"/>
              <a:gd name="connsiteY6" fmla="*/ 6766560 h 6766560"/>
              <a:gd name="connsiteX7" fmla="*/ 0 w 6595872"/>
              <a:gd name="connsiteY7" fmla="*/ 5697707 h 6766560"/>
              <a:gd name="connsiteX8" fmla="*/ 0 w 6595872"/>
              <a:gd name="connsiteY8" fmla="*/ 1068853 h 6766560"/>
              <a:gd name="connsiteX0" fmla="*/ 73152 w 6669024"/>
              <a:gd name="connsiteY0" fmla="*/ 1068853 h 6773107"/>
              <a:gd name="connsiteX1" fmla="*/ 1142005 w 6669024"/>
              <a:gd name="connsiteY1" fmla="*/ 0 h 6773107"/>
              <a:gd name="connsiteX2" fmla="*/ 5173451 w 6669024"/>
              <a:gd name="connsiteY2" fmla="*/ 268224 h 6773107"/>
              <a:gd name="connsiteX3" fmla="*/ 6156960 w 6669024"/>
              <a:gd name="connsiteY3" fmla="*/ 2239285 h 6773107"/>
              <a:gd name="connsiteX4" fmla="*/ 6669024 w 6669024"/>
              <a:gd name="connsiteY4" fmla="*/ 5648939 h 6773107"/>
              <a:gd name="connsiteX5" fmla="*/ 5417291 w 6669024"/>
              <a:gd name="connsiteY5" fmla="*/ 6766560 h 6773107"/>
              <a:gd name="connsiteX6" fmla="*/ 1142005 w 6669024"/>
              <a:gd name="connsiteY6" fmla="*/ 6766560 h 6773107"/>
              <a:gd name="connsiteX7" fmla="*/ 0 w 6669024"/>
              <a:gd name="connsiteY7" fmla="*/ 5856203 h 6773107"/>
              <a:gd name="connsiteX8" fmla="*/ 73152 w 6669024"/>
              <a:gd name="connsiteY8" fmla="*/ 1068853 h 6773107"/>
              <a:gd name="connsiteX0" fmla="*/ 73152 w 6669024"/>
              <a:gd name="connsiteY0" fmla="*/ 1068853 h 6766560"/>
              <a:gd name="connsiteX1" fmla="*/ 1142005 w 6669024"/>
              <a:gd name="connsiteY1" fmla="*/ 0 h 6766560"/>
              <a:gd name="connsiteX2" fmla="*/ 5173451 w 6669024"/>
              <a:gd name="connsiteY2" fmla="*/ 268224 h 6766560"/>
              <a:gd name="connsiteX3" fmla="*/ 6156960 w 6669024"/>
              <a:gd name="connsiteY3" fmla="*/ 2239285 h 6766560"/>
              <a:gd name="connsiteX4" fmla="*/ 6669024 w 6669024"/>
              <a:gd name="connsiteY4" fmla="*/ 5648939 h 6766560"/>
              <a:gd name="connsiteX5" fmla="*/ 5417291 w 6669024"/>
              <a:gd name="connsiteY5" fmla="*/ 6766560 h 6766560"/>
              <a:gd name="connsiteX6" fmla="*/ 1142005 w 6669024"/>
              <a:gd name="connsiteY6" fmla="*/ 6766560 h 6766560"/>
              <a:gd name="connsiteX7" fmla="*/ 0 w 6669024"/>
              <a:gd name="connsiteY7" fmla="*/ 5856203 h 6766560"/>
              <a:gd name="connsiteX8" fmla="*/ 73152 w 6669024"/>
              <a:gd name="connsiteY8" fmla="*/ 1068853 h 6766560"/>
              <a:gd name="connsiteX0" fmla="*/ 73152 w 6669024"/>
              <a:gd name="connsiteY0" fmla="*/ 1068853 h 6766560"/>
              <a:gd name="connsiteX1" fmla="*/ 1142005 w 6669024"/>
              <a:gd name="connsiteY1" fmla="*/ 0 h 6766560"/>
              <a:gd name="connsiteX2" fmla="*/ 5161259 w 6669024"/>
              <a:gd name="connsiteY2" fmla="*/ 426720 h 6766560"/>
              <a:gd name="connsiteX3" fmla="*/ 6156960 w 6669024"/>
              <a:gd name="connsiteY3" fmla="*/ 2239285 h 6766560"/>
              <a:gd name="connsiteX4" fmla="*/ 6669024 w 6669024"/>
              <a:gd name="connsiteY4" fmla="*/ 5648939 h 6766560"/>
              <a:gd name="connsiteX5" fmla="*/ 5417291 w 6669024"/>
              <a:gd name="connsiteY5" fmla="*/ 6766560 h 6766560"/>
              <a:gd name="connsiteX6" fmla="*/ 1142005 w 6669024"/>
              <a:gd name="connsiteY6" fmla="*/ 6766560 h 6766560"/>
              <a:gd name="connsiteX7" fmla="*/ 0 w 6669024"/>
              <a:gd name="connsiteY7" fmla="*/ 5856203 h 6766560"/>
              <a:gd name="connsiteX8" fmla="*/ 73152 w 6669024"/>
              <a:gd name="connsiteY8" fmla="*/ 1068853 h 6766560"/>
              <a:gd name="connsiteX0" fmla="*/ 73152 w 6669024"/>
              <a:gd name="connsiteY0" fmla="*/ 1068853 h 6766560"/>
              <a:gd name="connsiteX1" fmla="*/ 1142005 w 6669024"/>
              <a:gd name="connsiteY1" fmla="*/ 0 h 6766560"/>
              <a:gd name="connsiteX2" fmla="*/ 4953995 w 6669024"/>
              <a:gd name="connsiteY2" fmla="*/ 219456 h 6766560"/>
              <a:gd name="connsiteX3" fmla="*/ 6156960 w 6669024"/>
              <a:gd name="connsiteY3" fmla="*/ 2239285 h 6766560"/>
              <a:gd name="connsiteX4" fmla="*/ 6669024 w 6669024"/>
              <a:gd name="connsiteY4" fmla="*/ 5648939 h 6766560"/>
              <a:gd name="connsiteX5" fmla="*/ 5417291 w 6669024"/>
              <a:gd name="connsiteY5" fmla="*/ 6766560 h 6766560"/>
              <a:gd name="connsiteX6" fmla="*/ 1142005 w 6669024"/>
              <a:gd name="connsiteY6" fmla="*/ 6766560 h 6766560"/>
              <a:gd name="connsiteX7" fmla="*/ 0 w 6669024"/>
              <a:gd name="connsiteY7" fmla="*/ 5856203 h 6766560"/>
              <a:gd name="connsiteX8" fmla="*/ 73152 w 6669024"/>
              <a:gd name="connsiteY8" fmla="*/ 1068853 h 6766560"/>
              <a:gd name="connsiteX0" fmla="*/ 73152 w 6669024"/>
              <a:gd name="connsiteY0" fmla="*/ 1068853 h 6766560"/>
              <a:gd name="connsiteX1" fmla="*/ 1142005 w 6669024"/>
              <a:gd name="connsiteY1" fmla="*/ 0 h 6766560"/>
              <a:gd name="connsiteX2" fmla="*/ 4880843 w 6669024"/>
              <a:gd name="connsiteY2" fmla="*/ 97536 h 6766560"/>
              <a:gd name="connsiteX3" fmla="*/ 6156960 w 6669024"/>
              <a:gd name="connsiteY3" fmla="*/ 2239285 h 6766560"/>
              <a:gd name="connsiteX4" fmla="*/ 6669024 w 6669024"/>
              <a:gd name="connsiteY4" fmla="*/ 5648939 h 6766560"/>
              <a:gd name="connsiteX5" fmla="*/ 5417291 w 6669024"/>
              <a:gd name="connsiteY5" fmla="*/ 6766560 h 6766560"/>
              <a:gd name="connsiteX6" fmla="*/ 1142005 w 6669024"/>
              <a:gd name="connsiteY6" fmla="*/ 6766560 h 6766560"/>
              <a:gd name="connsiteX7" fmla="*/ 0 w 6669024"/>
              <a:gd name="connsiteY7" fmla="*/ 5856203 h 6766560"/>
              <a:gd name="connsiteX8" fmla="*/ 73152 w 6669024"/>
              <a:gd name="connsiteY8" fmla="*/ 1068853 h 6766560"/>
              <a:gd name="connsiteX0" fmla="*/ 73152 w 6669024"/>
              <a:gd name="connsiteY0" fmla="*/ 1068853 h 6766560"/>
              <a:gd name="connsiteX1" fmla="*/ 1142005 w 6669024"/>
              <a:gd name="connsiteY1" fmla="*/ 0 h 6766560"/>
              <a:gd name="connsiteX2" fmla="*/ 4880843 w 6669024"/>
              <a:gd name="connsiteY2" fmla="*/ 97536 h 6766560"/>
              <a:gd name="connsiteX3" fmla="*/ 6156960 w 6669024"/>
              <a:gd name="connsiteY3" fmla="*/ 2239285 h 6766560"/>
              <a:gd name="connsiteX4" fmla="*/ 6669024 w 6669024"/>
              <a:gd name="connsiteY4" fmla="*/ 5648939 h 6766560"/>
              <a:gd name="connsiteX5" fmla="*/ 5417291 w 6669024"/>
              <a:gd name="connsiteY5" fmla="*/ 6766560 h 6766560"/>
              <a:gd name="connsiteX6" fmla="*/ 1142005 w 6669024"/>
              <a:gd name="connsiteY6" fmla="*/ 6766560 h 6766560"/>
              <a:gd name="connsiteX7" fmla="*/ 190127 w 6669024"/>
              <a:gd name="connsiteY7" fmla="*/ 6548283 h 6766560"/>
              <a:gd name="connsiteX8" fmla="*/ 0 w 6669024"/>
              <a:gd name="connsiteY8" fmla="*/ 5856203 h 6766560"/>
              <a:gd name="connsiteX9" fmla="*/ 73152 w 6669024"/>
              <a:gd name="connsiteY9" fmla="*/ 1068853 h 6766560"/>
              <a:gd name="connsiteX0" fmla="*/ 73152 w 6669024"/>
              <a:gd name="connsiteY0" fmla="*/ 1068853 h 6766560"/>
              <a:gd name="connsiteX1" fmla="*/ 1142005 w 6669024"/>
              <a:gd name="connsiteY1" fmla="*/ 0 h 6766560"/>
              <a:gd name="connsiteX2" fmla="*/ 4880843 w 6669024"/>
              <a:gd name="connsiteY2" fmla="*/ 97536 h 6766560"/>
              <a:gd name="connsiteX3" fmla="*/ 6156960 w 6669024"/>
              <a:gd name="connsiteY3" fmla="*/ 2239285 h 6766560"/>
              <a:gd name="connsiteX4" fmla="*/ 6669024 w 6669024"/>
              <a:gd name="connsiteY4" fmla="*/ 5648939 h 6766560"/>
              <a:gd name="connsiteX5" fmla="*/ 5417291 w 6669024"/>
              <a:gd name="connsiteY5" fmla="*/ 6766560 h 6766560"/>
              <a:gd name="connsiteX6" fmla="*/ 1142005 w 6669024"/>
              <a:gd name="connsiteY6" fmla="*/ 6766560 h 6766560"/>
              <a:gd name="connsiteX7" fmla="*/ 190127 w 6669024"/>
              <a:gd name="connsiteY7" fmla="*/ 6548283 h 6766560"/>
              <a:gd name="connsiteX8" fmla="*/ 0 w 6669024"/>
              <a:gd name="connsiteY8" fmla="*/ 5856203 h 6766560"/>
              <a:gd name="connsiteX9" fmla="*/ 73152 w 6669024"/>
              <a:gd name="connsiteY9" fmla="*/ 1068853 h 6766560"/>
              <a:gd name="connsiteX0" fmla="*/ 73152 w 6669024"/>
              <a:gd name="connsiteY0" fmla="*/ 1068853 h 6766560"/>
              <a:gd name="connsiteX1" fmla="*/ 1142005 w 6669024"/>
              <a:gd name="connsiteY1" fmla="*/ 0 h 6766560"/>
              <a:gd name="connsiteX2" fmla="*/ 4880843 w 6669024"/>
              <a:gd name="connsiteY2" fmla="*/ 97536 h 6766560"/>
              <a:gd name="connsiteX3" fmla="*/ 6156960 w 6669024"/>
              <a:gd name="connsiteY3" fmla="*/ 2239285 h 6766560"/>
              <a:gd name="connsiteX4" fmla="*/ 6669024 w 6669024"/>
              <a:gd name="connsiteY4" fmla="*/ 5648939 h 6766560"/>
              <a:gd name="connsiteX5" fmla="*/ 5417291 w 6669024"/>
              <a:gd name="connsiteY5" fmla="*/ 6766560 h 6766560"/>
              <a:gd name="connsiteX6" fmla="*/ 1142005 w 6669024"/>
              <a:gd name="connsiteY6" fmla="*/ 6766560 h 6766560"/>
              <a:gd name="connsiteX7" fmla="*/ 200067 w 6669024"/>
              <a:gd name="connsiteY7" fmla="*/ 6654997 h 6766560"/>
              <a:gd name="connsiteX8" fmla="*/ 0 w 6669024"/>
              <a:gd name="connsiteY8" fmla="*/ 5856203 h 6766560"/>
              <a:gd name="connsiteX9" fmla="*/ 73152 w 6669024"/>
              <a:gd name="connsiteY9" fmla="*/ 1068853 h 6766560"/>
              <a:gd name="connsiteX0" fmla="*/ 73152 w 6669024"/>
              <a:gd name="connsiteY0" fmla="*/ 1068853 h 6777931"/>
              <a:gd name="connsiteX1" fmla="*/ 1142005 w 6669024"/>
              <a:gd name="connsiteY1" fmla="*/ 0 h 6777931"/>
              <a:gd name="connsiteX2" fmla="*/ 4880843 w 6669024"/>
              <a:gd name="connsiteY2" fmla="*/ 97536 h 6777931"/>
              <a:gd name="connsiteX3" fmla="*/ 6156960 w 6669024"/>
              <a:gd name="connsiteY3" fmla="*/ 2239285 h 6777931"/>
              <a:gd name="connsiteX4" fmla="*/ 6669024 w 6669024"/>
              <a:gd name="connsiteY4" fmla="*/ 5648939 h 6777931"/>
              <a:gd name="connsiteX5" fmla="*/ 5417291 w 6669024"/>
              <a:gd name="connsiteY5" fmla="*/ 6766560 h 6777931"/>
              <a:gd name="connsiteX6" fmla="*/ 1142005 w 6669024"/>
              <a:gd name="connsiteY6" fmla="*/ 6766560 h 6777931"/>
              <a:gd name="connsiteX7" fmla="*/ 607622 w 6669024"/>
              <a:gd name="connsiteY7" fmla="*/ 6771408 h 6777931"/>
              <a:gd name="connsiteX8" fmla="*/ 200067 w 6669024"/>
              <a:gd name="connsiteY8" fmla="*/ 6654997 h 6777931"/>
              <a:gd name="connsiteX9" fmla="*/ 0 w 6669024"/>
              <a:gd name="connsiteY9" fmla="*/ 5856203 h 6777931"/>
              <a:gd name="connsiteX10" fmla="*/ 73152 w 6669024"/>
              <a:gd name="connsiteY10" fmla="*/ 1068853 h 6777931"/>
              <a:gd name="connsiteX0" fmla="*/ 73152 w 6669024"/>
              <a:gd name="connsiteY0" fmla="*/ 1068853 h 6792272"/>
              <a:gd name="connsiteX1" fmla="*/ 1142005 w 6669024"/>
              <a:gd name="connsiteY1" fmla="*/ 0 h 6792272"/>
              <a:gd name="connsiteX2" fmla="*/ 4880843 w 6669024"/>
              <a:gd name="connsiteY2" fmla="*/ 97536 h 6792272"/>
              <a:gd name="connsiteX3" fmla="*/ 6156960 w 6669024"/>
              <a:gd name="connsiteY3" fmla="*/ 2239285 h 6792272"/>
              <a:gd name="connsiteX4" fmla="*/ 6669024 w 6669024"/>
              <a:gd name="connsiteY4" fmla="*/ 5648939 h 6792272"/>
              <a:gd name="connsiteX5" fmla="*/ 5417291 w 6669024"/>
              <a:gd name="connsiteY5" fmla="*/ 6766560 h 6792272"/>
              <a:gd name="connsiteX6" fmla="*/ 1142005 w 6669024"/>
              <a:gd name="connsiteY6" fmla="*/ 6766560 h 6792272"/>
              <a:gd name="connsiteX7" fmla="*/ 607622 w 6669024"/>
              <a:gd name="connsiteY7" fmla="*/ 6771408 h 6792272"/>
              <a:gd name="connsiteX8" fmla="*/ 120544 w 6669024"/>
              <a:gd name="connsiteY8" fmla="*/ 6713204 h 6792272"/>
              <a:gd name="connsiteX9" fmla="*/ 0 w 6669024"/>
              <a:gd name="connsiteY9" fmla="*/ 5856203 h 6792272"/>
              <a:gd name="connsiteX10" fmla="*/ 73152 w 6669024"/>
              <a:gd name="connsiteY10" fmla="*/ 1068853 h 6792272"/>
              <a:gd name="connsiteX0" fmla="*/ 73152 w 6669024"/>
              <a:gd name="connsiteY0" fmla="*/ 1068853 h 6811611"/>
              <a:gd name="connsiteX1" fmla="*/ 1142005 w 6669024"/>
              <a:gd name="connsiteY1" fmla="*/ 0 h 6811611"/>
              <a:gd name="connsiteX2" fmla="*/ 4880843 w 6669024"/>
              <a:gd name="connsiteY2" fmla="*/ 97536 h 6811611"/>
              <a:gd name="connsiteX3" fmla="*/ 6156960 w 6669024"/>
              <a:gd name="connsiteY3" fmla="*/ 2239285 h 6811611"/>
              <a:gd name="connsiteX4" fmla="*/ 6669024 w 6669024"/>
              <a:gd name="connsiteY4" fmla="*/ 5648939 h 6811611"/>
              <a:gd name="connsiteX5" fmla="*/ 5417291 w 6669024"/>
              <a:gd name="connsiteY5" fmla="*/ 6766560 h 6811611"/>
              <a:gd name="connsiteX6" fmla="*/ 1142005 w 6669024"/>
              <a:gd name="connsiteY6" fmla="*/ 6766560 h 6811611"/>
              <a:gd name="connsiteX7" fmla="*/ 607622 w 6669024"/>
              <a:gd name="connsiteY7" fmla="*/ 6771408 h 6811611"/>
              <a:gd name="connsiteX8" fmla="*/ 428695 w 6669024"/>
              <a:gd name="connsiteY8" fmla="*/ 6742308 h 6811611"/>
              <a:gd name="connsiteX9" fmla="*/ 0 w 6669024"/>
              <a:gd name="connsiteY9" fmla="*/ 5856203 h 6811611"/>
              <a:gd name="connsiteX10" fmla="*/ 73152 w 6669024"/>
              <a:gd name="connsiteY10" fmla="*/ 1068853 h 6811611"/>
              <a:gd name="connsiteX0" fmla="*/ 73152 w 6669024"/>
              <a:gd name="connsiteY0" fmla="*/ 1068853 h 6804883"/>
              <a:gd name="connsiteX1" fmla="*/ 1142005 w 6669024"/>
              <a:gd name="connsiteY1" fmla="*/ 0 h 6804883"/>
              <a:gd name="connsiteX2" fmla="*/ 4880843 w 6669024"/>
              <a:gd name="connsiteY2" fmla="*/ 97536 h 6804883"/>
              <a:gd name="connsiteX3" fmla="*/ 6156960 w 6669024"/>
              <a:gd name="connsiteY3" fmla="*/ 2239285 h 6804883"/>
              <a:gd name="connsiteX4" fmla="*/ 6669024 w 6669024"/>
              <a:gd name="connsiteY4" fmla="*/ 5648939 h 6804883"/>
              <a:gd name="connsiteX5" fmla="*/ 5417291 w 6669024"/>
              <a:gd name="connsiteY5" fmla="*/ 6766560 h 6804883"/>
              <a:gd name="connsiteX6" fmla="*/ 1142005 w 6669024"/>
              <a:gd name="connsiteY6" fmla="*/ 6766560 h 6804883"/>
              <a:gd name="connsiteX7" fmla="*/ 607622 w 6669024"/>
              <a:gd name="connsiteY7" fmla="*/ 6771408 h 6804883"/>
              <a:gd name="connsiteX8" fmla="*/ 309411 w 6669024"/>
              <a:gd name="connsiteY8" fmla="*/ 6732608 h 6804883"/>
              <a:gd name="connsiteX9" fmla="*/ 0 w 6669024"/>
              <a:gd name="connsiteY9" fmla="*/ 5856203 h 6804883"/>
              <a:gd name="connsiteX10" fmla="*/ 73152 w 6669024"/>
              <a:gd name="connsiteY10" fmla="*/ 1068853 h 6804883"/>
              <a:gd name="connsiteX0" fmla="*/ 73152 w 6669024"/>
              <a:gd name="connsiteY0" fmla="*/ 1068853 h 6851225"/>
              <a:gd name="connsiteX1" fmla="*/ 1142005 w 6669024"/>
              <a:gd name="connsiteY1" fmla="*/ 0 h 6851225"/>
              <a:gd name="connsiteX2" fmla="*/ 4880843 w 6669024"/>
              <a:gd name="connsiteY2" fmla="*/ 97536 h 6851225"/>
              <a:gd name="connsiteX3" fmla="*/ 6156960 w 6669024"/>
              <a:gd name="connsiteY3" fmla="*/ 2239285 h 6851225"/>
              <a:gd name="connsiteX4" fmla="*/ 6669024 w 6669024"/>
              <a:gd name="connsiteY4" fmla="*/ 5648939 h 6851225"/>
              <a:gd name="connsiteX5" fmla="*/ 5417291 w 6669024"/>
              <a:gd name="connsiteY5" fmla="*/ 6766560 h 6851225"/>
              <a:gd name="connsiteX6" fmla="*/ 1142005 w 6669024"/>
              <a:gd name="connsiteY6" fmla="*/ 6766560 h 6851225"/>
              <a:gd name="connsiteX7" fmla="*/ 766668 w 6669024"/>
              <a:gd name="connsiteY7" fmla="*/ 6849018 h 6851225"/>
              <a:gd name="connsiteX8" fmla="*/ 309411 w 6669024"/>
              <a:gd name="connsiteY8" fmla="*/ 6732608 h 6851225"/>
              <a:gd name="connsiteX9" fmla="*/ 0 w 6669024"/>
              <a:gd name="connsiteY9" fmla="*/ 5856203 h 6851225"/>
              <a:gd name="connsiteX10" fmla="*/ 73152 w 6669024"/>
              <a:gd name="connsiteY10" fmla="*/ 1068853 h 6851225"/>
              <a:gd name="connsiteX0" fmla="*/ 73152 w 6669024"/>
              <a:gd name="connsiteY0" fmla="*/ 1068853 h 6849716"/>
              <a:gd name="connsiteX1" fmla="*/ 1142005 w 6669024"/>
              <a:gd name="connsiteY1" fmla="*/ 0 h 6849716"/>
              <a:gd name="connsiteX2" fmla="*/ 4880843 w 6669024"/>
              <a:gd name="connsiteY2" fmla="*/ 97536 h 6849716"/>
              <a:gd name="connsiteX3" fmla="*/ 6156960 w 6669024"/>
              <a:gd name="connsiteY3" fmla="*/ 2239285 h 6849716"/>
              <a:gd name="connsiteX4" fmla="*/ 6669024 w 6669024"/>
              <a:gd name="connsiteY4" fmla="*/ 5648939 h 6849716"/>
              <a:gd name="connsiteX5" fmla="*/ 5417291 w 6669024"/>
              <a:gd name="connsiteY5" fmla="*/ 6766560 h 6849716"/>
              <a:gd name="connsiteX6" fmla="*/ 1142005 w 6669024"/>
              <a:gd name="connsiteY6" fmla="*/ 6766560 h 6849716"/>
              <a:gd name="connsiteX7" fmla="*/ 951034 w 6669024"/>
              <a:gd name="connsiteY7" fmla="*/ 6787423 h 6849716"/>
              <a:gd name="connsiteX8" fmla="*/ 766668 w 6669024"/>
              <a:gd name="connsiteY8" fmla="*/ 6849018 h 6849716"/>
              <a:gd name="connsiteX9" fmla="*/ 309411 w 6669024"/>
              <a:gd name="connsiteY9" fmla="*/ 6732608 h 6849716"/>
              <a:gd name="connsiteX10" fmla="*/ 0 w 6669024"/>
              <a:gd name="connsiteY10" fmla="*/ 5856203 h 6849716"/>
              <a:gd name="connsiteX11" fmla="*/ 73152 w 6669024"/>
              <a:gd name="connsiteY11" fmla="*/ 1068853 h 6849716"/>
              <a:gd name="connsiteX0" fmla="*/ 73152 w 6669024"/>
              <a:gd name="connsiteY0" fmla="*/ 1068853 h 6849716"/>
              <a:gd name="connsiteX1" fmla="*/ 1142005 w 6669024"/>
              <a:gd name="connsiteY1" fmla="*/ 0 h 6849716"/>
              <a:gd name="connsiteX2" fmla="*/ 4880843 w 6669024"/>
              <a:gd name="connsiteY2" fmla="*/ 97536 h 6849716"/>
              <a:gd name="connsiteX3" fmla="*/ 6156960 w 6669024"/>
              <a:gd name="connsiteY3" fmla="*/ 2239285 h 6849716"/>
              <a:gd name="connsiteX4" fmla="*/ 6669024 w 6669024"/>
              <a:gd name="connsiteY4" fmla="*/ 5648939 h 6849716"/>
              <a:gd name="connsiteX5" fmla="*/ 5417291 w 6669024"/>
              <a:gd name="connsiteY5" fmla="*/ 6766560 h 6849716"/>
              <a:gd name="connsiteX6" fmla="*/ 1171826 w 6669024"/>
              <a:gd name="connsiteY6" fmla="*/ 6737457 h 6849716"/>
              <a:gd name="connsiteX7" fmla="*/ 951034 w 6669024"/>
              <a:gd name="connsiteY7" fmla="*/ 6787423 h 6849716"/>
              <a:gd name="connsiteX8" fmla="*/ 766668 w 6669024"/>
              <a:gd name="connsiteY8" fmla="*/ 6849018 h 6849716"/>
              <a:gd name="connsiteX9" fmla="*/ 309411 w 6669024"/>
              <a:gd name="connsiteY9" fmla="*/ 6732608 h 6849716"/>
              <a:gd name="connsiteX10" fmla="*/ 0 w 6669024"/>
              <a:gd name="connsiteY10" fmla="*/ 5856203 h 6849716"/>
              <a:gd name="connsiteX11" fmla="*/ 73152 w 6669024"/>
              <a:gd name="connsiteY11" fmla="*/ 1068853 h 6849716"/>
              <a:gd name="connsiteX0" fmla="*/ 73152 w 6669024"/>
              <a:gd name="connsiteY0" fmla="*/ 1068853 h 6815185"/>
              <a:gd name="connsiteX1" fmla="*/ 1142005 w 6669024"/>
              <a:gd name="connsiteY1" fmla="*/ 0 h 6815185"/>
              <a:gd name="connsiteX2" fmla="*/ 4880843 w 6669024"/>
              <a:gd name="connsiteY2" fmla="*/ 97536 h 6815185"/>
              <a:gd name="connsiteX3" fmla="*/ 6156960 w 6669024"/>
              <a:gd name="connsiteY3" fmla="*/ 2239285 h 6815185"/>
              <a:gd name="connsiteX4" fmla="*/ 6669024 w 6669024"/>
              <a:gd name="connsiteY4" fmla="*/ 5648939 h 6815185"/>
              <a:gd name="connsiteX5" fmla="*/ 5417291 w 6669024"/>
              <a:gd name="connsiteY5" fmla="*/ 6766560 h 6815185"/>
              <a:gd name="connsiteX6" fmla="*/ 1171826 w 6669024"/>
              <a:gd name="connsiteY6" fmla="*/ 6737457 h 6815185"/>
              <a:gd name="connsiteX7" fmla="*/ 951034 w 6669024"/>
              <a:gd name="connsiteY7" fmla="*/ 6787423 h 6815185"/>
              <a:gd name="connsiteX8" fmla="*/ 736847 w 6669024"/>
              <a:gd name="connsiteY8" fmla="*/ 6790812 h 6815185"/>
              <a:gd name="connsiteX9" fmla="*/ 309411 w 6669024"/>
              <a:gd name="connsiteY9" fmla="*/ 6732608 h 6815185"/>
              <a:gd name="connsiteX10" fmla="*/ 0 w 6669024"/>
              <a:gd name="connsiteY10" fmla="*/ 5856203 h 6815185"/>
              <a:gd name="connsiteX11" fmla="*/ 73152 w 6669024"/>
              <a:gd name="connsiteY11" fmla="*/ 1068853 h 6815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69024" h="6815185">
                <a:moveTo>
                  <a:pt x="73152" y="1068853"/>
                </a:moveTo>
                <a:cubicBezTo>
                  <a:pt x="73152" y="478542"/>
                  <a:pt x="551694" y="0"/>
                  <a:pt x="1142005" y="0"/>
                </a:cubicBezTo>
                <a:cubicBezTo>
                  <a:pt x="2567100" y="0"/>
                  <a:pt x="3455748" y="97536"/>
                  <a:pt x="4880843" y="97536"/>
                </a:cubicBezTo>
                <a:cubicBezTo>
                  <a:pt x="5471154" y="97536"/>
                  <a:pt x="6156960" y="1648974"/>
                  <a:pt x="6156960" y="2239285"/>
                </a:cubicBezTo>
                <a:cubicBezTo>
                  <a:pt x="6108192" y="3859452"/>
                  <a:pt x="6583680" y="4479876"/>
                  <a:pt x="6669024" y="5648939"/>
                </a:cubicBezTo>
                <a:cubicBezTo>
                  <a:pt x="6669024" y="6239250"/>
                  <a:pt x="6007602" y="6766560"/>
                  <a:pt x="5417291" y="6766560"/>
                </a:cubicBezTo>
                <a:lnTo>
                  <a:pt x="1171826" y="6737457"/>
                </a:lnTo>
                <a:cubicBezTo>
                  <a:pt x="427450" y="6739317"/>
                  <a:pt x="1013590" y="6773680"/>
                  <a:pt x="951034" y="6787423"/>
                </a:cubicBezTo>
                <a:cubicBezTo>
                  <a:pt x="888478" y="6801166"/>
                  <a:pt x="843784" y="6798331"/>
                  <a:pt x="736847" y="6790812"/>
                </a:cubicBezTo>
                <a:cubicBezTo>
                  <a:pt x="629910" y="6783293"/>
                  <a:pt x="409025" y="6880292"/>
                  <a:pt x="309411" y="6732608"/>
                </a:cubicBezTo>
                <a:cubicBezTo>
                  <a:pt x="119077" y="6580882"/>
                  <a:pt x="37720" y="6733870"/>
                  <a:pt x="0" y="5856203"/>
                </a:cubicBezTo>
                <a:lnTo>
                  <a:pt x="73152" y="1068853"/>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DFD242A3-D2A0-46F1-95AF-87019B9FD223}"/>
              </a:ext>
            </a:extLst>
          </p:cNvPr>
          <p:cNvGrpSpPr/>
          <p:nvPr/>
        </p:nvGrpSpPr>
        <p:grpSpPr>
          <a:xfrm>
            <a:off x="5669848" y="4148077"/>
            <a:ext cx="6788563" cy="2726148"/>
            <a:chOff x="5682040" y="4131852"/>
            <a:chExt cx="6788563" cy="2726148"/>
          </a:xfrm>
        </p:grpSpPr>
        <p:pic>
          <p:nvPicPr>
            <p:cNvPr id="20" name="Picture 19">
              <a:extLst>
                <a:ext uri="{FF2B5EF4-FFF2-40B4-BE49-F238E27FC236}">
                  <a16:creationId xmlns:a16="http://schemas.microsoft.com/office/drawing/2014/main" id="{F8190FE9-ACFA-473B-84E3-CFEB7C2FC9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2040" y="4464079"/>
              <a:ext cx="2393921" cy="2393921"/>
            </a:xfrm>
            <a:prstGeom prst="rect">
              <a:avLst/>
            </a:prstGeom>
          </p:spPr>
        </p:pic>
        <p:pic>
          <p:nvPicPr>
            <p:cNvPr id="17" name="Picture 16">
              <a:extLst>
                <a:ext uri="{FF2B5EF4-FFF2-40B4-BE49-F238E27FC236}">
                  <a16:creationId xmlns:a16="http://schemas.microsoft.com/office/drawing/2014/main" id="{8BEE96D0-8AB1-4020-AD39-8268C2EB3E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90175" y="4131852"/>
              <a:ext cx="2680428" cy="2680428"/>
            </a:xfrm>
            <a:prstGeom prst="rect">
              <a:avLst/>
            </a:prstGeom>
          </p:spPr>
        </p:pic>
        <p:pic>
          <p:nvPicPr>
            <p:cNvPr id="18" name="Picture 17">
              <a:extLst>
                <a:ext uri="{FF2B5EF4-FFF2-40B4-BE49-F238E27FC236}">
                  <a16:creationId xmlns:a16="http://schemas.microsoft.com/office/drawing/2014/main" id="{F983B76E-497C-4BFE-B01C-C7A6E121DB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0979" y="4177572"/>
              <a:ext cx="2680428" cy="2680428"/>
            </a:xfrm>
            <a:prstGeom prst="rect">
              <a:avLst/>
            </a:prstGeom>
          </p:spPr>
        </p:pic>
        <p:pic>
          <p:nvPicPr>
            <p:cNvPr id="15" name="Picture 14">
              <a:extLst>
                <a:ext uri="{FF2B5EF4-FFF2-40B4-BE49-F238E27FC236}">
                  <a16:creationId xmlns:a16="http://schemas.microsoft.com/office/drawing/2014/main" id="{F22EF440-00CD-4D37-BA9E-40250B1BE7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68831" y="4464079"/>
              <a:ext cx="2393921" cy="2393921"/>
            </a:xfrm>
            <a:prstGeom prst="rect">
              <a:avLst/>
            </a:prstGeom>
          </p:spPr>
        </p:pic>
      </p:grpSp>
      <p:pic>
        <p:nvPicPr>
          <p:cNvPr id="23" name="Picture 22">
            <a:extLst>
              <a:ext uri="{FF2B5EF4-FFF2-40B4-BE49-F238E27FC236}">
                <a16:creationId xmlns:a16="http://schemas.microsoft.com/office/drawing/2014/main" id="{358AA517-4999-4ADC-8CA0-FF10396BA1C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07209" y="38664"/>
            <a:ext cx="1621975" cy="1413205"/>
          </a:xfrm>
          <a:prstGeom prst="rect">
            <a:avLst/>
          </a:prstGeom>
        </p:spPr>
      </p:pic>
    </p:spTree>
    <p:extLst>
      <p:ext uri="{BB962C8B-B14F-4D97-AF65-F5344CB8AC3E}">
        <p14:creationId xmlns:p14="http://schemas.microsoft.com/office/powerpoint/2010/main" val="20357638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68000"/>
          </a:schemeClr>
        </a:solidFill>
        <a:effectLst/>
      </p:bgPr>
    </p:bg>
    <p:spTree>
      <p:nvGrpSpPr>
        <p:cNvPr id="1" name=""/>
        <p:cNvGrpSpPr/>
        <p:nvPr/>
      </p:nvGrpSpPr>
      <p:grpSpPr>
        <a:xfrm>
          <a:off x="0" y="0"/>
          <a:ext cx="0" cy="0"/>
          <a:chOff x="0" y="0"/>
          <a:chExt cx="0" cy="0"/>
        </a:xfrm>
      </p:grpSpPr>
      <p:pic>
        <p:nvPicPr>
          <p:cNvPr id="11" name="Picture 6" descr="Lúa Mì, Lúa Lĩnh Vực - Phim hoạt hình ruộng png tải về - Miễn phí trong  suốt Có Gia đình png Tải về.">
            <a:extLst>
              <a:ext uri="{FF2B5EF4-FFF2-40B4-BE49-F238E27FC236}">
                <a16:creationId xmlns:a16="http://schemas.microsoft.com/office/drawing/2014/main" id="{1A873C70-9202-4650-A797-BAB852814AD0}"/>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10000" b="98261" l="10000" r="90000">
                        <a14:foregroundMark x1="19889" y1="90652" x2="19889" y2="90652"/>
                        <a14:foregroundMark x1="17556" y1="96957" x2="19889" y2="97826"/>
                        <a14:foregroundMark x1="27889" y1="98261" x2="27889" y2="98261"/>
                      </a14:backgroundRemoval>
                    </a14:imgEffect>
                  </a14:imgLayer>
                </a14:imgProps>
              </a:ext>
              <a:ext uri="{28A0092B-C50C-407E-A947-70E740481C1C}">
                <a14:useLocalDpi xmlns:a14="http://schemas.microsoft.com/office/drawing/2010/main" val="0"/>
              </a:ext>
            </a:extLst>
          </a:blip>
          <a:srcRect l="11198" r="11662"/>
          <a:stretch/>
        </p:blipFill>
        <p:spPr bwMode="auto">
          <a:xfrm>
            <a:off x="2355183" y="4191922"/>
            <a:ext cx="4231645" cy="2803783"/>
          </a:xfrm>
          <a:prstGeom prst="rect">
            <a:avLst/>
          </a:prstGeom>
          <a:noFill/>
          <a:extLst>
            <a:ext uri="{909E8E84-426E-40DD-AFC4-6F175D3DCCD1}">
              <a14:hiddenFill xmlns:a14="http://schemas.microsoft.com/office/drawing/2010/main">
                <a:solidFill>
                  <a:srgbClr val="FFFFFF"/>
                </a:solidFill>
              </a14:hiddenFill>
            </a:ext>
          </a:extLst>
        </p:spPr>
      </p:pic>
      <p:sp>
        <p:nvSpPr>
          <p:cNvPr id="6" name="Flowchart: Stored Data 5">
            <a:extLst>
              <a:ext uri="{FF2B5EF4-FFF2-40B4-BE49-F238E27FC236}">
                <a16:creationId xmlns:a16="http://schemas.microsoft.com/office/drawing/2014/main" id="{776781CE-2889-462D-B926-C164C688C7FF}"/>
              </a:ext>
            </a:extLst>
          </p:cNvPr>
          <p:cNvSpPr/>
          <p:nvPr/>
        </p:nvSpPr>
        <p:spPr>
          <a:xfrm>
            <a:off x="5595341" y="-72609"/>
            <a:ext cx="6773740" cy="6930609"/>
          </a:xfrm>
          <a:custGeom>
            <a:avLst/>
            <a:gdLst>
              <a:gd name="connsiteX0" fmla="*/ 0 w 6396638"/>
              <a:gd name="connsiteY0" fmla="*/ 0 h 6858000"/>
              <a:gd name="connsiteX1" fmla="*/ 6396638 w 6396638"/>
              <a:gd name="connsiteY1" fmla="*/ 0 h 6858000"/>
              <a:gd name="connsiteX2" fmla="*/ 6396638 w 6396638"/>
              <a:gd name="connsiteY2" fmla="*/ 6858000 h 6858000"/>
              <a:gd name="connsiteX3" fmla="*/ 0 w 6396638"/>
              <a:gd name="connsiteY3" fmla="*/ 6858000 h 6858000"/>
              <a:gd name="connsiteX4" fmla="*/ 0 w 6396638"/>
              <a:gd name="connsiteY4" fmla="*/ 0 h 6858000"/>
              <a:gd name="connsiteX0" fmla="*/ 0 w 6396638"/>
              <a:gd name="connsiteY0" fmla="*/ 0 h 6858000"/>
              <a:gd name="connsiteX1" fmla="*/ 6396638 w 6396638"/>
              <a:gd name="connsiteY1" fmla="*/ 0 h 6858000"/>
              <a:gd name="connsiteX2" fmla="*/ 6396638 w 6396638"/>
              <a:gd name="connsiteY2" fmla="*/ 6858000 h 6858000"/>
              <a:gd name="connsiteX3" fmla="*/ 0 w 6396638"/>
              <a:gd name="connsiteY3" fmla="*/ 6858000 h 6858000"/>
              <a:gd name="connsiteX4" fmla="*/ 777533 w 6396638"/>
              <a:gd name="connsiteY4" fmla="*/ 1622323 h 6858000"/>
              <a:gd name="connsiteX5" fmla="*/ 0 w 6396638"/>
              <a:gd name="connsiteY5" fmla="*/ 0 h 6858000"/>
              <a:gd name="connsiteX0" fmla="*/ 316077 w 6712715"/>
              <a:gd name="connsiteY0" fmla="*/ 0 h 6858000"/>
              <a:gd name="connsiteX1" fmla="*/ 6712715 w 6712715"/>
              <a:gd name="connsiteY1" fmla="*/ 0 h 6858000"/>
              <a:gd name="connsiteX2" fmla="*/ 6712715 w 6712715"/>
              <a:gd name="connsiteY2" fmla="*/ 6858000 h 6858000"/>
              <a:gd name="connsiteX3" fmla="*/ 316077 w 6712715"/>
              <a:gd name="connsiteY3" fmla="*/ 6858000 h 6858000"/>
              <a:gd name="connsiteX4" fmla="*/ 1132939 w 6712715"/>
              <a:gd name="connsiteY4" fmla="*/ 4434348 h 6858000"/>
              <a:gd name="connsiteX5" fmla="*/ 1093610 w 6712715"/>
              <a:gd name="connsiteY5" fmla="*/ 1622323 h 6858000"/>
              <a:gd name="connsiteX6" fmla="*/ 316077 w 6712715"/>
              <a:gd name="connsiteY6" fmla="*/ 0 h 6858000"/>
              <a:gd name="connsiteX0" fmla="*/ 316077 w 6712715"/>
              <a:gd name="connsiteY0" fmla="*/ 0 h 6858000"/>
              <a:gd name="connsiteX1" fmla="*/ 6712715 w 6712715"/>
              <a:gd name="connsiteY1" fmla="*/ 0 h 6858000"/>
              <a:gd name="connsiteX2" fmla="*/ 6712715 w 6712715"/>
              <a:gd name="connsiteY2" fmla="*/ 6858000 h 6858000"/>
              <a:gd name="connsiteX3" fmla="*/ 316077 w 6712715"/>
              <a:gd name="connsiteY3" fmla="*/ 6858000 h 6858000"/>
              <a:gd name="connsiteX4" fmla="*/ 1132939 w 6712715"/>
              <a:gd name="connsiteY4" fmla="*/ 4434348 h 6858000"/>
              <a:gd name="connsiteX5" fmla="*/ 1093610 w 6712715"/>
              <a:gd name="connsiteY5" fmla="*/ 1622323 h 6858000"/>
              <a:gd name="connsiteX6" fmla="*/ 444682 w 6712715"/>
              <a:gd name="connsiteY6" fmla="*/ 776748 h 6858000"/>
              <a:gd name="connsiteX7" fmla="*/ 316077 w 6712715"/>
              <a:gd name="connsiteY7" fmla="*/ 0 h 6858000"/>
              <a:gd name="connsiteX0" fmla="*/ 316077 w 6712715"/>
              <a:gd name="connsiteY0" fmla="*/ 0 h 6858000"/>
              <a:gd name="connsiteX1" fmla="*/ 6712715 w 6712715"/>
              <a:gd name="connsiteY1" fmla="*/ 0 h 6858000"/>
              <a:gd name="connsiteX2" fmla="*/ 6712715 w 6712715"/>
              <a:gd name="connsiteY2" fmla="*/ 6858000 h 6858000"/>
              <a:gd name="connsiteX3" fmla="*/ 316077 w 6712715"/>
              <a:gd name="connsiteY3" fmla="*/ 6858000 h 6858000"/>
              <a:gd name="connsiteX4" fmla="*/ 1132939 w 6712715"/>
              <a:gd name="connsiteY4" fmla="*/ 4434348 h 6858000"/>
              <a:gd name="connsiteX5" fmla="*/ 916629 w 6712715"/>
              <a:gd name="connsiteY5" fmla="*/ 1818968 h 6858000"/>
              <a:gd name="connsiteX6" fmla="*/ 444682 w 6712715"/>
              <a:gd name="connsiteY6" fmla="*/ 776748 h 6858000"/>
              <a:gd name="connsiteX7" fmla="*/ 316077 w 6712715"/>
              <a:gd name="connsiteY7" fmla="*/ 0 h 6858000"/>
              <a:gd name="connsiteX0" fmla="*/ 353440 w 6750078"/>
              <a:gd name="connsiteY0" fmla="*/ 0 h 6858000"/>
              <a:gd name="connsiteX1" fmla="*/ 6750078 w 6750078"/>
              <a:gd name="connsiteY1" fmla="*/ 0 h 6858000"/>
              <a:gd name="connsiteX2" fmla="*/ 6750078 w 6750078"/>
              <a:gd name="connsiteY2" fmla="*/ 6858000 h 6858000"/>
              <a:gd name="connsiteX3" fmla="*/ 353440 w 6750078"/>
              <a:gd name="connsiteY3" fmla="*/ 6858000 h 6858000"/>
              <a:gd name="connsiteX4" fmla="*/ 914663 w 6750078"/>
              <a:gd name="connsiteY4" fmla="*/ 4444180 h 6858000"/>
              <a:gd name="connsiteX5" fmla="*/ 953992 w 6750078"/>
              <a:gd name="connsiteY5" fmla="*/ 1818968 h 6858000"/>
              <a:gd name="connsiteX6" fmla="*/ 482045 w 6750078"/>
              <a:gd name="connsiteY6" fmla="*/ 776748 h 6858000"/>
              <a:gd name="connsiteX7" fmla="*/ 353440 w 6750078"/>
              <a:gd name="connsiteY7" fmla="*/ 0 h 6858000"/>
              <a:gd name="connsiteX0" fmla="*/ 353440 w 6750078"/>
              <a:gd name="connsiteY0" fmla="*/ 0 h 6858000"/>
              <a:gd name="connsiteX1" fmla="*/ 6750078 w 6750078"/>
              <a:gd name="connsiteY1" fmla="*/ 0 h 6858000"/>
              <a:gd name="connsiteX2" fmla="*/ 6750078 w 6750078"/>
              <a:gd name="connsiteY2" fmla="*/ 6858000 h 6858000"/>
              <a:gd name="connsiteX3" fmla="*/ 353440 w 6750078"/>
              <a:gd name="connsiteY3" fmla="*/ 6858000 h 6858000"/>
              <a:gd name="connsiteX4" fmla="*/ 914663 w 6750078"/>
              <a:gd name="connsiteY4" fmla="*/ 4444180 h 6858000"/>
              <a:gd name="connsiteX5" fmla="*/ 953992 w 6750078"/>
              <a:gd name="connsiteY5" fmla="*/ 1818968 h 6858000"/>
              <a:gd name="connsiteX6" fmla="*/ 482045 w 6750078"/>
              <a:gd name="connsiteY6" fmla="*/ 776748 h 6858000"/>
              <a:gd name="connsiteX7" fmla="*/ 353440 w 6750078"/>
              <a:gd name="connsiteY7" fmla="*/ 0 h 6858000"/>
              <a:gd name="connsiteX0" fmla="*/ 353440 w 6750078"/>
              <a:gd name="connsiteY0" fmla="*/ 0 h 6858000"/>
              <a:gd name="connsiteX1" fmla="*/ 6750078 w 6750078"/>
              <a:gd name="connsiteY1" fmla="*/ 0 h 6858000"/>
              <a:gd name="connsiteX2" fmla="*/ 6750078 w 6750078"/>
              <a:gd name="connsiteY2" fmla="*/ 6858000 h 6858000"/>
              <a:gd name="connsiteX3" fmla="*/ 353440 w 6750078"/>
              <a:gd name="connsiteY3" fmla="*/ 6858000 h 6858000"/>
              <a:gd name="connsiteX4" fmla="*/ 914663 w 6750078"/>
              <a:gd name="connsiteY4" fmla="*/ 4444180 h 6858000"/>
              <a:gd name="connsiteX5" fmla="*/ 953992 w 6750078"/>
              <a:gd name="connsiteY5" fmla="*/ 1818968 h 6858000"/>
              <a:gd name="connsiteX6" fmla="*/ 482045 w 6750078"/>
              <a:gd name="connsiteY6" fmla="*/ 776748 h 6858000"/>
              <a:gd name="connsiteX7" fmla="*/ 353440 w 6750078"/>
              <a:gd name="connsiteY7" fmla="*/ 0 h 6858000"/>
              <a:gd name="connsiteX0" fmla="*/ 353440 w 6750078"/>
              <a:gd name="connsiteY0" fmla="*/ 0 h 6858000"/>
              <a:gd name="connsiteX1" fmla="*/ 6750078 w 6750078"/>
              <a:gd name="connsiteY1" fmla="*/ 0 h 6858000"/>
              <a:gd name="connsiteX2" fmla="*/ 6750078 w 6750078"/>
              <a:gd name="connsiteY2" fmla="*/ 6858000 h 6858000"/>
              <a:gd name="connsiteX3" fmla="*/ 353440 w 6750078"/>
              <a:gd name="connsiteY3" fmla="*/ 6858000 h 6858000"/>
              <a:gd name="connsiteX4" fmla="*/ 914663 w 6750078"/>
              <a:gd name="connsiteY4" fmla="*/ 4444180 h 6858000"/>
              <a:gd name="connsiteX5" fmla="*/ 953992 w 6750078"/>
              <a:gd name="connsiteY5" fmla="*/ 1818968 h 6858000"/>
              <a:gd name="connsiteX6" fmla="*/ 246071 w 6750078"/>
              <a:gd name="connsiteY6" fmla="*/ 550606 h 6858000"/>
              <a:gd name="connsiteX7" fmla="*/ 353440 w 6750078"/>
              <a:gd name="connsiteY7" fmla="*/ 0 h 6858000"/>
              <a:gd name="connsiteX0" fmla="*/ 736898 w 6750078"/>
              <a:gd name="connsiteY0" fmla="*/ 0 h 6867832"/>
              <a:gd name="connsiteX1" fmla="*/ 6750078 w 6750078"/>
              <a:gd name="connsiteY1" fmla="*/ 9832 h 6867832"/>
              <a:gd name="connsiteX2" fmla="*/ 6750078 w 6750078"/>
              <a:gd name="connsiteY2" fmla="*/ 6867832 h 6867832"/>
              <a:gd name="connsiteX3" fmla="*/ 353440 w 6750078"/>
              <a:gd name="connsiteY3" fmla="*/ 6867832 h 6867832"/>
              <a:gd name="connsiteX4" fmla="*/ 914663 w 6750078"/>
              <a:gd name="connsiteY4" fmla="*/ 4454012 h 6867832"/>
              <a:gd name="connsiteX5" fmla="*/ 953992 w 6750078"/>
              <a:gd name="connsiteY5" fmla="*/ 1828800 h 6867832"/>
              <a:gd name="connsiteX6" fmla="*/ 246071 w 6750078"/>
              <a:gd name="connsiteY6" fmla="*/ 560438 h 6867832"/>
              <a:gd name="connsiteX7" fmla="*/ 736898 w 6750078"/>
              <a:gd name="connsiteY7" fmla="*/ 0 h 6867832"/>
              <a:gd name="connsiteX0" fmla="*/ 736898 w 6750078"/>
              <a:gd name="connsiteY0" fmla="*/ 185 h 6868017"/>
              <a:gd name="connsiteX1" fmla="*/ 6750078 w 6750078"/>
              <a:gd name="connsiteY1" fmla="*/ 10017 h 6868017"/>
              <a:gd name="connsiteX2" fmla="*/ 6750078 w 6750078"/>
              <a:gd name="connsiteY2" fmla="*/ 6868017 h 6868017"/>
              <a:gd name="connsiteX3" fmla="*/ 353440 w 6750078"/>
              <a:gd name="connsiteY3" fmla="*/ 6868017 h 6868017"/>
              <a:gd name="connsiteX4" fmla="*/ 914663 w 6750078"/>
              <a:gd name="connsiteY4" fmla="*/ 4454197 h 6868017"/>
              <a:gd name="connsiteX5" fmla="*/ 953992 w 6750078"/>
              <a:gd name="connsiteY5" fmla="*/ 1828985 h 6868017"/>
              <a:gd name="connsiteX6" fmla="*/ 246071 w 6750078"/>
              <a:gd name="connsiteY6" fmla="*/ 560623 h 6868017"/>
              <a:gd name="connsiteX7" fmla="*/ 736898 w 6750078"/>
              <a:gd name="connsiteY7" fmla="*/ 185 h 6868017"/>
              <a:gd name="connsiteX0" fmla="*/ 736898 w 6750078"/>
              <a:gd name="connsiteY0" fmla="*/ 165 h 6867997"/>
              <a:gd name="connsiteX1" fmla="*/ 6750078 w 6750078"/>
              <a:gd name="connsiteY1" fmla="*/ 9997 h 6867997"/>
              <a:gd name="connsiteX2" fmla="*/ 6750078 w 6750078"/>
              <a:gd name="connsiteY2" fmla="*/ 6867997 h 6867997"/>
              <a:gd name="connsiteX3" fmla="*/ 353440 w 6750078"/>
              <a:gd name="connsiteY3" fmla="*/ 6867997 h 6867997"/>
              <a:gd name="connsiteX4" fmla="*/ 914663 w 6750078"/>
              <a:gd name="connsiteY4" fmla="*/ 4454177 h 6867997"/>
              <a:gd name="connsiteX5" fmla="*/ 953992 w 6750078"/>
              <a:gd name="connsiteY5" fmla="*/ 1828965 h 6867997"/>
              <a:gd name="connsiteX6" fmla="*/ 344394 w 6750078"/>
              <a:gd name="connsiteY6" fmla="*/ 609764 h 6867997"/>
              <a:gd name="connsiteX7" fmla="*/ 736898 w 6750078"/>
              <a:gd name="connsiteY7" fmla="*/ 165 h 6867997"/>
              <a:gd name="connsiteX0" fmla="*/ 736898 w 6750078"/>
              <a:gd name="connsiteY0" fmla="*/ 407 h 6868239"/>
              <a:gd name="connsiteX1" fmla="*/ 6750078 w 6750078"/>
              <a:gd name="connsiteY1" fmla="*/ 10239 h 6868239"/>
              <a:gd name="connsiteX2" fmla="*/ 6750078 w 6750078"/>
              <a:gd name="connsiteY2" fmla="*/ 6868239 h 6868239"/>
              <a:gd name="connsiteX3" fmla="*/ 353440 w 6750078"/>
              <a:gd name="connsiteY3" fmla="*/ 6868239 h 6868239"/>
              <a:gd name="connsiteX4" fmla="*/ 914663 w 6750078"/>
              <a:gd name="connsiteY4" fmla="*/ 4454419 h 6868239"/>
              <a:gd name="connsiteX5" fmla="*/ 953992 w 6750078"/>
              <a:gd name="connsiteY5" fmla="*/ 1829207 h 6868239"/>
              <a:gd name="connsiteX6" fmla="*/ 344394 w 6750078"/>
              <a:gd name="connsiteY6" fmla="*/ 610006 h 6868239"/>
              <a:gd name="connsiteX7" fmla="*/ 736898 w 6750078"/>
              <a:gd name="connsiteY7" fmla="*/ 407 h 6868239"/>
              <a:gd name="connsiteX0" fmla="*/ 736898 w 6750078"/>
              <a:gd name="connsiteY0" fmla="*/ 407 h 6868239"/>
              <a:gd name="connsiteX1" fmla="*/ 6750078 w 6750078"/>
              <a:gd name="connsiteY1" fmla="*/ 10239 h 6868239"/>
              <a:gd name="connsiteX2" fmla="*/ 6750078 w 6750078"/>
              <a:gd name="connsiteY2" fmla="*/ 6868239 h 6868239"/>
              <a:gd name="connsiteX3" fmla="*/ 353440 w 6750078"/>
              <a:gd name="connsiteY3" fmla="*/ 6868239 h 6868239"/>
              <a:gd name="connsiteX4" fmla="*/ 914663 w 6750078"/>
              <a:gd name="connsiteY4" fmla="*/ 4454419 h 6868239"/>
              <a:gd name="connsiteX5" fmla="*/ 826173 w 6750078"/>
              <a:gd name="connsiteY5" fmla="*/ 1711220 h 6868239"/>
              <a:gd name="connsiteX6" fmla="*/ 344394 w 6750078"/>
              <a:gd name="connsiteY6" fmla="*/ 610006 h 6868239"/>
              <a:gd name="connsiteX7" fmla="*/ 736898 w 6750078"/>
              <a:gd name="connsiteY7" fmla="*/ 407 h 6868239"/>
              <a:gd name="connsiteX0" fmla="*/ 736898 w 6750078"/>
              <a:gd name="connsiteY0" fmla="*/ 407 h 6868239"/>
              <a:gd name="connsiteX1" fmla="*/ 6750078 w 6750078"/>
              <a:gd name="connsiteY1" fmla="*/ 10239 h 6868239"/>
              <a:gd name="connsiteX2" fmla="*/ 6750078 w 6750078"/>
              <a:gd name="connsiteY2" fmla="*/ 6868239 h 6868239"/>
              <a:gd name="connsiteX3" fmla="*/ 353440 w 6750078"/>
              <a:gd name="connsiteY3" fmla="*/ 6868239 h 6868239"/>
              <a:gd name="connsiteX4" fmla="*/ 914663 w 6750078"/>
              <a:gd name="connsiteY4" fmla="*/ 4454419 h 6868239"/>
              <a:gd name="connsiteX5" fmla="*/ 777012 w 6750078"/>
              <a:gd name="connsiteY5" fmla="*/ 1740716 h 6868239"/>
              <a:gd name="connsiteX6" fmla="*/ 344394 w 6750078"/>
              <a:gd name="connsiteY6" fmla="*/ 610006 h 6868239"/>
              <a:gd name="connsiteX7" fmla="*/ 736898 w 6750078"/>
              <a:gd name="connsiteY7" fmla="*/ 407 h 6868239"/>
              <a:gd name="connsiteX0" fmla="*/ 736898 w 6750078"/>
              <a:gd name="connsiteY0" fmla="*/ 407 h 6868239"/>
              <a:gd name="connsiteX1" fmla="*/ 6750078 w 6750078"/>
              <a:gd name="connsiteY1" fmla="*/ 10239 h 6868239"/>
              <a:gd name="connsiteX2" fmla="*/ 6750078 w 6750078"/>
              <a:gd name="connsiteY2" fmla="*/ 6868239 h 6868239"/>
              <a:gd name="connsiteX3" fmla="*/ 353440 w 6750078"/>
              <a:gd name="connsiteY3" fmla="*/ 6868239 h 6868239"/>
              <a:gd name="connsiteX4" fmla="*/ 914663 w 6750078"/>
              <a:gd name="connsiteY4" fmla="*/ 4454419 h 6868239"/>
              <a:gd name="connsiteX5" fmla="*/ 777012 w 6750078"/>
              <a:gd name="connsiteY5" fmla="*/ 1740716 h 6868239"/>
              <a:gd name="connsiteX6" fmla="*/ 344394 w 6750078"/>
              <a:gd name="connsiteY6" fmla="*/ 610006 h 6868239"/>
              <a:gd name="connsiteX7" fmla="*/ 736898 w 6750078"/>
              <a:gd name="connsiteY7" fmla="*/ 407 h 6868239"/>
              <a:gd name="connsiteX0" fmla="*/ 736898 w 6750078"/>
              <a:gd name="connsiteY0" fmla="*/ 407 h 6868239"/>
              <a:gd name="connsiteX1" fmla="*/ 6559160 w 6750078"/>
              <a:gd name="connsiteY1" fmla="*/ 120771 h 6868239"/>
              <a:gd name="connsiteX2" fmla="*/ 6750078 w 6750078"/>
              <a:gd name="connsiteY2" fmla="*/ 6868239 h 6868239"/>
              <a:gd name="connsiteX3" fmla="*/ 353440 w 6750078"/>
              <a:gd name="connsiteY3" fmla="*/ 6868239 h 6868239"/>
              <a:gd name="connsiteX4" fmla="*/ 914663 w 6750078"/>
              <a:gd name="connsiteY4" fmla="*/ 4454419 h 6868239"/>
              <a:gd name="connsiteX5" fmla="*/ 777012 w 6750078"/>
              <a:gd name="connsiteY5" fmla="*/ 1740716 h 6868239"/>
              <a:gd name="connsiteX6" fmla="*/ 344394 w 6750078"/>
              <a:gd name="connsiteY6" fmla="*/ 610006 h 6868239"/>
              <a:gd name="connsiteX7" fmla="*/ 736898 w 6750078"/>
              <a:gd name="connsiteY7" fmla="*/ 407 h 6868239"/>
              <a:gd name="connsiteX0" fmla="*/ 736898 w 6750078"/>
              <a:gd name="connsiteY0" fmla="*/ 407 h 6868239"/>
              <a:gd name="connsiteX1" fmla="*/ 6559160 w 6750078"/>
              <a:gd name="connsiteY1" fmla="*/ 120771 h 6868239"/>
              <a:gd name="connsiteX2" fmla="*/ 6750078 w 6750078"/>
              <a:gd name="connsiteY2" fmla="*/ 6868239 h 6868239"/>
              <a:gd name="connsiteX3" fmla="*/ 353440 w 6750078"/>
              <a:gd name="connsiteY3" fmla="*/ 6868239 h 6868239"/>
              <a:gd name="connsiteX4" fmla="*/ 914663 w 6750078"/>
              <a:gd name="connsiteY4" fmla="*/ 4454419 h 6868239"/>
              <a:gd name="connsiteX5" fmla="*/ 777012 w 6750078"/>
              <a:gd name="connsiteY5" fmla="*/ 1740716 h 6868239"/>
              <a:gd name="connsiteX6" fmla="*/ 344394 w 6750078"/>
              <a:gd name="connsiteY6" fmla="*/ 610006 h 6868239"/>
              <a:gd name="connsiteX7" fmla="*/ 736898 w 6750078"/>
              <a:gd name="connsiteY7" fmla="*/ 407 h 6868239"/>
              <a:gd name="connsiteX0" fmla="*/ 736898 w 6750078"/>
              <a:gd name="connsiteY0" fmla="*/ 407 h 6868239"/>
              <a:gd name="connsiteX1" fmla="*/ 6559160 w 6750078"/>
              <a:gd name="connsiteY1" fmla="*/ 120771 h 6868239"/>
              <a:gd name="connsiteX2" fmla="*/ 6750078 w 6750078"/>
              <a:gd name="connsiteY2" fmla="*/ 6868239 h 6868239"/>
              <a:gd name="connsiteX3" fmla="*/ 353440 w 6750078"/>
              <a:gd name="connsiteY3" fmla="*/ 6868239 h 6868239"/>
              <a:gd name="connsiteX4" fmla="*/ 914663 w 6750078"/>
              <a:gd name="connsiteY4" fmla="*/ 4454419 h 6868239"/>
              <a:gd name="connsiteX5" fmla="*/ 777012 w 6750078"/>
              <a:gd name="connsiteY5" fmla="*/ 1740716 h 6868239"/>
              <a:gd name="connsiteX6" fmla="*/ 344394 w 6750078"/>
              <a:gd name="connsiteY6" fmla="*/ 610006 h 6868239"/>
              <a:gd name="connsiteX7" fmla="*/ 736898 w 6750078"/>
              <a:gd name="connsiteY7" fmla="*/ 407 h 6868239"/>
              <a:gd name="connsiteX0" fmla="*/ 736898 w 6609401"/>
              <a:gd name="connsiteY0" fmla="*/ 407 h 6868239"/>
              <a:gd name="connsiteX1" fmla="*/ 6559160 w 6609401"/>
              <a:gd name="connsiteY1" fmla="*/ 120771 h 6868239"/>
              <a:gd name="connsiteX2" fmla="*/ 6609401 w 6609401"/>
              <a:gd name="connsiteY2" fmla="*/ 6848143 h 6868239"/>
              <a:gd name="connsiteX3" fmla="*/ 353440 w 6609401"/>
              <a:gd name="connsiteY3" fmla="*/ 6868239 h 6868239"/>
              <a:gd name="connsiteX4" fmla="*/ 914663 w 6609401"/>
              <a:gd name="connsiteY4" fmla="*/ 4454419 h 6868239"/>
              <a:gd name="connsiteX5" fmla="*/ 777012 w 6609401"/>
              <a:gd name="connsiteY5" fmla="*/ 1740716 h 6868239"/>
              <a:gd name="connsiteX6" fmla="*/ 344394 w 6609401"/>
              <a:gd name="connsiteY6" fmla="*/ 610006 h 6868239"/>
              <a:gd name="connsiteX7" fmla="*/ 736898 w 6609401"/>
              <a:gd name="connsiteY7" fmla="*/ 407 h 6868239"/>
              <a:gd name="connsiteX0" fmla="*/ 736898 w 6609401"/>
              <a:gd name="connsiteY0" fmla="*/ 407 h 6868239"/>
              <a:gd name="connsiteX1" fmla="*/ 6478773 w 6609401"/>
              <a:gd name="connsiteY1" fmla="*/ 271496 h 6868239"/>
              <a:gd name="connsiteX2" fmla="*/ 6609401 w 6609401"/>
              <a:gd name="connsiteY2" fmla="*/ 6848143 h 6868239"/>
              <a:gd name="connsiteX3" fmla="*/ 353440 w 6609401"/>
              <a:gd name="connsiteY3" fmla="*/ 6868239 h 6868239"/>
              <a:gd name="connsiteX4" fmla="*/ 914663 w 6609401"/>
              <a:gd name="connsiteY4" fmla="*/ 4454419 h 6868239"/>
              <a:gd name="connsiteX5" fmla="*/ 777012 w 6609401"/>
              <a:gd name="connsiteY5" fmla="*/ 1740716 h 6868239"/>
              <a:gd name="connsiteX6" fmla="*/ 344394 w 6609401"/>
              <a:gd name="connsiteY6" fmla="*/ 610006 h 6868239"/>
              <a:gd name="connsiteX7" fmla="*/ 736898 w 6609401"/>
              <a:gd name="connsiteY7" fmla="*/ 407 h 6868239"/>
              <a:gd name="connsiteX0" fmla="*/ 736898 w 6773740"/>
              <a:gd name="connsiteY0" fmla="*/ 33711 h 6901543"/>
              <a:gd name="connsiteX1" fmla="*/ 6773740 w 6773740"/>
              <a:gd name="connsiteY1" fmla="*/ 0 h 6901543"/>
              <a:gd name="connsiteX2" fmla="*/ 6609401 w 6773740"/>
              <a:gd name="connsiteY2" fmla="*/ 6881447 h 6901543"/>
              <a:gd name="connsiteX3" fmla="*/ 353440 w 6773740"/>
              <a:gd name="connsiteY3" fmla="*/ 6901543 h 6901543"/>
              <a:gd name="connsiteX4" fmla="*/ 914663 w 6773740"/>
              <a:gd name="connsiteY4" fmla="*/ 4487723 h 6901543"/>
              <a:gd name="connsiteX5" fmla="*/ 777012 w 6773740"/>
              <a:gd name="connsiteY5" fmla="*/ 1774020 h 6901543"/>
              <a:gd name="connsiteX6" fmla="*/ 344394 w 6773740"/>
              <a:gd name="connsiteY6" fmla="*/ 643310 h 6901543"/>
              <a:gd name="connsiteX7" fmla="*/ 736898 w 6773740"/>
              <a:gd name="connsiteY7" fmla="*/ 33711 h 6901543"/>
              <a:gd name="connsiteX0" fmla="*/ 736898 w 6773740"/>
              <a:gd name="connsiteY0" fmla="*/ 33711 h 6930609"/>
              <a:gd name="connsiteX1" fmla="*/ 6773740 w 6773740"/>
              <a:gd name="connsiteY1" fmla="*/ 0 h 6930609"/>
              <a:gd name="connsiteX2" fmla="*/ 6688059 w 6773740"/>
              <a:gd name="connsiteY2" fmla="*/ 6930609 h 6930609"/>
              <a:gd name="connsiteX3" fmla="*/ 353440 w 6773740"/>
              <a:gd name="connsiteY3" fmla="*/ 6901543 h 6930609"/>
              <a:gd name="connsiteX4" fmla="*/ 914663 w 6773740"/>
              <a:gd name="connsiteY4" fmla="*/ 4487723 h 6930609"/>
              <a:gd name="connsiteX5" fmla="*/ 777012 w 6773740"/>
              <a:gd name="connsiteY5" fmla="*/ 1774020 h 6930609"/>
              <a:gd name="connsiteX6" fmla="*/ 344394 w 6773740"/>
              <a:gd name="connsiteY6" fmla="*/ 643310 h 6930609"/>
              <a:gd name="connsiteX7" fmla="*/ 736898 w 6773740"/>
              <a:gd name="connsiteY7" fmla="*/ 33711 h 6930609"/>
              <a:gd name="connsiteX0" fmla="*/ 736898 w 6773740"/>
              <a:gd name="connsiteY0" fmla="*/ 33711 h 6930609"/>
              <a:gd name="connsiteX1" fmla="*/ 6773740 w 6773740"/>
              <a:gd name="connsiteY1" fmla="*/ 0 h 6930609"/>
              <a:gd name="connsiteX2" fmla="*/ 6688059 w 6773740"/>
              <a:gd name="connsiteY2" fmla="*/ 6930609 h 6930609"/>
              <a:gd name="connsiteX3" fmla="*/ 353440 w 6773740"/>
              <a:gd name="connsiteY3" fmla="*/ 6901543 h 6930609"/>
              <a:gd name="connsiteX4" fmla="*/ 914663 w 6773740"/>
              <a:gd name="connsiteY4" fmla="*/ 4487723 h 6930609"/>
              <a:gd name="connsiteX5" fmla="*/ 867447 w 6773740"/>
              <a:gd name="connsiteY5" fmla="*/ 1844359 h 6930609"/>
              <a:gd name="connsiteX6" fmla="*/ 344394 w 6773740"/>
              <a:gd name="connsiteY6" fmla="*/ 643310 h 6930609"/>
              <a:gd name="connsiteX7" fmla="*/ 736898 w 6773740"/>
              <a:gd name="connsiteY7" fmla="*/ 33711 h 693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73740" h="6930609">
                <a:moveTo>
                  <a:pt x="736898" y="33711"/>
                </a:moveTo>
                <a:lnTo>
                  <a:pt x="6773740" y="0"/>
                </a:lnTo>
                <a:cubicBezTo>
                  <a:pt x="6726847" y="-1675"/>
                  <a:pt x="6624420" y="4681453"/>
                  <a:pt x="6688059" y="6930609"/>
                </a:cubicBezTo>
                <a:lnTo>
                  <a:pt x="353440" y="6901543"/>
                </a:lnTo>
                <a:cubicBezTo>
                  <a:pt x="-648626" y="6456633"/>
                  <a:pt x="785074" y="5360336"/>
                  <a:pt x="914663" y="4487723"/>
                </a:cubicBezTo>
                <a:cubicBezTo>
                  <a:pt x="906600" y="1343858"/>
                  <a:pt x="895305" y="2471984"/>
                  <a:pt x="867447" y="1844359"/>
                </a:cubicBezTo>
                <a:cubicBezTo>
                  <a:pt x="765847" y="1644436"/>
                  <a:pt x="445994" y="843233"/>
                  <a:pt x="344394" y="643310"/>
                </a:cubicBezTo>
                <a:cubicBezTo>
                  <a:pt x="272029" y="191026"/>
                  <a:pt x="297986" y="23878"/>
                  <a:pt x="736898" y="33711"/>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BDAE0BD5-D183-4379-B6D6-57043D8DF593}"/>
              </a:ext>
            </a:extLst>
          </p:cNvPr>
          <p:cNvSpPr txBox="1"/>
          <p:nvPr/>
        </p:nvSpPr>
        <p:spPr>
          <a:xfrm>
            <a:off x="352268" y="1690336"/>
            <a:ext cx="6015875" cy="3170099"/>
          </a:xfrm>
          <a:prstGeom prst="rect">
            <a:avLst/>
          </a:prstGeom>
          <a:noFill/>
        </p:spPr>
        <p:txBody>
          <a:bodyPr wrap="square" rtlCol="0">
            <a:spAutoFit/>
          </a:bodyPr>
          <a:lstStyle/>
          <a:p>
            <a:pPr algn="just"/>
            <a:r>
              <a:rPr lang="en-US" sz="4000" b="1"/>
              <a:t>Môi trường nước gồm có thực vật, động vật,… sống dưới nước.</a:t>
            </a:r>
          </a:p>
          <a:p>
            <a:pPr algn="just"/>
            <a:r>
              <a:rPr lang="en-US" sz="4000" b="1"/>
              <a:t>Nước, không khí, ánh sáng, đất,… </a:t>
            </a:r>
          </a:p>
        </p:txBody>
      </p:sp>
      <p:pic>
        <p:nvPicPr>
          <p:cNvPr id="10" name="Picture 6" descr="Lúa Mì, Lúa Lĩnh Vực - Phim hoạt hình ruộng png tải về - Miễn phí trong  suốt Có Gia đình png Tải về.">
            <a:extLst>
              <a:ext uri="{FF2B5EF4-FFF2-40B4-BE49-F238E27FC236}">
                <a16:creationId xmlns:a16="http://schemas.microsoft.com/office/drawing/2014/main" id="{3D624EEC-0EE1-4A8A-BA83-BFD65CCE6876}"/>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10000" b="98261" l="10000" r="90000">
                        <a14:foregroundMark x1="19889" y1="90652" x2="19889" y2="90652"/>
                        <a14:foregroundMark x1="17556" y1="96957" x2="19889" y2="97826"/>
                        <a14:foregroundMark x1="27889" y1="98261" x2="27889" y2="98261"/>
                      </a14:backgroundRemoval>
                    </a14:imgEffect>
                  </a14:imgLayer>
                </a14:imgProps>
              </a:ext>
              <a:ext uri="{28A0092B-C50C-407E-A947-70E740481C1C}">
                <a14:useLocalDpi xmlns:a14="http://schemas.microsoft.com/office/drawing/2010/main" val="0"/>
              </a:ext>
            </a:extLst>
          </a:blip>
          <a:srcRect l="11198" r="11662"/>
          <a:stretch/>
        </p:blipFill>
        <p:spPr bwMode="auto">
          <a:xfrm>
            <a:off x="-233589" y="4250461"/>
            <a:ext cx="4231645" cy="280378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2B1BBF80-4E56-4312-90AB-4820F2CF005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11555" y="395177"/>
            <a:ext cx="1866538" cy="1654177"/>
          </a:xfrm>
          <a:prstGeom prst="rect">
            <a:avLst/>
          </a:prstGeom>
        </p:spPr>
      </p:pic>
    </p:spTree>
    <p:extLst>
      <p:ext uri="{BB962C8B-B14F-4D97-AF65-F5344CB8AC3E}">
        <p14:creationId xmlns:p14="http://schemas.microsoft.com/office/powerpoint/2010/main" val="247744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par>
                                <p:cTn id="14" presetID="14" presetClass="entr" presetSubtype="1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4.16667E-6 -7.40741E-7 L 0.3086 -0.00671 " pathEditMode="relative" rAng="0" ptsTypes="AA">
                                      <p:cBhvr>
                                        <p:cTn id="20" dur="2000" fill="hold"/>
                                        <p:tgtEl>
                                          <p:spTgt spid="13"/>
                                        </p:tgtEl>
                                        <p:attrNameLst>
                                          <p:attrName>ppt_x</p:attrName>
                                          <p:attrName>ppt_y</p:attrName>
                                        </p:attrNameLst>
                                      </p:cBhvr>
                                      <p:rCtr x="15430" y="-34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87151A4-9A73-4F87-8C9C-AB145B579445}"/>
              </a:ext>
            </a:extLst>
          </p:cNvPr>
          <p:cNvPicPr>
            <a:picLocks noChangeAspect="1"/>
          </p:cNvPicPr>
          <p:nvPr/>
        </p:nvPicPr>
        <p:blipFill rotWithShape="1">
          <a:blip r:embed="rId3">
            <a:extLst>
              <a:ext uri="{28A0092B-C50C-407E-A947-70E740481C1C}">
                <a14:useLocalDpi xmlns:a14="http://schemas.microsoft.com/office/drawing/2010/main" val="0"/>
              </a:ext>
            </a:extLst>
          </a:blip>
          <a:srcRect l="-12826" t="82300" r="110079" b="-17315"/>
          <a:stretch/>
        </p:blipFill>
        <p:spPr>
          <a:xfrm>
            <a:off x="5652503" y="12259455"/>
            <a:ext cx="886994" cy="7065630"/>
          </a:xfrm>
          <a:prstGeom prst="rect">
            <a:avLst/>
          </a:prstGeom>
        </p:spPr>
      </p:pic>
      <p:sp>
        <p:nvSpPr>
          <p:cNvPr id="10" name="Rectangle: Rounded Corners 9">
            <a:extLst>
              <a:ext uri="{FF2B5EF4-FFF2-40B4-BE49-F238E27FC236}">
                <a16:creationId xmlns:a16="http://schemas.microsoft.com/office/drawing/2014/main" id="{27C28232-D60B-4A87-A1DE-4D2DEF3F3CC9}"/>
              </a:ext>
            </a:extLst>
          </p:cNvPr>
          <p:cNvSpPr/>
          <p:nvPr/>
        </p:nvSpPr>
        <p:spPr>
          <a:xfrm>
            <a:off x="338404" y="217295"/>
            <a:ext cx="11604171" cy="6423410"/>
          </a:xfrm>
          <a:prstGeom prst="round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44B468C-9446-4AA6-A9EE-5C30F57D9CF0}"/>
              </a:ext>
            </a:extLst>
          </p:cNvPr>
          <p:cNvSpPr txBox="1"/>
          <p:nvPr/>
        </p:nvSpPr>
        <p:spPr>
          <a:xfrm>
            <a:off x="5114915" y="1326442"/>
            <a:ext cx="6320108" cy="3416320"/>
          </a:xfrm>
          <a:prstGeom prst="rect">
            <a:avLst/>
          </a:prstGeom>
          <a:noFill/>
        </p:spPr>
        <p:txBody>
          <a:bodyPr wrap="square" rtlCol="0">
            <a:spAutoFit/>
          </a:bodyPr>
          <a:lstStyle/>
          <a:p>
            <a:pPr algn="just"/>
            <a:r>
              <a:rPr lang="en-US" sz="3600" b="1"/>
              <a:t>Môi trường đô thị gồm có con người, thực vật, động vật,…</a:t>
            </a:r>
          </a:p>
          <a:p>
            <a:pPr algn="just"/>
            <a:r>
              <a:rPr lang="en-US" sz="3600" b="1"/>
              <a:t>Nhà cửa, phố xá, nhà máy, các phương tiện giao thông,…</a:t>
            </a:r>
          </a:p>
          <a:p>
            <a:pPr algn="just"/>
            <a:r>
              <a:rPr lang="en-US" sz="3600" b="1"/>
              <a:t>Nước, không khí, ánh sáng, đất,…</a:t>
            </a:r>
          </a:p>
        </p:txBody>
      </p:sp>
      <p:sp>
        <p:nvSpPr>
          <p:cNvPr id="14" name="Rectangle 13">
            <a:extLst>
              <a:ext uri="{FF2B5EF4-FFF2-40B4-BE49-F238E27FC236}">
                <a16:creationId xmlns:a16="http://schemas.microsoft.com/office/drawing/2014/main" id="{077FE547-E8EB-49FB-9F52-E42BC5588223}"/>
              </a:ext>
            </a:extLst>
          </p:cNvPr>
          <p:cNvSpPr/>
          <p:nvPr/>
        </p:nvSpPr>
        <p:spPr>
          <a:xfrm>
            <a:off x="0" y="-1230923"/>
            <a:ext cx="5553194" cy="8088923"/>
          </a:xfrm>
          <a:custGeom>
            <a:avLst/>
            <a:gdLst>
              <a:gd name="connsiteX0" fmla="*/ 0 w 5207027"/>
              <a:gd name="connsiteY0" fmla="*/ 0 h 7124281"/>
              <a:gd name="connsiteX1" fmla="*/ 5207027 w 5207027"/>
              <a:gd name="connsiteY1" fmla="*/ 0 h 7124281"/>
              <a:gd name="connsiteX2" fmla="*/ 5207027 w 5207027"/>
              <a:gd name="connsiteY2" fmla="*/ 7124281 h 7124281"/>
              <a:gd name="connsiteX3" fmla="*/ 0 w 5207027"/>
              <a:gd name="connsiteY3" fmla="*/ 7124281 h 7124281"/>
              <a:gd name="connsiteX4" fmla="*/ 0 w 5207027"/>
              <a:gd name="connsiteY4" fmla="*/ 0 h 7124281"/>
              <a:gd name="connsiteX0" fmla="*/ 0 w 5207027"/>
              <a:gd name="connsiteY0" fmla="*/ 0 h 7124281"/>
              <a:gd name="connsiteX1" fmla="*/ 3629436 w 5207027"/>
              <a:gd name="connsiteY1" fmla="*/ 592853 h 7124281"/>
              <a:gd name="connsiteX2" fmla="*/ 5207027 w 5207027"/>
              <a:gd name="connsiteY2" fmla="*/ 7124281 h 7124281"/>
              <a:gd name="connsiteX3" fmla="*/ 0 w 5207027"/>
              <a:gd name="connsiteY3" fmla="*/ 7124281 h 7124281"/>
              <a:gd name="connsiteX4" fmla="*/ 0 w 5207027"/>
              <a:gd name="connsiteY4" fmla="*/ 0 h 7124281"/>
              <a:gd name="connsiteX0" fmla="*/ 0 w 5207027"/>
              <a:gd name="connsiteY0" fmla="*/ 150627 h 7274908"/>
              <a:gd name="connsiteX1" fmla="*/ 3629436 w 5207027"/>
              <a:gd name="connsiteY1" fmla="*/ 743480 h 7274908"/>
              <a:gd name="connsiteX2" fmla="*/ 5207027 w 5207027"/>
              <a:gd name="connsiteY2" fmla="*/ 7274908 h 7274908"/>
              <a:gd name="connsiteX3" fmla="*/ 0 w 5207027"/>
              <a:gd name="connsiteY3" fmla="*/ 7274908 h 7274908"/>
              <a:gd name="connsiteX4" fmla="*/ 0 w 5207027"/>
              <a:gd name="connsiteY4" fmla="*/ 150627 h 7274908"/>
              <a:gd name="connsiteX0" fmla="*/ 0 w 5207027"/>
              <a:gd name="connsiteY0" fmla="*/ 150627 h 7274908"/>
              <a:gd name="connsiteX1" fmla="*/ 3629436 w 5207027"/>
              <a:gd name="connsiteY1" fmla="*/ 743480 h 7274908"/>
              <a:gd name="connsiteX2" fmla="*/ 5207027 w 5207027"/>
              <a:gd name="connsiteY2" fmla="*/ 7274908 h 7274908"/>
              <a:gd name="connsiteX3" fmla="*/ 0 w 5207027"/>
              <a:gd name="connsiteY3" fmla="*/ 7274908 h 7274908"/>
              <a:gd name="connsiteX4" fmla="*/ 0 w 5207027"/>
              <a:gd name="connsiteY4" fmla="*/ 150627 h 7274908"/>
              <a:gd name="connsiteX0" fmla="*/ 0 w 5376428"/>
              <a:gd name="connsiteY0" fmla="*/ 150627 h 7274908"/>
              <a:gd name="connsiteX1" fmla="*/ 3629436 w 5376428"/>
              <a:gd name="connsiteY1" fmla="*/ 743480 h 7274908"/>
              <a:gd name="connsiteX2" fmla="*/ 4290646 w 5376428"/>
              <a:gd name="connsiteY2" fmla="*/ 1215752 h 7274908"/>
              <a:gd name="connsiteX3" fmla="*/ 5207027 w 5376428"/>
              <a:gd name="connsiteY3" fmla="*/ 7274908 h 7274908"/>
              <a:gd name="connsiteX4" fmla="*/ 0 w 5376428"/>
              <a:gd name="connsiteY4" fmla="*/ 7274908 h 7274908"/>
              <a:gd name="connsiteX5" fmla="*/ 0 w 5376428"/>
              <a:gd name="connsiteY5" fmla="*/ 150627 h 7274908"/>
              <a:gd name="connsiteX0" fmla="*/ 0 w 5376428"/>
              <a:gd name="connsiteY0" fmla="*/ 1168528 h 8292809"/>
              <a:gd name="connsiteX1" fmla="*/ 3820355 w 5376428"/>
              <a:gd name="connsiteY1" fmla="*/ 434999 h 8292809"/>
              <a:gd name="connsiteX2" fmla="*/ 4290646 w 5376428"/>
              <a:gd name="connsiteY2" fmla="*/ 2233653 h 8292809"/>
              <a:gd name="connsiteX3" fmla="*/ 5207027 w 5376428"/>
              <a:gd name="connsiteY3" fmla="*/ 8292809 h 8292809"/>
              <a:gd name="connsiteX4" fmla="*/ 0 w 5376428"/>
              <a:gd name="connsiteY4" fmla="*/ 8292809 h 8292809"/>
              <a:gd name="connsiteX5" fmla="*/ 0 w 5376428"/>
              <a:gd name="connsiteY5" fmla="*/ 1168528 h 8292809"/>
              <a:gd name="connsiteX0" fmla="*/ 0 w 5386476"/>
              <a:gd name="connsiteY0" fmla="*/ 391573 h 8480496"/>
              <a:gd name="connsiteX1" fmla="*/ 3830403 w 5386476"/>
              <a:gd name="connsiteY1" fmla="*/ 622686 h 8480496"/>
              <a:gd name="connsiteX2" fmla="*/ 4300694 w 5386476"/>
              <a:gd name="connsiteY2" fmla="*/ 2421340 h 8480496"/>
              <a:gd name="connsiteX3" fmla="*/ 5217075 w 5386476"/>
              <a:gd name="connsiteY3" fmla="*/ 8480496 h 8480496"/>
              <a:gd name="connsiteX4" fmla="*/ 10048 w 5386476"/>
              <a:gd name="connsiteY4" fmla="*/ 8480496 h 8480496"/>
              <a:gd name="connsiteX5" fmla="*/ 0 w 5386476"/>
              <a:gd name="connsiteY5" fmla="*/ 391573 h 8480496"/>
              <a:gd name="connsiteX0" fmla="*/ 0 w 5413433"/>
              <a:gd name="connsiteY0" fmla="*/ 391573 h 8480496"/>
              <a:gd name="connsiteX1" fmla="*/ 3830403 w 5413433"/>
              <a:gd name="connsiteY1" fmla="*/ 622686 h 8480496"/>
              <a:gd name="connsiteX2" fmla="*/ 4541854 w 5413433"/>
              <a:gd name="connsiteY2" fmla="*/ 2340953 h 8480496"/>
              <a:gd name="connsiteX3" fmla="*/ 5217075 w 5413433"/>
              <a:gd name="connsiteY3" fmla="*/ 8480496 h 8480496"/>
              <a:gd name="connsiteX4" fmla="*/ 10048 w 5413433"/>
              <a:gd name="connsiteY4" fmla="*/ 8480496 h 8480496"/>
              <a:gd name="connsiteX5" fmla="*/ 0 w 5413433"/>
              <a:gd name="connsiteY5" fmla="*/ 391573 h 8480496"/>
              <a:gd name="connsiteX0" fmla="*/ 0 w 5413433"/>
              <a:gd name="connsiteY0" fmla="*/ 0 h 8088923"/>
              <a:gd name="connsiteX1" fmla="*/ 3539001 w 5413433"/>
              <a:gd name="connsiteY1" fmla="*/ 924449 h 8088923"/>
              <a:gd name="connsiteX2" fmla="*/ 4541854 w 5413433"/>
              <a:gd name="connsiteY2" fmla="*/ 1949380 h 8088923"/>
              <a:gd name="connsiteX3" fmla="*/ 5217075 w 5413433"/>
              <a:gd name="connsiteY3" fmla="*/ 8088923 h 8088923"/>
              <a:gd name="connsiteX4" fmla="*/ 10048 w 5413433"/>
              <a:gd name="connsiteY4" fmla="*/ 8088923 h 8088923"/>
              <a:gd name="connsiteX5" fmla="*/ 0 w 5413433"/>
              <a:gd name="connsiteY5" fmla="*/ 0 h 8088923"/>
              <a:gd name="connsiteX0" fmla="*/ 0 w 5401250"/>
              <a:gd name="connsiteY0" fmla="*/ 0 h 8088923"/>
              <a:gd name="connsiteX1" fmla="*/ 3539001 w 5401250"/>
              <a:gd name="connsiteY1" fmla="*/ 924449 h 8088923"/>
              <a:gd name="connsiteX2" fmla="*/ 4441371 w 5401250"/>
              <a:gd name="connsiteY2" fmla="*/ 2381460 h 8088923"/>
              <a:gd name="connsiteX3" fmla="*/ 5217075 w 5401250"/>
              <a:gd name="connsiteY3" fmla="*/ 8088923 h 8088923"/>
              <a:gd name="connsiteX4" fmla="*/ 10048 w 5401250"/>
              <a:gd name="connsiteY4" fmla="*/ 8088923 h 8088923"/>
              <a:gd name="connsiteX5" fmla="*/ 0 w 5401250"/>
              <a:gd name="connsiteY5" fmla="*/ 0 h 8088923"/>
              <a:gd name="connsiteX0" fmla="*/ 0 w 5553194"/>
              <a:gd name="connsiteY0" fmla="*/ 0 h 8088923"/>
              <a:gd name="connsiteX1" fmla="*/ 3539001 w 5553194"/>
              <a:gd name="connsiteY1" fmla="*/ 924449 h 8088923"/>
              <a:gd name="connsiteX2" fmla="*/ 4441371 w 5553194"/>
              <a:gd name="connsiteY2" fmla="*/ 2381460 h 8088923"/>
              <a:gd name="connsiteX3" fmla="*/ 4873451 w 5553194"/>
              <a:gd name="connsiteY3" fmla="*/ 5828044 h 8088923"/>
              <a:gd name="connsiteX4" fmla="*/ 5217075 w 5553194"/>
              <a:gd name="connsiteY4" fmla="*/ 8088923 h 8088923"/>
              <a:gd name="connsiteX5" fmla="*/ 10048 w 5553194"/>
              <a:gd name="connsiteY5" fmla="*/ 8088923 h 8088923"/>
              <a:gd name="connsiteX6" fmla="*/ 0 w 5553194"/>
              <a:gd name="connsiteY6" fmla="*/ 0 h 808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53194" h="8088923">
                <a:moveTo>
                  <a:pt x="0" y="0"/>
                </a:moveTo>
                <a:cubicBezTo>
                  <a:pt x="1209812" y="197618"/>
                  <a:pt x="3283783" y="-438778"/>
                  <a:pt x="3539001" y="924449"/>
                </a:cubicBezTo>
                <a:cubicBezTo>
                  <a:pt x="4161999" y="1103645"/>
                  <a:pt x="4178439" y="1292889"/>
                  <a:pt x="4441371" y="2381460"/>
                </a:cubicBezTo>
                <a:cubicBezTo>
                  <a:pt x="4725744" y="3165231"/>
                  <a:pt x="4744167" y="4876800"/>
                  <a:pt x="4873451" y="5828044"/>
                </a:cubicBezTo>
                <a:cubicBezTo>
                  <a:pt x="5002735" y="6779288"/>
                  <a:pt x="6089607" y="7678615"/>
                  <a:pt x="5217075" y="8088923"/>
                </a:cubicBezTo>
                <a:lnTo>
                  <a:pt x="10048" y="8088923"/>
                </a:lnTo>
                <a:cubicBezTo>
                  <a:pt x="6699" y="5392615"/>
                  <a:pt x="3349" y="2696308"/>
                  <a:pt x="0" y="0"/>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3CFD56B5-9619-4B75-9352-628CB5B89B9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918181" y="4076442"/>
            <a:ext cx="3180412" cy="2564263"/>
          </a:xfrm>
          <a:prstGeom prst="rect">
            <a:avLst/>
          </a:prstGeom>
        </p:spPr>
      </p:pic>
    </p:spTree>
    <p:extLst>
      <p:ext uri="{BB962C8B-B14F-4D97-AF65-F5344CB8AC3E}">
        <p14:creationId xmlns:p14="http://schemas.microsoft.com/office/powerpoint/2010/main" val="20298769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alpha val="75000"/>
          </a:schemeClr>
        </a:solidFill>
        <a:effectLst/>
      </p:bgPr>
    </p:bg>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D7C749D-E8FC-4427-BA5D-11D64607F31F}"/>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r="5226"/>
          <a:stretch/>
        </p:blipFill>
        <p:spPr>
          <a:xfrm>
            <a:off x="0" y="0"/>
            <a:ext cx="9164411" cy="6858000"/>
          </a:xfrm>
        </p:spPr>
      </p:pic>
      <p:sp>
        <p:nvSpPr>
          <p:cNvPr id="6" name="TextBox 5">
            <a:extLst>
              <a:ext uri="{FF2B5EF4-FFF2-40B4-BE49-F238E27FC236}">
                <a16:creationId xmlns:a16="http://schemas.microsoft.com/office/drawing/2014/main" id="{4FEB3B37-B04A-4A86-99E6-F7FC910D3D7A}"/>
              </a:ext>
            </a:extLst>
          </p:cNvPr>
          <p:cNvSpPr txBox="1"/>
          <p:nvPr/>
        </p:nvSpPr>
        <p:spPr>
          <a:xfrm>
            <a:off x="8896140" y="148033"/>
            <a:ext cx="3295860" cy="2800767"/>
          </a:xfrm>
          <a:prstGeom prst="rect">
            <a:avLst/>
          </a:prstGeom>
          <a:noFill/>
        </p:spPr>
        <p:txBody>
          <a:bodyPr wrap="square" rtlCol="0">
            <a:spAutoFit/>
          </a:bodyPr>
          <a:lstStyle/>
          <a:p>
            <a:pPr algn="ctr"/>
            <a:r>
              <a:rPr lang="en-US" sz="4400" b="1">
                <a:solidFill>
                  <a:srgbClr val="0070C0"/>
                </a:solidFill>
              </a:rPr>
              <a:t>MÔI TRƯỜNG </a:t>
            </a:r>
          </a:p>
          <a:p>
            <a:pPr algn="ctr"/>
            <a:r>
              <a:rPr lang="en-US" sz="4400" b="1">
                <a:solidFill>
                  <a:srgbClr val="0070C0"/>
                </a:solidFill>
              </a:rPr>
              <a:t>LÀNG </a:t>
            </a:r>
          </a:p>
          <a:p>
            <a:pPr algn="ctr"/>
            <a:r>
              <a:rPr lang="en-US" sz="4400" b="1">
                <a:solidFill>
                  <a:srgbClr val="0070C0"/>
                </a:solidFill>
              </a:rPr>
              <a:t>QUÊ</a:t>
            </a:r>
          </a:p>
        </p:txBody>
      </p:sp>
      <p:pic>
        <p:nvPicPr>
          <p:cNvPr id="16" name="Picture 15">
            <a:extLst>
              <a:ext uri="{FF2B5EF4-FFF2-40B4-BE49-F238E27FC236}">
                <a16:creationId xmlns:a16="http://schemas.microsoft.com/office/drawing/2014/main" id="{5143D4EC-3E77-42AF-A12A-371CBE2968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78386" y="2604455"/>
            <a:ext cx="2465899" cy="2465899"/>
          </a:xfrm>
          <a:prstGeom prst="rect">
            <a:avLst/>
          </a:prstGeom>
        </p:spPr>
      </p:pic>
      <p:pic>
        <p:nvPicPr>
          <p:cNvPr id="18" name="Picture 17">
            <a:extLst>
              <a:ext uri="{FF2B5EF4-FFF2-40B4-BE49-F238E27FC236}">
                <a16:creationId xmlns:a16="http://schemas.microsoft.com/office/drawing/2014/main" id="{5CEA0CEE-24E8-437A-AED5-62DDA2EAD91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43488" y="4645623"/>
            <a:ext cx="3172177" cy="3172177"/>
          </a:xfrm>
          <a:prstGeom prst="rect">
            <a:avLst/>
          </a:prstGeom>
        </p:spPr>
      </p:pic>
    </p:spTree>
    <p:extLst>
      <p:ext uri="{BB962C8B-B14F-4D97-AF65-F5344CB8AC3E}">
        <p14:creationId xmlns:p14="http://schemas.microsoft.com/office/powerpoint/2010/main" val="12087722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randombar(horizontal)">
                                      <p:cBhvr>
                                        <p:cTn id="13" dur="500"/>
                                        <p:tgtEl>
                                          <p:spTgt spid="16"/>
                                        </p:tgtEl>
                                      </p:cBhvr>
                                    </p:animEffect>
                                  </p:childTnLst>
                                </p:cTn>
                              </p:par>
                              <p:par>
                                <p:cTn id="14" presetID="14" presetClass="entr" presetSubtype="1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randombar(horizontal)">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121FB812-8B30-4F96-8CBE-F68295743B4A}"/>
              </a:ext>
            </a:extLst>
          </p:cNvPr>
          <p:cNvSpPr/>
          <p:nvPr/>
        </p:nvSpPr>
        <p:spPr>
          <a:xfrm>
            <a:off x="393559" y="228600"/>
            <a:ext cx="11585750" cy="64008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E533035B-2600-4011-B6A0-D265C7973E37}"/>
              </a:ext>
            </a:extLst>
          </p:cNvPr>
          <p:cNvPicPr>
            <a:picLocks noGrp="1" noChangeAspect="1"/>
          </p:cNvPicPr>
          <p:nvPr>
            <p:ph idx="1"/>
          </p:nvPr>
        </p:nvPicPr>
        <p:blipFill>
          <a:blip r:embed="rId3">
            <a:extLst>
              <a:ext uri="{BEBA8EAE-BF5A-486C-A8C5-ECC9F3942E4B}">
                <a14:imgProps xmlns:a14="http://schemas.microsoft.com/office/drawing/2010/main">
                  <a14:imgLayer r:embed="rId4">
                    <a14:imgEffect>
                      <a14:backgroundRemoval t="4292" b="93777" l="4706" r="94118">
                        <a14:foregroundMark x1="58529" y1="71245" x2="51765" y2="94206"/>
                        <a14:foregroundMark x1="43824" y1="4506" x2="89118" y2="17382"/>
                        <a14:foregroundMark x1="18824" y1="23391" x2="4706" y2="34764"/>
                        <a14:foregroundMark x1="4706" y1="34764" x2="17059" y2="36266"/>
                        <a14:foregroundMark x1="94118" y1="18026" x2="91765" y2="18026"/>
                      </a14:backgroundRemoval>
                    </a14:imgEffect>
                  </a14:imgLayer>
                </a14:imgProps>
              </a:ext>
              <a:ext uri="{28A0092B-C50C-407E-A947-70E740481C1C}">
                <a14:useLocalDpi xmlns:a14="http://schemas.microsoft.com/office/drawing/2010/main" val="0"/>
              </a:ext>
            </a:extLst>
          </a:blip>
          <a:stretch>
            <a:fillRect/>
          </a:stretch>
        </p:blipFill>
        <p:spPr>
          <a:xfrm>
            <a:off x="6876422" y="2605274"/>
            <a:ext cx="3021204" cy="4140827"/>
          </a:xfrm>
        </p:spPr>
      </p:pic>
      <p:sp>
        <p:nvSpPr>
          <p:cNvPr id="11" name="Rectangle: Rounded Corners 10">
            <a:extLst>
              <a:ext uri="{FF2B5EF4-FFF2-40B4-BE49-F238E27FC236}">
                <a16:creationId xmlns:a16="http://schemas.microsoft.com/office/drawing/2014/main" id="{7D611087-660C-4E56-AA47-33352155D726}"/>
              </a:ext>
            </a:extLst>
          </p:cNvPr>
          <p:cNvSpPr/>
          <p:nvPr/>
        </p:nvSpPr>
        <p:spPr>
          <a:xfrm>
            <a:off x="393559" y="228600"/>
            <a:ext cx="5213421" cy="6400800"/>
          </a:xfrm>
          <a:custGeom>
            <a:avLst/>
            <a:gdLst>
              <a:gd name="connsiteX0" fmla="*/ 0 w 4781342"/>
              <a:gd name="connsiteY0" fmla="*/ 796906 h 6468626"/>
              <a:gd name="connsiteX1" fmla="*/ 796906 w 4781342"/>
              <a:gd name="connsiteY1" fmla="*/ 0 h 6468626"/>
              <a:gd name="connsiteX2" fmla="*/ 3984436 w 4781342"/>
              <a:gd name="connsiteY2" fmla="*/ 0 h 6468626"/>
              <a:gd name="connsiteX3" fmla="*/ 4781342 w 4781342"/>
              <a:gd name="connsiteY3" fmla="*/ 796906 h 6468626"/>
              <a:gd name="connsiteX4" fmla="*/ 4781342 w 4781342"/>
              <a:gd name="connsiteY4" fmla="*/ 5671720 h 6468626"/>
              <a:gd name="connsiteX5" fmla="*/ 3984436 w 4781342"/>
              <a:gd name="connsiteY5" fmla="*/ 6468626 h 6468626"/>
              <a:gd name="connsiteX6" fmla="*/ 796906 w 4781342"/>
              <a:gd name="connsiteY6" fmla="*/ 6468626 h 6468626"/>
              <a:gd name="connsiteX7" fmla="*/ 0 w 4781342"/>
              <a:gd name="connsiteY7" fmla="*/ 5671720 h 6468626"/>
              <a:gd name="connsiteX8" fmla="*/ 0 w 4781342"/>
              <a:gd name="connsiteY8" fmla="*/ 796906 h 6468626"/>
              <a:gd name="connsiteX0" fmla="*/ 0 w 4781342"/>
              <a:gd name="connsiteY0" fmla="*/ 796906 h 6468626"/>
              <a:gd name="connsiteX1" fmla="*/ 796906 w 4781342"/>
              <a:gd name="connsiteY1" fmla="*/ 0 h 6468626"/>
              <a:gd name="connsiteX2" fmla="*/ 3984436 w 4781342"/>
              <a:gd name="connsiteY2" fmla="*/ 0 h 6468626"/>
              <a:gd name="connsiteX3" fmla="*/ 4520085 w 4781342"/>
              <a:gd name="connsiteY3" fmla="*/ 1198840 h 6468626"/>
              <a:gd name="connsiteX4" fmla="*/ 4781342 w 4781342"/>
              <a:gd name="connsiteY4" fmla="*/ 5671720 h 6468626"/>
              <a:gd name="connsiteX5" fmla="*/ 3984436 w 4781342"/>
              <a:gd name="connsiteY5" fmla="*/ 6468626 h 6468626"/>
              <a:gd name="connsiteX6" fmla="*/ 796906 w 4781342"/>
              <a:gd name="connsiteY6" fmla="*/ 6468626 h 6468626"/>
              <a:gd name="connsiteX7" fmla="*/ 0 w 4781342"/>
              <a:gd name="connsiteY7" fmla="*/ 5671720 h 6468626"/>
              <a:gd name="connsiteX8" fmla="*/ 0 w 4781342"/>
              <a:gd name="connsiteY8" fmla="*/ 796906 h 6468626"/>
              <a:gd name="connsiteX0" fmla="*/ 0 w 5102889"/>
              <a:gd name="connsiteY0" fmla="*/ 796906 h 6468626"/>
              <a:gd name="connsiteX1" fmla="*/ 796906 w 5102889"/>
              <a:gd name="connsiteY1" fmla="*/ 0 h 6468626"/>
              <a:gd name="connsiteX2" fmla="*/ 3984436 w 5102889"/>
              <a:gd name="connsiteY2" fmla="*/ 0 h 6468626"/>
              <a:gd name="connsiteX3" fmla="*/ 4520085 w 5102889"/>
              <a:gd name="connsiteY3" fmla="*/ 1198840 h 6468626"/>
              <a:gd name="connsiteX4" fmla="*/ 5102889 w 5102889"/>
              <a:gd name="connsiteY4" fmla="*/ 5661671 h 6468626"/>
              <a:gd name="connsiteX5" fmla="*/ 3984436 w 5102889"/>
              <a:gd name="connsiteY5" fmla="*/ 6468626 h 6468626"/>
              <a:gd name="connsiteX6" fmla="*/ 796906 w 5102889"/>
              <a:gd name="connsiteY6" fmla="*/ 6468626 h 6468626"/>
              <a:gd name="connsiteX7" fmla="*/ 0 w 5102889"/>
              <a:gd name="connsiteY7" fmla="*/ 5671720 h 6468626"/>
              <a:gd name="connsiteX8" fmla="*/ 0 w 5102889"/>
              <a:gd name="connsiteY8" fmla="*/ 796906 h 6468626"/>
              <a:gd name="connsiteX0" fmla="*/ 0 w 5283759"/>
              <a:gd name="connsiteY0" fmla="*/ 796906 h 6468626"/>
              <a:gd name="connsiteX1" fmla="*/ 796906 w 5283759"/>
              <a:gd name="connsiteY1" fmla="*/ 0 h 6468626"/>
              <a:gd name="connsiteX2" fmla="*/ 3984436 w 5283759"/>
              <a:gd name="connsiteY2" fmla="*/ 0 h 6468626"/>
              <a:gd name="connsiteX3" fmla="*/ 4520085 w 5283759"/>
              <a:gd name="connsiteY3" fmla="*/ 1198840 h 6468626"/>
              <a:gd name="connsiteX4" fmla="*/ 5283759 w 5283759"/>
              <a:gd name="connsiteY4" fmla="*/ 5822445 h 6468626"/>
              <a:gd name="connsiteX5" fmla="*/ 3984436 w 5283759"/>
              <a:gd name="connsiteY5" fmla="*/ 6468626 h 6468626"/>
              <a:gd name="connsiteX6" fmla="*/ 796906 w 5283759"/>
              <a:gd name="connsiteY6" fmla="*/ 6468626 h 6468626"/>
              <a:gd name="connsiteX7" fmla="*/ 0 w 5283759"/>
              <a:gd name="connsiteY7" fmla="*/ 5671720 h 6468626"/>
              <a:gd name="connsiteX8" fmla="*/ 0 w 5283759"/>
              <a:gd name="connsiteY8" fmla="*/ 796906 h 6468626"/>
              <a:gd name="connsiteX0" fmla="*/ 0 w 5283759"/>
              <a:gd name="connsiteY0" fmla="*/ 796906 h 6468626"/>
              <a:gd name="connsiteX1" fmla="*/ 796906 w 5283759"/>
              <a:gd name="connsiteY1" fmla="*/ 0 h 6468626"/>
              <a:gd name="connsiteX2" fmla="*/ 3984436 w 5283759"/>
              <a:gd name="connsiteY2" fmla="*/ 0 h 6468626"/>
              <a:gd name="connsiteX3" fmla="*/ 4801438 w 5283759"/>
              <a:gd name="connsiteY3" fmla="*/ 1299323 h 6468626"/>
              <a:gd name="connsiteX4" fmla="*/ 5283759 w 5283759"/>
              <a:gd name="connsiteY4" fmla="*/ 5822445 h 6468626"/>
              <a:gd name="connsiteX5" fmla="*/ 3984436 w 5283759"/>
              <a:gd name="connsiteY5" fmla="*/ 6468626 h 6468626"/>
              <a:gd name="connsiteX6" fmla="*/ 796906 w 5283759"/>
              <a:gd name="connsiteY6" fmla="*/ 6468626 h 6468626"/>
              <a:gd name="connsiteX7" fmla="*/ 0 w 5283759"/>
              <a:gd name="connsiteY7" fmla="*/ 5671720 h 6468626"/>
              <a:gd name="connsiteX8" fmla="*/ 0 w 5283759"/>
              <a:gd name="connsiteY8" fmla="*/ 796906 h 6468626"/>
              <a:gd name="connsiteX0" fmla="*/ 0 w 5283759"/>
              <a:gd name="connsiteY0" fmla="*/ 796906 h 6468626"/>
              <a:gd name="connsiteX1" fmla="*/ 796906 w 5283759"/>
              <a:gd name="connsiteY1" fmla="*/ 0 h 6468626"/>
              <a:gd name="connsiteX2" fmla="*/ 3793517 w 5283759"/>
              <a:gd name="connsiteY2" fmla="*/ 200967 h 6468626"/>
              <a:gd name="connsiteX3" fmla="*/ 4801438 w 5283759"/>
              <a:gd name="connsiteY3" fmla="*/ 1299323 h 6468626"/>
              <a:gd name="connsiteX4" fmla="*/ 5283759 w 5283759"/>
              <a:gd name="connsiteY4" fmla="*/ 5822445 h 6468626"/>
              <a:gd name="connsiteX5" fmla="*/ 3984436 w 5283759"/>
              <a:gd name="connsiteY5" fmla="*/ 6468626 h 6468626"/>
              <a:gd name="connsiteX6" fmla="*/ 796906 w 5283759"/>
              <a:gd name="connsiteY6" fmla="*/ 6468626 h 6468626"/>
              <a:gd name="connsiteX7" fmla="*/ 0 w 5283759"/>
              <a:gd name="connsiteY7" fmla="*/ 5671720 h 6468626"/>
              <a:gd name="connsiteX8" fmla="*/ 0 w 5283759"/>
              <a:gd name="connsiteY8" fmla="*/ 796906 h 6468626"/>
              <a:gd name="connsiteX0" fmla="*/ 0 w 5283759"/>
              <a:gd name="connsiteY0" fmla="*/ 796906 h 6468626"/>
              <a:gd name="connsiteX1" fmla="*/ 796906 w 5283759"/>
              <a:gd name="connsiteY1" fmla="*/ 0 h 6468626"/>
              <a:gd name="connsiteX2" fmla="*/ 3833710 w 5283759"/>
              <a:gd name="connsiteY2" fmla="*/ 60290 h 6468626"/>
              <a:gd name="connsiteX3" fmla="*/ 4801438 w 5283759"/>
              <a:gd name="connsiteY3" fmla="*/ 1299323 h 6468626"/>
              <a:gd name="connsiteX4" fmla="*/ 5283759 w 5283759"/>
              <a:gd name="connsiteY4" fmla="*/ 5822445 h 6468626"/>
              <a:gd name="connsiteX5" fmla="*/ 3984436 w 5283759"/>
              <a:gd name="connsiteY5" fmla="*/ 6468626 h 6468626"/>
              <a:gd name="connsiteX6" fmla="*/ 796906 w 5283759"/>
              <a:gd name="connsiteY6" fmla="*/ 6468626 h 6468626"/>
              <a:gd name="connsiteX7" fmla="*/ 0 w 5283759"/>
              <a:gd name="connsiteY7" fmla="*/ 5671720 h 6468626"/>
              <a:gd name="connsiteX8" fmla="*/ 0 w 5283759"/>
              <a:gd name="connsiteY8" fmla="*/ 796906 h 646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83759" h="6468626">
                <a:moveTo>
                  <a:pt x="0" y="796906"/>
                </a:moveTo>
                <a:cubicBezTo>
                  <a:pt x="0" y="356787"/>
                  <a:pt x="356787" y="0"/>
                  <a:pt x="796906" y="0"/>
                </a:cubicBezTo>
                <a:lnTo>
                  <a:pt x="3833710" y="60290"/>
                </a:lnTo>
                <a:cubicBezTo>
                  <a:pt x="4273829" y="60290"/>
                  <a:pt x="4801438" y="859204"/>
                  <a:pt x="4801438" y="1299323"/>
                </a:cubicBezTo>
                <a:cubicBezTo>
                  <a:pt x="4801438" y="2924261"/>
                  <a:pt x="5283759" y="4197507"/>
                  <a:pt x="5283759" y="5822445"/>
                </a:cubicBezTo>
                <a:cubicBezTo>
                  <a:pt x="5283759" y="6262564"/>
                  <a:pt x="4424555" y="6468626"/>
                  <a:pt x="3984436" y="6468626"/>
                </a:cubicBezTo>
                <a:lnTo>
                  <a:pt x="796906" y="6468626"/>
                </a:lnTo>
                <a:cubicBezTo>
                  <a:pt x="356787" y="6468626"/>
                  <a:pt x="0" y="6111839"/>
                  <a:pt x="0" y="5671720"/>
                </a:cubicBezTo>
                <a:lnTo>
                  <a:pt x="0" y="796906"/>
                </a:ln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790E9143-78E8-4DE0-BFBB-EAF72801049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54001" y="543958"/>
            <a:ext cx="6066046" cy="2523963"/>
          </a:xfrm>
          <a:prstGeom prst="rect">
            <a:avLst/>
          </a:prstGeom>
        </p:spPr>
      </p:pic>
    </p:spTree>
    <p:extLst>
      <p:ext uri="{BB962C8B-B14F-4D97-AF65-F5344CB8AC3E}">
        <p14:creationId xmlns:p14="http://schemas.microsoft.com/office/powerpoint/2010/main" val="203630854"/>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FD63392-3C3A-43CA-AA3D-4B31F5673B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92643"/>
            <a:ext cx="12192000" cy="8650643"/>
          </a:xfrm>
          <a:prstGeom prst="rect">
            <a:avLst/>
          </a:prstGeom>
        </p:spPr>
      </p:pic>
      <p:sp>
        <p:nvSpPr>
          <p:cNvPr id="9" name="Rectangle: Rounded Corners 8">
            <a:extLst>
              <a:ext uri="{FF2B5EF4-FFF2-40B4-BE49-F238E27FC236}">
                <a16:creationId xmlns:a16="http://schemas.microsoft.com/office/drawing/2014/main" id="{2F5F8DF8-5468-4FD8-9080-C8661523B1C9}"/>
              </a:ext>
            </a:extLst>
          </p:cNvPr>
          <p:cNvSpPr/>
          <p:nvPr/>
        </p:nvSpPr>
        <p:spPr>
          <a:xfrm>
            <a:off x="303125" y="138165"/>
            <a:ext cx="11585750" cy="6400800"/>
          </a:xfrm>
          <a:prstGeom prst="round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E45B66E-68ED-4889-98C0-7865C8530069}"/>
              </a:ext>
            </a:extLst>
          </p:cNvPr>
          <p:cNvSpPr txBox="1"/>
          <p:nvPr/>
        </p:nvSpPr>
        <p:spPr>
          <a:xfrm>
            <a:off x="5860196" y="825198"/>
            <a:ext cx="5444197" cy="4524315"/>
          </a:xfrm>
          <a:prstGeom prst="rect">
            <a:avLst/>
          </a:prstGeom>
          <a:noFill/>
        </p:spPr>
        <p:txBody>
          <a:bodyPr wrap="square" rtlCol="0">
            <a:spAutoFit/>
          </a:bodyPr>
          <a:lstStyle/>
          <a:p>
            <a:pPr algn="just"/>
            <a:r>
              <a:rPr lang="en-US" sz="3600" b="1"/>
              <a:t>Môi trường làng quê gồm có con người, thực vật, động vật,…</a:t>
            </a:r>
          </a:p>
          <a:p>
            <a:pPr algn="just"/>
            <a:r>
              <a:rPr lang="en-US" sz="3600" b="1"/>
              <a:t>Làng xóm, đồng ruộng, công cụ làm ruộng, một số phương tiện giao thông.</a:t>
            </a:r>
          </a:p>
          <a:p>
            <a:pPr algn="just"/>
            <a:r>
              <a:rPr lang="en-US" sz="3600" b="1"/>
              <a:t>Nước, không khí, ánh sáng, đất,…</a:t>
            </a:r>
          </a:p>
        </p:txBody>
      </p:sp>
      <p:sp>
        <p:nvSpPr>
          <p:cNvPr id="12" name="Rectangle: Rounded Corners 11">
            <a:extLst>
              <a:ext uri="{FF2B5EF4-FFF2-40B4-BE49-F238E27FC236}">
                <a16:creationId xmlns:a16="http://schemas.microsoft.com/office/drawing/2014/main" id="{8349B83A-71BC-402E-9980-C0110E85F66F}"/>
              </a:ext>
            </a:extLst>
          </p:cNvPr>
          <p:cNvSpPr/>
          <p:nvPr/>
        </p:nvSpPr>
        <p:spPr>
          <a:xfrm>
            <a:off x="303125" y="138165"/>
            <a:ext cx="5404338" cy="6400800"/>
          </a:xfrm>
          <a:custGeom>
            <a:avLst/>
            <a:gdLst>
              <a:gd name="connsiteX0" fmla="*/ 0 w 5153130"/>
              <a:gd name="connsiteY0" fmla="*/ 858872 h 6400800"/>
              <a:gd name="connsiteX1" fmla="*/ 858872 w 5153130"/>
              <a:gd name="connsiteY1" fmla="*/ 0 h 6400800"/>
              <a:gd name="connsiteX2" fmla="*/ 4294258 w 5153130"/>
              <a:gd name="connsiteY2" fmla="*/ 0 h 6400800"/>
              <a:gd name="connsiteX3" fmla="*/ 5153130 w 5153130"/>
              <a:gd name="connsiteY3" fmla="*/ 858872 h 6400800"/>
              <a:gd name="connsiteX4" fmla="*/ 5153130 w 5153130"/>
              <a:gd name="connsiteY4" fmla="*/ 5541928 h 6400800"/>
              <a:gd name="connsiteX5" fmla="*/ 4294258 w 5153130"/>
              <a:gd name="connsiteY5" fmla="*/ 6400800 h 6400800"/>
              <a:gd name="connsiteX6" fmla="*/ 858872 w 5153130"/>
              <a:gd name="connsiteY6" fmla="*/ 6400800 h 6400800"/>
              <a:gd name="connsiteX7" fmla="*/ 0 w 5153130"/>
              <a:gd name="connsiteY7" fmla="*/ 5541928 h 6400800"/>
              <a:gd name="connsiteX8" fmla="*/ 0 w 5153130"/>
              <a:gd name="connsiteY8" fmla="*/ 858872 h 6400800"/>
              <a:gd name="connsiteX0" fmla="*/ 0 w 5153130"/>
              <a:gd name="connsiteY0" fmla="*/ 858872 h 6400800"/>
              <a:gd name="connsiteX1" fmla="*/ 858872 w 5153130"/>
              <a:gd name="connsiteY1" fmla="*/ 0 h 6400800"/>
              <a:gd name="connsiteX2" fmla="*/ 4294258 w 5153130"/>
              <a:gd name="connsiteY2" fmla="*/ 0 h 6400800"/>
              <a:gd name="connsiteX3" fmla="*/ 4278923 w 5153130"/>
              <a:gd name="connsiteY3" fmla="*/ 1562256 h 6400800"/>
              <a:gd name="connsiteX4" fmla="*/ 5153130 w 5153130"/>
              <a:gd name="connsiteY4" fmla="*/ 5541928 h 6400800"/>
              <a:gd name="connsiteX5" fmla="*/ 4294258 w 5153130"/>
              <a:gd name="connsiteY5" fmla="*/ 6400800 h 6400800"/>
              <a:gd name="connsiteX6" fmla="*/ 858872 w 5153130"/>
              <a:gd name="connsiteY6" fmla="*/ 6400800 h 6400800"/>
              <a:gd name="connsiteX7" fmla="*/ 0 w 5153130"/>
              <a:gd name="connsiteY7" fmla="*/ 5541928 h 6400800"/>
              <a:gd name="connsiteX8" fmla="*/ 0 w 5153130"/>
              <a:gd name="connsiteY8" fmla="*/ 858872 h 6400800"/>
              <a:gd name="connsiteX0" fmla="*/ 0 w 5153130"/>
              <a:gd name="connsiteY0" fmla="*/ 858872 h 6400800"/>
              <a:gd name="connsiteX1" fmla="*/ 858872 w 5153130"/>
              <a:gd name="connsiteY1" fmla="*/ 0 h 6400800"/>
              <a:gd name="connsiteX2" fmla="*/ 4033001 w 5153130"/>
              <a:gd name="connsiteY2" fmla="*/ 10049 h 6400800"/>
              <a:gd name="connsiteX3" fmla="*/ 4278923 w 5153130"/>
              <a:gd name="connsiteY3" fmla="*/ 1562256 h 6400800"/>
              <a:gd name="connsiteX4" fmla="*/ 5153130 w 5153130"/>
              <a:gd name="connsiteY4" fmla="*/ 5541928 h 6400800"/>
              <a:gd name="connsiteX5" fmla="*/ 4294258 w 5153130"/>
              <a:gd name="connsiteY5" fmla="*/ 6400800 h 6400800"/>
              <a:gd name="connsiteX6" fmla="*/ 858872 w 5153130"/>
              <a:gd name="connsiteY6" fmla="*/ 6400800 h 6400800"/>
              <a:gd name="connsiteX7" fmla="*/ 0 w 5153130"/>
              <a:gd name="connsiteY7" fmla="*/ 5541928 h 6400800"/>
              <a:gd name="connsiteX8" fmla="*/ 0 w 5153130"/>
              <a:gd name="connsiteY8" fmla="*/ 858872 h 6400800"/>
              <a:gd name="connsiteX0" fmla="*/ 0 w 5404338"/>
              <a:gd name="connsiteY0" fmla="*/ 858872 h 6400800"/>
              <a:gd name="connsiteX1" fmla="*/ 858872 w 5404338"/>
              <a:gd name="connsiteY1" fmla="*/ 0 h 6400800"/>
              <a:gd name="connsiteX2" fmla="*/ 4033001 w 5404338"/>
              <a:gd name="connsiteY2" fmla="*/ 10049 h 6400800"/>
              <a:gd name="connsiteX3" fmla="*/ 4278923 w 5404338"/>
              <a:gd name="connsiteY3" fmla="*/ 1562256 h 6400800"/>
              <a:gd name="connsiteX4" fmla="*/ 5404338 w 5404338"/>
              <a:gd name="connsiteY4" fmla="*/ 5451493 h 6400800"/>
              <a:gd name="connsiteX5" fmla="*/ 4294258 w 5404338"/>
              <a:gd name="connsiteY5" fmla="*/ 6400800 h 6400800"/>
              <a:gd name="connsiteX6" fmla="*/ 858872 w 5404338"/>
              <a:gd name="connsiteY6" fmla="*/ 6400800 h 6400800"/>
              <a:gd name="connsiteX7" fmla="*/ 0 w 5404338"/>
              <a:gd name="connsiteY7" fmla="*/ 5541928 h 6400800"/>
              <a:gd name="connsiteX8" fmla="*/ 0 w 5404338"/>
              <a:gd name="connsiteY8" fmla="*/ 858872 h 6400800"/>
              <a:gd name="connsiteX0" fmla="*/ 0 w 5404338"/>
              <a:gd name="connsiteY0" fmla="*/ 858872 h 6400800"/>
              <a:gd name="connsiteX1" fmla="*/ 858872 w 5404338"/>
              <a:gd name="connsiteY1" fmla="*/ 0 h 6400800"/>
              <a:gd name="connsiteX2" fmla="*/ 4033001 w 5404338"/>
              <a:gd name="connsiteY2" fmla="*/ 10049 h 6400800"/>
              <a:gd name="connsiteX3" fmla="*/ 4489938 w 5404338"/>
              <a:gd name="connsiteY3" fmla="*/ 1602450 h 6400800"/>
              <a:gd name="connsiteX4" fmla="*/ 5404338 w 5404338"/>
              <a:gd name="connsiteY4" fmla="*/ 5451493 h 6400800"/>
              <a:gd name="connsiteX5" fmla="*/ 4294258 w 5404338"/>
              <a:gd name="connsiteY5" fmla="*/ 6400800 h 6400800"/>
              <a:gd name="connsiteX6" fmla="*/ 858872 w 5404338"/>
              <a:gd name="connsiteY6" fmla="*/ 6400800 h 6400800"/>
              <a:gd name="connsiteX7" fmla="*/ 0 w 5404338"/>
              <a:gd name="connsiteY7" fmla="*/ 5541928 h 6400800"/>
              <a:gd name="connsiteX8" fmla="*/ 0 w 5404338"/>
              <a:gd name="connsiteY8" fmla="*/ 858872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4338" h="6400800">
                <a:moveTo>
                  <a:pt x="0" y="858872"/>
                </a:moveTo>
                <a:cubicBezTo>
                  <a:pt x="0" y="384530"/>
                  <a:pt x="384530" y="0"/>
                  <a:pt x="858872" y="0"/>
                </a:cubicBezTo>
                <a:lnTo>
                  <a:pt x="4033001" y="10049"/>
                </a:lnTo>
                <a:cubicBezTo>
                  <a:pt x="4507343" y="10049"/>
                  <a:pt x="4489938" y="1128108"/>
                  <a:pt x="4489938" y="1602450"/>
                </a:cubicBezTo>
                <a:cubicBezTo>
                  <a:pt x="4489938" y="3163469"/>
                  <a:pt x="5404338" y="3890474"/>
                  <a:pt x="5404338" y="5451493"/>
                </a:cubicBezTo>
                <a:cubicBezTo>
                  <a:pt x="5404338" y="5925835"/>
                  <a:pt x="4768600" y="6400800"/>
                  <a:pt x="4294258" y="6400800"/>
                </a:cubicBezTo>
                <a:lnTo>
                  <a:pt x="858872" y="6400800"/>
                </a:lnTo>
                <a:cubicBezTo>
                  <a:pt x="384530" y="6400800"/>
                  <a:pt x="0" y="6016270"/>
                  <a:pt x="0" y="5541928"/>
                </a:cubicBezTo>
                <a:lnTo>
                  <a:pt x="0" y="858872"/>
                </a:ln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99750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5C0EA6C5-14BF-4581-8DAE-9F51C196F7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564"/>
            <a:ext cx="12192000" cy="7279190"/>
          </a:xfrm>
          <a:prstGeom prst="rect">
            <a:avLst/>
          </a:prstGeom>
        </p:spPr>
      </p:pic>
      <p:sp>
        <p:nvSpPr>
          <p:cNvPr id="20" name="Rectangle: Rounded Corners 19">
            <a:extLst>
              <a:ext uri="{FF2B5EF4-FFF2-40B4-BE49-F238E27FC236}">
                <a16:creationId xmlns:a16="http://schemas.microsoft.com/office/drawing/2014/main" id="{C08A7A62-6563-42D3-A786-9169D5A1A45F}"/>
              </a:ext>
            </a:extLst>
          </p:cNvPr>
          <p:cNvSpPr/>
          <p:nvPr/>
        </p:nvSpPr>
        <p:spPr>
          <a:xfrm>
            <a:off x="303125" y="366765"/>
            <a:ext cx="11585750" cy="6400800"/>
          </a:xfrm>
          <a:prstGeom prst="round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332D669-0EB9-42AB-A37C-FA51142A4F28}"/>
              </a:ext>
            </a:extLst>
          </p:cNvPr>
          <p:cNvSpPr txBox="1"/>
          <p:nvPr/>
        </p:nvSpPr>
        <p:spPr>
          <a:xfrm>
            <a:off x="1388870" y="392139"/>
            <a:ext cx="9414260" cy="707886"/>
          </a:xfrm>
          <a:prstGeom prst="rect">
            <a:avLst/>
          </a:prstGeom>
          <a:noFill/>
        </p:spPr>
        <p:txBody>
          <a:bodyPr wrap="square" rtlCol="0">
            <a:spAutoFit/>
          </a:bodyPr>
          <a:lstStyle/>
          <a:p>
            <a:pPr algn="ctr"/>
            <a:r>
              <a:rPr lang="en-US" sz="4000" b="1">
                <a:solidFill>
                  <a:srgbClr val="C00000"/>
                </a:solidFill>
              </a:rPr>
              <a:t>Quá trình đô thị hoá nông thôn và thành thị</a:t>
            </a:r>
          </a:p>
        </p:txBody>
      </p:sp>
      <p:pic>
        <p:nvPicPr>
          <p:cNvPr id="12" name="Picture 11">
            <a:extLst>
              <a:ext uri="{FF2B5EF4-FFF2-40B4-BE49-F238E27FC236}">
                <a16:creationId xmlns:a16="http://schemas.microsoft.com/office/drawing/2014/main" id="{6A49B16E-EC88-4853-800C-BAF2AA2651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37842" y="1401027"/>
            <a:ext cx="4527293" cy="3019139"/>
          </a:xfrm>
          <a:prstGeom prst="rect">
            <a:avLst/>
          </a:prstGeom>
          <a:ln>
            <a:noFill/>
          </a:ln>
          <a:effectLst>
            <a:outerShdw blurRad="190500" algn="tl" rotWithShape="0">
              <a:srgbClr val="000000">
                <a:alpha val="70000"/>
              </a:srgbClr>
            </a:outerShdw>
          </a:effectLst>
        </p:spPr>
      </p:pic>
      <p:pic>
        <p:nvPicPr>
          <p:cNvPr id="14" name="Picture 13">
            <a:extLst>
              <a:ext uri="{FF2B5EF4-FFF2-40B4-BE49-F238E27FC236}">
                <a16:creationId xmlns:a16="http://schemas.microsoft.com/office/drawing/2014/main" id="{F639BD6D-C880-4F43-BB7C-5481FC4616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8186" y="1406145"/>
            <a:ext cx="5084595" cy="3014021"/>
          </a:xfrm>
          <a:prstGeom prst="rect">
            <a:avLst/>
          </a:prstGeom>
          <a:ln>
            <a:noFill/>
          </a:ln>
          <a:effectLst>
            <a:outerShdw blurRad="190500" algn="tl" rotWithShape="0">
              <a:srgbClr val="000000">
                <a:alpha val="70000"/>
              </a:srgbClr>
            </a:outerShdw>
          </a:effectLst>
        </p:spPr>
      </p:pic>
      <p:sp>
        <p:nvSpPr>
          <p:cNvPr id="15" name="TextBox 14">
            <a:extLst>
              <a:ext uri="{FF2B5EF4-FFF2-40B4-BE49-F238E27FC236}">
                <a16:creationId xmlns:a16="http://schemas.microsoft.com/office/drawing/2014/main" id="{2C730C08-6F81-4689-8073-580E14E7A59F}"/>
              </a:ext>
            </a:extLst>
          </p:cNvPr>
          <p:cNvSpPr txBox="1"/>
          <p:nvPr/>
        </p:nvSpPr>
        <p:spPr>
          <a:xfrm>
            <a:off x="-289921" y="4531071"/>
            <a:ext cx="6933363" cy="584775"/>
          </a:xfrm>
          <a:prstGeom prst="rect">
            <a:avLst/>
          </a:prstGeom>
          <a:noFill/>
        </p:spPr>
        <p:txBody>
          <a:bodyPr wrap="square" rtlCol="0">
            <a:spAutoFit/>
          </a:bodyPr>
          <a:lstStyle/>
          <a:p>
            <a:pPr algn="ctr"/>
            <a:r>
              <a:rPr lang="en-US" sz="3200" b="1"/>
              <a:t>Đường xá ở Đồng Nai</a:t>
            </a:r>
          </a:p>
        </p:txBody>
      </p:sp>
      <p:sp>
        <p:nvSpPr>
          <p:cNvPr id="16" name="TextBox 15">
            <a:extLst>
              <a:ext uri="{FF2B5EF4-FFF2-40B4-BE49-F238E27FC236}">
                <a16:creationId xmlns:a16="http://schemas.microsoft.com/office/drawing/2014/main" id="{58B9DFB5-BD33-4B25-A75E-90857EE189E5}"/>
              </a:ext>
            </a:extLst>
          </p:cNvPr>
          <p:cNvSpPr txBox="1"/>
          <p:nvPr/>
        </p:nvSpPr>
        <p:spPr>
          <a:xfrm>
            <a:off x="5258637" y="4531070"/>
            <a:ext cx="6933363" cy="584775"/>
          </a:xfrm>
          <a:prstGeom prst="rect">
            <a:avLst/>
          </a:prstGeom>
          <a:noFill/>
        </p:spPr>
        <p:txBody>
          <a:bodyPr wrap="square" rtlCol="0">
            <a:spAutoFit/>
          </a:bodyPr>
          <a:lstStyle/>
          <a:p>
            <a:pPr algn="ctr"/>
            <a:r>
              <a:rPr lang="en-US" sz="3200" b="1"/>
              <a:t>Đường xá ở Thành phố Hồ Chí Minh</a:t>
            </a:r>
          </a:p>
        </p:txBody>
      </p:sp>
      <p:sp>
        <p:nvSpPr>
          <p:cNvPr id="17" name="TextBox 16">
            <a:extLst>
              <a:ext uri="{FF2B5EF4-FFF2-40B4-BE49-F238E27FC236}">
                <a16:creationId xmlns:a16="http://schemas.microsoft.com/office/drawing/2014/main" id="{EA886B81-9A01-470A-B997-E7B4E7D9E699}"/>
              </a:ext>
            </a:extLst>
          </p:cNvPr>
          <p:cNvSpPr txBox="1"/>
          <p:nvPr/>
        </p:nvSpPr>
        <p:spPr>
          <a:xfrm>
            <a:off x="748333" y="5089765"/>
            <a:ext cx="11140542" cy="1569660"/>
          </a:xfrm>
          <a:prstGeom prst="rect">
            <a:avLst/>
          </a:prstGeom>
          <a:noFill/>
        </p:spPr>
        <p:txBody>
          <a:bodyPr wrap="square" rtlCol="0">
            <a:spAutoFit/>
          </a:bodyPr>
          <a:lstStyle/>
          <a:p>
            <a:pPr algn="just"/>
            <a:r>
              <a:rPr lang="en-US" sz="3200" b="1" i="1">
                <a:solidFill>
                  <a:srgbClr val="0070C0"/>
                </a:solidFill>
              </a:rPr>
              <a:t>Do quá trình đô thị hoá về chất lượng cuộc sống và điều kiện kinh tế ở mỗi địa phương nên gần như không có sự chênh lệch nhiều về đời sống ở nông thôn và thành thị.</a:t>
            </a:r>
          </a:p>
        </p:txBody>
      </p:sp>
    </p:spTree>
    <p:extLst>
      <p:ext uri="{BB962C8B-B14F-4D97-AF65-F5344CB8AC3E}">
        <p14:creationId xmlns:p14="http://schemas.microsoft.com/office/powerpoint/2010/main" val="392596906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500"/>
                                        <p:tgtEl>
                                          <p:spTgt spid="12"/>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down)">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377A44A-6004-408C-9568-BDD569A2A2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02"/>
            <a:ext cx="12196808" cy="6855298"/>
          </a:xfrm>
          <a:prstGeom prst="rect">
            <a:avLst/>
          </a:prstGeom>
        </p:spPr>
      </p:pic>
      <p:sp>
        <p:nvSpPr>
          <p:cNvPr id="5" name="Rectangle: Rounded Corners 4">
            <a:extLst>
              <a:ext uri="{FF2B5EF4-FFF2-40B4-BE49-F238E27FC236}">
                <a16:creationId xmlns:a16="http://schemas.microsoft.com/office/drawing/2014/main" id="{B70BB8F7-BDD2-419D-B2B6-30ACE7EFA0B7}"/>
              </a:ext>
            </a:extLst>
          </p:cNvPr>
          <p:cNvSpPr/>
          <p:nvPr/>
        </p:nvSpPr>
        <p:spPr>
          <a:xfrm>
            <a:off x="303125" y="249820"/>
            <a:ext cx="11585750" cy="6400800"/>
          </a:xfrm>
          <a:prstGeom prst="round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B311A7A8-C090-4267-82BF-2F44B55F4288}"/>
              </a:ext>
            </a:extLst>
          </p:cNvPr>
          <p:cNvSpPr txBox="1"/>
          <p:nvPr/>
        </p:nvSpPr>
        <p:spPr>
          <a:xfrm>
            <a:off x="3990795" y="906350"/>
            <a:ext cx="8682086" cy="1938992"/>
          </a:xfrm>
          <a:prstGeom prst="rect">
            <a:avLst/>
          </a:prstGeom>
          <a:noFill/>
        </p:spPr>
        <p:txBody>
          <a:bodyPr wrap="square" rtlCol="0">
            <a:spAutoFit/>
          </a:bodyPr>
          <a:lstStyle/>
          <a:p>
            <a:pPr algn="ctr"/>
            <a:r>
              <a:rPr lang="en-US" sz="6000" b="1" i="1">
                <a:solidFill>
                  <a:srgbClr val="002060"/>
                </a:solidFill>
              </a:rPr>
              <a:t>Làm thế nào để </a:t>
            </a:r>
          </a:p>
          <a:p>
            <a:pPr algn="ctr"/>
            <a:r>
              <a:rPr lang="en-US" sz="6000" b="1" i="1">
                <a:solidFill>
                  <a:srgbClr val="002060"/>
                </a:solidFill>
              </a:rPr>
              <a:t>bảo vệ môi trường?</a:t>
            </a:r>
          </a:p>
        </p:txBody>
      </p:sp>
      <p:sp>
        <p:nvSpPr>
          <p:cNvPr id="9" name="Rectangle: Rounded Corners 8">
            <a:extLst>
              <a:ext uri="{FF2B5EF4-FFF2-40B4-BE49-F238E27FC236}">
                <a16:creationId xmlns:a16="http://schemas.microsoft.com/office/drawing/2014/main" id="{ED53CF0D-0AD6-4F05-84A6-2B48F6CD6F37}"/>
              </a:ext>
            </a:extLst>
          </p:cNvPr>
          <p:cNvSpPr/>
          <p:nvPr/>
        </p:nvSpPr>
        <p:spPr>
          <a:xfrm>
            <a:off x="303125" y="342900"/>
            <a:ext cx="5272662" cy="6515100"/>
          </a:xfrm>
          <a:custGeom>
            <a:avLst/>
            <a:gdLst>
              <a:gd name="connsiteX0" fmla="*/ 0 w 4534677"/>
              <a:gd name="connsiteY0" fmla="*/ 755795 h 6274837"/>
              <a:gd name="connsiteX1" fmla="*/ 755795 w 4534677"/>
              <a:gd name="connsiteY1" fmla="*/ 0 h 6274837"/>
              <a:gd name="connsiteX2" fmla="*/ 3778882 w 4534677"/>
              <a:gd name="connsiteY2" fmla="*/ 0 h 6274837"/>
              <a:gd name="connsiteX3" fmla="*/ 4534677 w 4534677"/>
              <a:gd name="connsiteY3" fmla="*/ 755795 h 6274837"/>
              <a:gd name="connsiteX4" fmla="*/ 4534677 w 4534677"/>
              <a:gd name="connsiteY4" fmla="*/ 5519042 h 6274837"/>
              <a:gd name="connsiteX5" fmla="*/ 3778882 w 4534677"/>
              <a:gd name="connsiteY5" fmla="*/ 6274837 h 6274837"/>
              <a:gd name="connsiteX6" fmla="*/ 755795 w 4534677"/>
              <a:gd name="connsiteY6" fmla="*/ 6274837 h 6274837"/>
              <a:gd name="connsiteX7" fmla="*/ 0 w 4534677"/>
              <a:gd name="connsiteY7" fmla="*/ 5519042 h 6274837"/>
              <a:gd name="connsiteX8" fmla="*/ 0 w 4534677"/>
              <a:gd name="connsiteY8" fmla="*/ 755795 h 6274837"/>
              <a:gd name="connsiteX0" fmla="*/ 0 w 4534677"/>
              <a:gd name="connsiteY0" fmla="*/ 755795 h 6274837"/>
              <a:gd name="connsiteX1" fmla="*/ 755795 w 4534677"/>
              <a:gd name="connsiteY1" fmla="*/ 0 h 6274837"/>
              <a:gd name="connsiteX2" fmla="*/ 3778882 w 4534677"/>
              <a:gd name="connsiteY2" fmla="*/ 0 h 6274837"/>
              <a:gd name="connsiteX3" fmla="*/ 3480317 w 4534677"/>
              <a:gd name="connsiteY3" fmla="*/ 1558227 h 6274837"/>
              <a:gd name="connsiteX4" fmla="*/ 4534677 w 4534677"/>
              <a:gd name="connsiteY4" fmla="*/ 5519042 h 6274837"/>
              <a:gd name="connsiteX5" fmla="*/ 3778882 w 4534677"/>
              <a:gd name="connsiteY5" fmla="*/ 6274837 h 6274837"/>
              <a:gd name="connsiteX6" fmla="*/ 755795 w 4534677"/>
              <a:gd name="connsiteY6" fmla="*/ 6274837 h 6274837"/>
              <a:gd name="connsiteX7" fmla="*/ 0 w 4534677"/>
              <a:gd name="connsiteY7" fmla="*/ 5519042 h 6274837"/>
              <a:gd name="connsiteX8" fmla="*/ 0 w 4534677"/>
              <a:gd name="connsiteY8" fmla="*/ 755795 h 6274837"/>
              <a:gd name="connsiteX0" fmla="*/ 0 w 4534677"/>
              <a:gd name="connsiteY0" fmla="*/ 755795 h 6274837"/>
              <a:gd name="connsiteX1" fmla="*/ 755795 w 4534677"/>
              <a:gd name="connsiteY1" fmla="*/ 0 h 6274837"/>
              <a:gd name="connsiteX2" fmla="*/ 3778882 w 4534677"/>
              <a:gd name="connsiteY2" fmla="*/ 0 h 6274837"/>
              <a:gd name="connsiteX3" fmla="*/ 3480317 w 4534677"/>
              <a:gd name="connsiteY3" fmla="*/ 1558227 h 6274837"/>
              <a:gd name="connsiteX4" fmla="*/ 4534677 w 4534677"/>
              <a:gd name="connsiteY4" fmla="*/ 5519042 h 6274837"/>
              <a:gd name="connsiteX5" fmla="*/ 3778882 w 4534677"/>
              <a:gd name="connsiteY5" fmla="*/ 6274837 h 6274837"/>
              <a:gd name="connsiteX6" fmla="*/ 755795 w 4534677"/>
              <a:gd name="connsiteY6" fmla="*/ 6274837 h 6274837"/>
              <a:gd name="connsiteX7" fmla="*/ 625151 w 4534677"/>
              <a:gd name="connsiteY7" fmla="*/ 5435067 h 6274837"/>
              <a:gd name="connsiteX8" fmla="*/ 0 w 4534677"/>
              <a:gd name="connsiteY8" fmla="*/ 755795 h 6274837"/>
              <a:gd name="connsiteX0" fmla="*/ 0 w 4534677"/>
              <a:gd name="connsiteY0" fmla="*/ 755795 h 6321491"/>
              <a:gd name="connsiteX1" fmla="*/ 755795 w 4534677"/>
              <a:gd name="connsiteY1" fmla="*/ 0 h 6321491"/>
              <a:gd name="connsiteX2" fmla="*/ 3778882 w 4534677"/>
              <a:gd name="connsiteY2" fmla="*/ 0 h 6321491"/>
              <a:gd name="connsiteX3" fmla="*/ 3480317 w 4534677"/>
              <a:gd name="connsiteY3" fmla="*/ 1558227 h 6321491"/>
              <a:gd name="connsiteX4" fmla="*/ 4534677 w 4534677"/>
              <a:gd name="connsiteY4" fmla="*/ 5519042 h 6321491"/>
              <a:gd name="connsiteX5" fmla="*/ 3778882 w 4534677"/>
              <a:gd name="connsiteY5" fmla="*/ 6274837 h 6321491"/>
              <a:gd name="connsiteX6" fmla="*/ 1296970 w 4534677"/>
              <a:gd name="connsiteY6" fmla="*/ 6321491 h 6321491"/>
              <a:gd name="connsiteX7" fmla="*/ 625151 w 4534677"/>
              <a:gd name="connsiteY7" fmla="*/ 5435067 h 6321491"/>
              <a:gd name="connsiteX8" fmla="*/ 0 w 4534677"/>
              <a:gd name="connsiteY8" fmla="*/ 755795 h 6321491"/>
              <a:gd name="connsiteX0" fmla="*/ 0 w 4534677"/>
              <a:gd name="connsiteY0" fmla="*/ 755795 h 6321491"/>
              <a:gd name="connsiteX1" fmla="*/ 755795 w 4534677"/>
              <a:gd name="connsiteY1" fmla="*/ 0 h 6321491"/>
              <a:gd name="connsiteX2" fmla="*/ 3359004 w 4534677"/>
              <a:gd name="connsiteY2" fmla="*/ 65315 h 6321491"/>
              <a:gd name="connsiteX3" fmla="*/ 3480317 w 4534677"/>
              <a:gd name="connsiteY3" fmla="*/ 1558227 h 6321491"/>
              <a:gd name="connsiteX4" fmla="*/ 4534677 w 4534677"/>
              <a:gd name="connsiteY4" fmla="*/ 5519042 h 6321491"/>
              <a:gd name="connsiteX5" fmla="*/ 3778882 w 4534677"/>
              <a:gd name="connsiteY5" fmla="*/ 6274837 h 6321491"/>
              <a:gd name="connsiteX6" fmla="*/ 1296970 w 4534677"/>
              <a:gd name="connsiteY6" fmla="*/ 6321491 h 6321491"/>
              <a:gd name="connsiteX7" fmla="*/ 625151 w 4534677"/>
              <a:gd name="connsiteY7" fmla="*/ 5435067 h 6321491"/>
              <a:gd name="connsiteX8" fmla="*/ 0 w 4534677"/>
              <a:gd name="connsiteY8" fmla="*/ 755795 h 6321491"/>
              <a:gd name="connsiteX0" fmla="*/ 9389 w 4544066"/>
              <a:gd name="connsiteY0" fmla="*/ 755795 h 6321491"/>
              <a:gd name="connsiteX1" fmla="*/ 765184 w 4544066"/>
              <a:gd name="connsiteY1" fmla="*/ 0 h 6321491"/>
              <a:gd name="connsiteX2" fmla="*/ 3368393 w 4544066"/>
              <a:gd name="connsiteY2" fmla="*/ 65315 h 6321491"/>
              <a:gd name="connsiteX3" fmla="*/ 3489706 w 4544066"/>
              <a:gd name="connsiteY3" fmla="*/ 1558227 h 6321491"/>
              <a:gd name="connsiteX4" fmla="*/ 4544066 w 4544066"/>
              <a:gd name="connsiteY4" fmla="*/ 5519042 h 6321491"/>
              <a:gd name="connsiteX5" fmla="*/ 3788271 w 4544066"/>
              <a:gd name="connsiteY5" fmla="*/ 6274837 h 6321491"/>
              <a:gd name="connsiteX6" fmla="*/ 1306359 w 4544066"/>
              <a:gd name="connsiteY6" fmla="*/ 6321491 h 6321491"/>
              <a:gd name="connsiteX7" fmla="*/ 634540 w 4544066"/>
              <a:gd name="connsiteY7" fmla="*/ 5435067 h 6321491"/>
              <a:gd name="connsiteX8" fmla="*/ 0 w 4544066"/>
              <a:gd name="connsiteY8" fmla="*/ 3674758 h 6321491"/>
              <a:gd name="connsiteX9" fmla="*/ 9389 w 4544066"/>
              <a:gd name="connsiteY9" fmla="*/ 755795 h 6321491"/>
              <a:gd name="connsiteX0" fmla="*/ 9389 w 4544066"/>
              <a:gd name="connsiteY0" fmla="*/ 755795 h 6321491"/>
              <a:gd name="connsiteX1" fmla="*/ 765184 w 4544066"/>
              <a:gd name="connsiteY1" fmla="*/ 0 h 6321491"/>
              <a:gd name="connsiteX2" fmla="*/ 3368393 w 4544066"/>
              <a:gd name="connsiteY2" fmla="*/ 65315 h 6321491"/>
              <a:gd name="connsiteX3" fmla="*/ 3489706 w 4544066"/>
              <a:gd name="connsiteY3" fmla="*/ 1558227 h 6321491"/>
              <a:gd name="connsiteX4" fmla="*/ 4544066 w 4544066"/>
              <a:gd name="connsiteY4" fmla="*/ 5519042 h 6321491"/>
              <a:gd name="connsiteX5" fmla="*/ 3788271 w 4544066"/>
              <a:gd name="connsiteY5" fmla="*/ 6274837 h 6321491"/>
              <a:gd name="connsiteX6" fmla="*/ 1306359 w 4544066"/>
              <a:gd name="connsiteY6" fmla="*/ 6321491 h 6321491"/>
              <a:gd name="connsiteX7" fmla="*/ 41476 w 4544066"/>
              <a:gd name="connsiteY7" fmla="*/ 5599707 h 6321491"/>
              <a:gd name="connsiteX8" fmla="*/ 0 w 4544066"/>
              <a:gd name="connsiteY8" fmla="*/ 3674758 h 6321491"/>
              <a:gd name="connsiteX9" fmla="*/ 9389 w 4544066"/>
              <a:gd name="connsiteY9" fmla="*/ 755795 h 6321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4066" h="6321491">
                <a:moveTo>
                  <a:pt x="9389" y="755795"/>
                </a:moveTo>
                <a:cubicBezTo>
                  <a:pt x="9389" y="338381"/>
                  <a:pt x="347770" y="0"/>
                  <a:pt x="765184" y="0"/>
                </a:cubicBezTo>
                <a:lnTo>
                  <a:pt x="3368393" y="65315"/>
                </a:lnTo>
                <a:cubicBezTo>
                  <a:pt x="3785807" y="65315"/>
                  <a:pt x="3489706" y="1140813"/>
                  <a:pt x="3489706" y="1558227"/>
                </a:cubicBezTo>
                <a:cubicBezTo>
                  <a:pt x="3489706" y="3145976"/>
                  <a:pt x="4544066" y="3931293"/>
                  <a:pt x="4544066" y="5519042"/>
                </a:cubicBezTo>
                <a:cubicBezTo>
                  <a:pt x="4544066" y="5936456"/>
                  <a:pt x="4205685" y="6274837"/>
                  <a:pt x="3788271" y="6274837"/>
                </a:cubicBezTo>
                <a:lnTo>
                  <a:pt x="1306359" y="6321491"/>
                </a:lnTo>
                <a:cubicBezTo>
                  <a:pt x="888945" y="6321491"/>
                  <a:pt x="41476" y="6017121"/>
                  <a:pt x="41476" y="5599707"/>
                </a:cubicBezTo>
                <a:cubicBezTo>
                  <a:pt x="-56299" y="4915373"/>
                  <a:pt x="97775" y="4359092"/>
                  <a:pt x="0" y="3674758"/>
                </a:cubicBezTo>
                <a:cubicBezTo>
                  <a:pt x="3130" y="2701770"/>
                  <a:pt x="6259" y="1728783"/>
                  <a:pt x="9389" y="755795"/>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D296138B-06EE-419B-928E-7A9DB47562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08971" y="2891882"/>
            <a:ext cx="3245734" cy="3758738"/>
          </a:xfrm>
          <a:prstGeom prst="rect">
            <a:avLst/>
          </a:prstGeom>
        </p:spPr>
      </p:pic>
    </p:spTree>
    <p:extLst>
      <p:ext uri="{BB962C8B-B14F-4D97-AF65-F5344CB8AC3E}">
        <p14:creationId xmlns:p14="http://schemas.microsoft.com/office/powerpoint/2010/main" val="114757500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8B7C37A-ED8F-4B01-A44D-C27F6991C2F7}"/>
              </a:ext>
            </a:extLst>
          </p:cNvPr>
          <p:cNvSpPr>
            <a:spLocks noChangeAspect="1"/>
          </p:cNvSpPr>
          <p:nvPr>
            <p:custDataLst>
              <p:tags r:id="rId1"/>
            </p:custDataLst>
          </p:nvPr>
        </p:nvSpPr>
        <p:spPr>
          <a:xfrm>
            <a:off x="0" y="0"/>
            <a:ext cx="12192000" cy="6858000"/>
          </a:xfrm>
          <a:prstGeom prst="rect">
            <a:avLst/>
          </a:prstGeom>
          <a:blipFill dpi="0" rotWithShape="0">
            <a:blip r:embed="rId3">
              <a:extLst>
                <a:ext uri="{28A0092B-C50C-407E-A947-70E740481C1C}">
                  <a14:useLocalDpi xmlns:a14="http://schemas.microsoft.com/office/drawing/2010/main" val="0"/>
                </a:ext>
              </a:extLst>
            </a:blip>
            <a:srcRect/>
            <a:stretch>
              <a:fillRect t="-16279" b="-1627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290E8B7C-C09F-4F66-9ACE-7AE7934D0EEB}"/>
              </a:ext>
            </a:extLst>
          </p:cNvPr>
          <p:cNvSpPr/>
          <p:nvPr/>
        </p:nvSpPr>
        <p:spPr>
          <a:xfrm>
            <a:off x="300942" y="149580"/>
            <a:ext cx="11570104" cy="65588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Picture 55">
            <a:extLst>
              <a:ext uri="{FF2B5EF4-FFF2-40B4-BE49-F238E27FC236}">
                <a16:creationId xmlns:a16="http://schemas.microsoft.com/office/drawing/2014/main" id="{C93307D3-F619-40DB-9664-26866B2E58C8}"/>
              </a:ext>
            </a:extLst>
          </p:cNvPr>
          <p:cNvPicPr>
            <a:picLocks noChangeAspect="1"/>
          </p:cNvPicPr>
          <p:nvPr/>
        </p:nvPicPr>
        <p:blipFill>
          <a:blip r:embed="rId4"/>
          <a:stretch>
            <a:fillRect/>
          </a:stretch>
        </p:blipFill>
        <p:spPr>
          <a:xfrm>
            <a:off x="10661254" y="422286"/>
            <a:ext cx="1081125" cy="1823520"/>
          </a:xfrm>
          <a:prstGeom prst="rect">
            <a:avLst/>
          </a:prstGeom>
          <a:effectLst>
            <a:outerShdw blurRad="76200" dir="18900000" sy="23000" kx="-1200000" algn="bl" rotWithShape="0">
              <a:prstClr val="black">
                <a:alpha val="20000"/>
              </a:prstClr>
            </a:outerShdw>
          </a:effectLst>
        </p:spPr>
      </p:pic>
      <p:pic>
        <p:nvPicPr>
          <p:cNvPr id="59" name="Picture 58">
            <a:extLst>
              <a:ext uri="{FF2B5EF4-FFF2-40B4-BE49-F238E27FC236}">
                <a16:creationId xmlns:a16="http://schemas.microsoft.com/office/drawing/2014/main" id="{8A162578-AC64-4027-B949-70F90348F326}"/>
              </a:ext>
            </a:extLst>
          </p:cNvPr>
          <p:cNvPicPr>
            <a:picLocks noChangeAspect="1"/>
          </p:cNvPicPr>
          <p:nvPr/>
        </p:nvPicPr>
        <p:blipFill>
          <a:blip r:embed="rId5"/>
          <a:stretch>
            <a:fillRect/>
          </a:stretch>
        </p:blipFill>
        <p:spPr>
          <a:xfrm>
            <a:off x="610471" y="772218"/>
            <a:ext cx="587100" cy="561828"/>
          </a:xfrm>
          <a:prstGeom prst="rect">
            <a:avLst/>
          </a:prstGeom>
          <a:effectLst>
            <a:outerShdw blurRad="76200" dir="18900000" sy="23000" kx="-1200000" algn="bl" rotWithShape="0">
              <a:prstClr val="black">
                <a:alpha val="20000"/>
              </a:prstClr>
            </a:outerShdw>
          </a:effectLst>
        </p:spPr>
      </p:pic>
      <p:pic>
        <p:nvPicPr>
          <p:cNvPr id="60" name="Picture 59">
            <a:extLst>
              <a:ext uri="{FF2B5EF4-FFF2-40B4-BE49-F238E27FC236}">
                <a16:creationId xmlns:a16="http://schemas.microsoft.com/office/drawing/2014/main" id="{05B9A87F-3333-44EB-B559-45EC312978A3}"/>
              </a:ext>
            </a:extLst>
          </p:cNvPr>
          <p:cNvPicPr>
            <a:picLocks noChangeAspect="1"/>
          </p:cNvPicPr>
          <p:nvPr/>
        </p:nvPicPr>
        <p:blipFill>
          <a:blip r:embed="rId6"/>
          <a:stretch>
            <a:fillRect/>
          </a:stretch>
        </p:blipFill>
        <p:spPr>
          <a:xfrm flipH="1">
            <a:off x="8305" y="4533360"/>
            <a:ext cx="1255500" cy="2324640"/>
          </a:xfrm>
          <a:prstGeom prst="rect">
            <a:avLst/>
          </a:prstGeom>
          <a:effectLst>
            <a:outerShdw blurRad="76200" dir="18900000" sy="23000" kx="-1200000" algn="bl" rotWithShape="0">
              <a:prstClr val="black">
                <a:alpha val="20000"/>
              </a:prstClr>
            </a:outerShdw>
          </a:effectLst>
        </p:spPr>
      </p:pic>
      <p:sp>
        <p:nvSpPr>
          <p:cNvPr id="10" name="Text Box 3">
            <a:extLst>
              <a:ext uri="{FF2B5EF4-FFF2-40B4-BE49-F238E27FC236}">
                <a16:creationId xmlns:a16="http://schemas.microsoft.com/office/drawing/2014/main" id="{85A6591A-C571-4385-BD6E-6C34C95C53D4}"/>
              </a:ext>
            </a:extLst>
          </p:cNvPr>
          <p:cNvSpPr txBox="1">
            <a:spLocks noChangeArrowheads="1"/>
          </p:cNvSpPr>
          <p:nvPr/>
        </p:nvSpPr>
        <p:spPr bwMode="auto">
          <a:xfrm>
            <a:off x="1197571" y="1059433"/>
            <a:ext cx="9296400"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Verdana" panose="020B0604030504040204" pitchFamily="34" charset="0"/>
              </a:defRPr>
            </a:lvl1pPr>
            <a:lvl2pPr marL="742950" indent="-285750">
              <a:spcBef>
                <a:spcPct val="20000"/>
              </a:spcBef>
              <a:buChar char="–"/>
              <a:defRPr sz="28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Verdana" panose="020B0604030504040204" pitchFamily="34" charset="0"/>
              </a:defRPr>
            </a:lvl3pPr>
            <a:lvl4pPr marL="1600200" indent="-228600">
              <a:spcBef>
                <a:spcPct val="20000"/>
              </a:spcBef>
              <a:buChar char="–"/>
              <a:defRPr sz="2000">
                <a:solidFill>
                  <a:schemeClr val="tx1"/>
                </a:solidFill>
                <a:latin typeface="Verdana" panose="020B0604030504040204" pitchFamily="34" charset="0"/>
              </a:defRPr>
            </a:lvl4pPr>
            <a:lvl5pPr marL="2057400" indent="-22860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lgn="just" eaLnBrk="1" hangingPunct="1">
              <a:spcBef>
                <a:spcPct val="50000"/>
              </a:spcBef>
              <a:buFontTx/>
              <a:buNone/>
            </a:pPr>
            <a:r>
              <a:rPr lang="en-US" altLang="vi-VN" sz="3600" b="1">
                <a:solidFill>
                  <a:srgbClr val="FF3399"/>
                </a:solidFill>
                <a:latin typeface="Times New Roman" panose="02020603050405020304" pitchFamily="18" charset="0"/>
                <a:cs typeface="Times New Roman" panose="02020603050405020304" pitchFamily="18" charset="0"/>
              </a:rPr>
              <a:t>- Chúng ta cần bảo vệ các loài thú thuộc động vật hoang dã, tuyệt đối không săn bắt, mua bán … các loại thú quý.</a:t>
            </a:r>
          </a:p>
        </p:txBody>
      </p:sp>
      <p:sp>
        <p:nvSpPr>
          <p:cNvPr id="11" name="Text Box 3">
            <a:extLst>
              <a:ext uri="{FF2B5EF4-FFF2-40B4-BE49-F238E27FC236}">
                <a16:creationId xmlns:a16="http://schemas.microsoft.com/office/drawing/2014/main" id="{E1B2F1B7-D02F-425B-975B-836E0E4BE513}"/>
              </a:ext>
            </a:extLst>
          </p:cNvPr>
          <p:cNvSpPr txBox="1">
            <a:spLocks noChangeArrowheads="1"/>
          </p:cNvSpPr>
          <p:nvPr/>
        </p:nvSpPr>
        <p:spPr bwMode="auto">
          <a:xfrm>
            <a:off x="1197571" y="2738587"/>
            <a:ext cx="997657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Verdana" panose="020B0604030504040204" pitchFamily="34" charset="0"/>
              </a:defRPr>
            </a:lvl1pPr>
            <a:lvl2pPr marL="742950" indent="-285750">
              <a:spcBef>
                <a:spcPct val="20000"/>
              </a:spcBef>
              <a:buChar char="–"/>
              <a:defRPr sz="28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Verdana" panose="020B0604030504040204" pitchFamily="34" charset="0"/>
              </a:defRPr>
            </a:lvl3pPr>
            <a:lvl4pPr marL="1600200" indent="-228600">
              <a:spcBef>
                <a:spcPct val="20000"/>
              </a:spcBef>
              <a:buChar char="–"/>
              <a:defRPr sz="2000">
                <a:solidFill>
                  <a:schemeClr val="tx1"/>
                </a:solidFill>
                <a:latin typeface="Verdana" panose="020B0604030504040204" pitchFamily="34" charset="0"/>
              </a:defRPr>
            </a:lvl4pPr>
            <a:lvl5pPr marL="2057400" indent="-22860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lgn="just" eaLnBrk="1" hangingPunct="1">
              <a:spcBef>
                <a:spcPct val="50000"/>
              </a:spcBef>
              <a:buFontTx/>
              <a:buNone/>
            </a:pPr>
            <a:r>
              <a:rPr lang="en-US" altLang="vi-VN" sz="3600" b="1">
                <a:solidFill>
                  <a:schemeClr val="accent1">
                    <a:lumMod val="75000"/>
                  </a:schemeClr>
                </a:solidFill>
                <a:latin typeface="Times New Roman" panose="02020603050405020304" pitchFamily="18" charset="0"/>
                <a:cs typeface="Times New Roman" panose="02020603050405020304" pitchFamily="18" charset="0"/>
              </a:rPr>
              <a:t>- Không đốt phá rừng, giữ môi trường sống trong sạch cho các loài sinh vật.</a:t>
            </a:r>
          </a:p>
        </p:txBody>
      </p:sp>
      <p:sp>
        <p:nvSpPr>
          <p:cNvPr id="12" name="Text Box 3">
            <a:extLst>
              <a:ext uri="{FF2B5EF4-FFF2-40B4-BE49-F238E27FC236}">
                <a16:creationId xmlns:a16="http://schemas.microsoft.com/office/drawing/2014/main" id="{AA8DE328-9D9E-4F1F-9E8B-F954FB6A6DDD}"/>
              </a:ext>
            </a:extLst>
          </p:cNvPr>
          <p:cNvSpPr txBox="1">
            <a:spLocks noChangeArrowheads="1"/>
          </p:cNvSpPr>
          <p:nvPr/>
        </p:nvSpPr>
        <p:spPr bwMode="auto">
          <a:xfrm>
            <a:off x="1243980" y="3894000"/>
            <a:ext cx="9930161"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Verdana" panose="020B0604030504040204" pitchFamily="34" charset="0"/>
              </a:defRPr>
            </a:lvl1pPr>
            <a:lvl2pPr marL="742950" indent="-285750">
              <a:spcBef>
                <a:spcPct val="20000"/>
              </a:spcBef>
              <a:buChar char="–"/>
              <a:defRPr sz="28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Verdana" panose="020B0604030504040204" pitchFamily="34" charset="0"/>
              </a:defRPr>
            </a:lvl3pPr>
            <a:lvl4pPr marL="1600200" indent="-228600">
              <a:spcBef>
                <a:spcPct val="20000"/>
              </a:spcBef>
              <a:buChar char="–"/>
              <a:defRPr sz="2000">
                <a:solidFill>
                  <a:schemeClr val="tx1"/>
                </a:solidFill>
                <a:latin typeface="Verdana" panose="020B0604030504040204" pitchFamily="34" charset="0"/>
              </a:defRPr>
            </a:lvl4pPr>
            <a:lvl5pPr marL="2057400" indent="-22860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lgn="just" eaLnBrk="1" hangingPunct="1">
              <a:spcBef>
                <a:spcPct val="50000"/>
              </a:spcBef>
              <a:buFontTx/>
              <a:buNone/>
            </a:pPr>
            <a:r>
              <a:rPr lang="en-US" altLang="vi-VN" sz="3600" b="1">
                <a:solidFill>
                  <a:srgbClr val="0070C0"/>
                </a:solidFill>
                <a:latin typeface="Times New Roman" panose="02020603050405020304" pitchFamily="18" charset="0"/>
                <a:cs typeface="Times New Roman" panose="02020603050405020304" pitchFamily="18" charset="0"/>
              </a:rPr>
              <a:t>- Yêu quý các loài động vật có ích, có tinh thần và hành động vảo vệ các loài động vật, đặc biệt là các loài động vật quý hiếm.</a:t>
            </a:r>
          </a:p>
        </p:txBody>
      </p:sp>
      <p:sp>
        <p:nvSpPr>
          <p:cNvPr id="13" name="Text Box 3">
            <a:extLst>
              <a:ext uri="{FF2B5EF4-FFF2-40B4-BE49-F238E27FC236}">
                <a16:creationId xmlns:a16="http://schemas.microsoft.com/office/drawing/2014/main" id="{E53AE54B-22A7-4E54-856D-A051B8894272}"/>
              </a:ext>
            </a:extLst>
          </p:cNvPr>
          <p:cNvSpPr txBox="1">
            <a:spLocks noChangeArrowheads="1"/>
          </p:cNvSpPr>
          <p:nvPr/>
        </p:nvSpPr>
        <p:spPr bwMode="auto">
          <a:xfrm>
            <a:off x="1017859" y="5528606"/>
            <a:ext cx="1015628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Verdana" panose="020B0604030504040204" pitchFamily="34" charset="0"/>
              </a:defRPr>
            </a:lvl1pPr>
            <a:lvl2pPr marL="742950" indent="-285750">
              <a:spcBef>
                <a:spcPct val="20000"/>
              </a:spcBef>
              <a:buChar char="–"/>
              <a:defRPr sz="2800">
                <a:solidFill>
                  <a:schemeClr val="tx1"/>
                </a:solidFill>
                <a:latin typeface="Verdana" panose="020B0604030504040204" pitchFamily="34" charset="0"/>
              </a:defRPr>
            </a:lvl2pPr>
            <a:lvl3pPr marL="1143000" indent="-228600">
              <a:spcBef>
                <a:spcPct val="20000"/>
              </a:spcBef>
              <a:buChar char="•"/>
              <a:defRPr sz="2400">
                <a:solidFill>
                  <a:schemeClr val="tx1"/>
                </a:solidFill>
                <a:latin typeface="Verdana" panose="020B0604030504040204" pitchFamily="34" charset="0"/>
              </a:defRPr>
            </a:lvl3pPr>
            <a:lvl4pPr marL="1600200" indent="-228600">
              <a:spcBef>
                <a:spcPct val="20000"/>
              </a:spcBef>
              <a:buChar char="–"/>
              <a:defRPr sz="2000">
                <a:solidFill>
                  <a:schemeClr val="tx1"/>
                </a:solidFill>
                <a:latin typeface="Verdana" panose="020B0604030504040204" pitchFamily="34" charset="0"/>
              </a:defRPr>
            </a:lvl4pPr>
            <a:lvl5pPr marL="2057400" indent="-228600">
              <a:spcBef>
                <a:spcPct val="20000"/>
              </a:spcBef>
              <a:buChar char="»"/>
              <a:defRPr sz="2000">
                <a:solidFill>
                  <a:schemeClr val="tx1"/>
                </a:solidFill>
                <a:latin typeface="Verdana" panose="020B060403050404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defRPr>
            </a:lvl9pPr>
          </a:lstStyle>
          <a:p>
            <a:pPr algn="just" eaLnBrk="1" hangingPunct="1">
              <a:spcBef>
                <a:spcPct val="50000"/>
              </a:spcBef>
              <a:buFontTx/>
              <a:buNone/>
            </a:pPr>
            <a:r>
              <a:rPr lang="en-US" altLang="vi-VN" sz="3600" b="1">
                <a:solidFill>
                  <a:srgbClr val="00B050"/>
                </a:solidFill>
                <a:latin typeface="Times New Roman" panose="02020603050405020304" pitchFamily="18" charset="0"/>
                <a:cs typeface="Times New Roman" panose="02020603050405020304" pitchFamily="18" charset="0"/>
              </a:rPr>
              <a:t>- Tuyên truyền mọi người năng cao ý thức bảo vệ môi trường sống.</a:t>
            </a:r>
          </a:p>
        </p:txBody>
      </p:sp>
      <p:pic>
        <p:nvPicPr>
          <p:cNvPr id="6" name="Picture 5">
            <a:extLst>
              <a:ext uri="{FF2B5EF4-FFF2-40B4-BE49-F238E27FC236}">
                <a16:creationId xmlns:a16="http://schemas.microsoft.com/office/drawing/2014/main" id="{CD98A29B-575C-4C2E-AA50-323649142DF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76123" y="250724"/>
            <a:ext cx="7065876" cy="1286367"/>
          </a:xfrm>
          <a:prstGeom prst="rect">
            <a:avLst/>
          </a:prstGeom>
        </p:spPr>
      </p:pic>
    </p:spTree>
    <p:extLst>
      <p:ext uri="{BB962C8B-B14F-4D97-AF65-F5344CB8AC3E}">
        <p14:creationId xmlns:p14="http://schemas.microsoft.com/office/powerpoint/2010/main" val="22253309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trips(down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strips(down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strips(down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downLeft)">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7237FF8D-B79B-47D2-A548-546139F32C50}"/>
              </a:ext>
            </a:extLst>
          </p:cNvPr>
          <p:cNvGrpSpPr/>
          <p:nvPr/>
        </p:nvGrpSpPr>
        <p:grpSpPr>
          <a:xfrm>
            <a:off x="0" y="0"/>
            <a:ext cx="12192000" cy="6858000"/>
            <a:chOff x="0" y="0"/>
            <a:chExt cx="12192000" cy="6858000"/>
          </a:xfrm>
        </p:grpSpPr>
        <p:pic>
          <p:nvPicPr>
            <p:cNvPr id="6" name="图片 5">
              <a:extLst>
                <a:ext uri="{FF2B5EF4-FFF2-40B4-BE49-F238E27FC236}">
                  <a16:creationId xmlns:a16="http://schemas.microsoft.com/office/drawing/2014/main" id="{AA09BE19-B098-4D0F-B4B2-E4014EB8EE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4445000"/>
            </a:xfrm>
            <a:prstGeom prst="rect">
              <a:avLst/>
            </a:prstGeom>
          </p:spPr>
        </p:pic>
        <p:pic>
          <p:nvPicPr>
            <p:cNvPr id="7" name="图片 6">
              <a:extLst>
                <a:ext uri="{FF2B5EF4-FFF2-40B4-BE49-F238E27FC236}">
                  <a16:creationId xmlns:a16="http://schemas.microsoft.com/office/drawing/2014/main" id="{C35812F3-190A-49E8-853C-A1177C18F0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413000"/>
              <a:ext cx="12192000" cy="4445000"/>
            </a:xfrm>
            <a:prstGeom prst="rect">
              <a:avLst/>
            </a:prstGeom>
          </p:spPr>
        </p:pic>
      </p:grpSp>
      <p:sp>
        <p:nvSpPr>
          <p:cNvPr id="19" name="矩形 18">
            <a:extLst>
              <a:ext uri="{FF2B5EF4-FFF2-40B4-BE49-F238E27FC236}">
                <a16:creationId xmlns:a16="http://schemas.microsoft.com/office/drawing/2014/main" id="{60A658DF-C2F2-4ABE-AF8E-831180981CC3}"/>
              </a:ext>
            </a:extLst>
          </p:cNvPr>
          <p:cNvSpPr/>
          <p:nvPr/>
        </p:nvSpPr>
        <p:spPr>
          <a:xfrm>
            <a:off x="0" y="0"/>
            <a:ext cx="12192000" cy="6858000"/>
          </a:xfrm>
          <a:prstGeom prst="rect">
            <a:avLst/>
          </a:prstGeom>
          <a:solidFill>
            <a:schemeClr val="bg1">
              <a:alpha val="3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杨任东竹石体-Medium" panose="02000000000000000000" pitchFamily="2" charset="-122"/>
              <a:ea typeface="杨任东竹石体-Medium" panose="02000000000000000000" pitchFamily="2" charset="-122"/>
              <a:cs typeface="+mn-cs"/>
            </a:endParaRPr>
          </a:p>
        </p:txBody>
      </p:sp>
      <p:sp>
        <p:nvSpPr>
          <p:cNvPr id="9" name="矩形: 圆角 8">
            <a:extLst>
              <a:ext uri="{FF2B5EF4-FFF2-40B4-BE49-F238E27FC236}">
                <a16:creationId xmlns:a16="http://schemas.microsoft.com/office/drawing/2014/main" id="{A09AD157-567D-44A8-A905-10CE01B3AA7F}"/>
              </a:ext>
            </a:extLst>
          </p:cNvPr>
          <p:cNvSpPr/>
          <p:nvPr/>
        </p:nvSpPr>
        <p:spPr>
          <a:xfrm>
            <a:off x="1659970" y="1521279"/>
            <a:ext cx="9901083" cy="4310870"/>
          </a:xfrm>
          <a:prstGeom prst="roundRect">
            <a:avLst/>
          </a:prstGeom>
          <a:solidFill>
            <a:schemeClr val="bg1">
              <a:alpha val="70000"/>
            </a:schemeClr>
          </a:solidFill>
          <a:ln w="50800">
            <a:solidFill>
              <a:srgbClr val="FDB5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杨任东竹石体-Medium" panose="02000000000000000000" pitchFamily="2" charset="-122"/>
              <a:ea typeface="杨任东竹石体-Medium" panose="02000000000000000000" pitchFamily="2" charset="-122"/>
              <a:cs typeface="+mn-cs"/>
            </a:endParaRPr>
          </a:p>
        </p:txBody>
      </p:sp>
      <p:pic>
        <p:nvPicPr>
          <p:cNvPr id="11" name="Picture 10">
            <a:extLst>
              <a:ext uri="{FF2B5EF4-FFF2-40B4-BE49-F238E27FC236}">
                <a16:creationId xmlns:a16="http://schemas.microsoft.com/office/drawing/2014/main" id="{9AECE057-EC2F-49D0-A5BB-C868EE5BC2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60337" y="3815974"/>
            <a:ext cx="2217751" cy="2800768"/>
          </a:xfrm>
          <a:prstGeom prst="rect">
            <a:avLst/>
          </a:prstGeom>
        </p:spPr>
      </p:pic>
      <p:pic>
        <p:nvPicPr>
          <p:cNvPr id="13" name="Picture 12">
            <a:extLst>
              <a:ext uri="{FF2B5EF4-FFF2-40B4-BE49-F238E27FC236}">
                <a16:creationId xmlns:a16="http://schemas.microsoft.com/office/drawing/2014/main" id="{195390F6-A57C-447C-9A60-049D4B50D0F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64072" y="449147"/>
            <a:ext cx="1114016" cy="1899492"/>
          </a:xfrm>
          <a:prstGeom prst="rect">
            <a:avLst/>
          </a:prstGeom>
        </p:spPr>
      </p:pic>
      <p:pic>
        <p:nvPicPr>
          <p:cNvPr id="22" name="Picture 21">
            <a:extLst>
              <a:ext uri="{FF2B5EF4-FFF2-40B4-BE49-F238E27FC236}">
                <a16:creationId xmlns:a16="http://schemas.microsoft.com/office/drawing/2014/main" id="{F5D56EA8-4D39-4BE1-948D-432DBF1C16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163861">
            <a:off x="6578374" y="4910162"/>
            <a:ext cx="874771" cy="1577380"/>
          </a:xfrm>
          <a:prstGeom prst="rect">
            <a:avLst/>
          </a:prstGeom>
        </p:spPr>
      </p:pic>
      <p:pic>
        <p:nvPicPr>
          <p:cNvPr id="24" name="Picture 23">
            <a:extLst>
              <a:ext uri="{FF2B5EF4-FFF2-40B4-BE49-F238E27FC236}">
                <a16:creationId xmlns:a16="http://schemas.microsoft.com/office/drawing/2014/main" id="{DEBA4265-129F-4B6F-A8B7-B189E5F0366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8554" y="458009"/>
            <a:ext cx="2005777" cy="2362853"/>
          </a:xfrm>
          <a:prstGeom prst="rect">
            <a:avLst/>
          </a:prstGeom>
        </p:spPr>
      </p:pic>
      <p:pic>
        <p:nvPicPr>
          <p:cNvPr id="26" name="Picture 25">
            <a:extLst>
              <a:ext uri="{FF2B5EF4-FFF2-40B4-BE49-F238E27FC236}">
                <a16:creationId xmlns:a16="http://schemas.microsoft.com/office/drawing/2014/main" id="{44D8483E-0A38-494B-A788-E2F2894A746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36808" y="3571021"/>
            <a:ext cx="2104102" cy="3109875"/>
          </a:xfrm>
          <a:prstGeom prst="rect">
            <a:avLst/>
          </a:prstGeom>
        </p:spPr>
      </p:pic>
      <p:pic>
        <p:nvPicPr>
          <p:cNvPr id="28" name="Picture 27">
            <a:extLst>
              <a:ext uri="{FF2B5EF4-FFF2-40B4-BE49-F238E27FC236}">
                <a16:creationId xmlns:a16="http://schemas.microsoft.com/office/drawing/2014/main" id="{582BF065-763C-48FE-850F-1A1623BABAF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79883" y="2036601"/>
            <a:ext cx="8839966" cy="3712786"/>
          </a:xfrm>
          <a:prstGeom prst="rect">
            <a:avLst/>
          </a:prstGeom>
        </p:spPr>
      </p:pic>
    </p:spTree>
    <p:extLst>
      <p:ext uri="{BB962C8B-B14F-4D97-AF65-F5344CB8AC3E}">
        <p14:creationId xmlns:p14="http://schemas.microsoft.com/office/powerpoint/2010/main" val="156223389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circle(in)">
                                      <p:cBhvr>
                                        <p:cTn id="7"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B0F0">
            <a:alpha val="86000"/>
          </a:srgbClr>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9D1181E8-4955-4DB0-848F-F17B76885CF8}"/>
              </a:ext>
            </a:extLst>
          </p:cNvPr>
          <p:cNvPicPr>
            <a:picLocks noChangeAspect="1"/>
          </p:cNvPicPr>
          <p:nvPr/>
        </p:nvPicPr>
        <p:blipFill>
          <a:blip r:embed="rId3"/>
          <a:stretch>
            <a:fillRect/>
          </a:stretch>
        </p:blipFill>
        <p:spPr>
          <a:xfrm>
            <a:off x="0" y="-73629"/>
            <a:ext cx="12192000" cy="5838163"/>
          </a:xfrm>
          <a:prstGeom prst="rect">
            <a:avLst/>
          </a:prstGeom>
        </p:spPr>
      </p:pic>
      <p:pic>
        <p:nvPicPr>
          <p:cNvPr id="2" name="图片 1">
            <a:extLst>
              <a:ext uri="{FF2B5EF4-FFF2-40B4-BE49-F238E27FC236}">
                <a16:creationId xmlns:a16="http://schemas.microsoft.com/office/drawing/2014/main" id="{793BF804-9CC2-4A24-8EB1-E27D28AD263B}"/>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76931" b="99859" l="1352" r="76720">
                        <a14:foregroundMark x1="7525" y1="79048" x2="4527" y2="86772"/>
                        <a14:foregroundMark x1="4527" y1="86772" x2="5526" y2="93686"/>
                        <a14:foregroundMark x1="5526" y1="93686" x2="10053" y2="95203"/>
                        <a14:foregroundMark x1="10053" y1="95203" x2="10582" y2="95203"/>
                        <a14:foregroundMark x1="36684" y1="95556" x2="64139" y2="97002"/>
                        <a14:foregroundMark x1="25867" y1="95908" x2="63022" y2="96896"/>
                        <a14:foregroundMark x1="63022" y1="96896" x2="74486" y2="95661"/>
                        <a14:foregroundMark x1="74486" y1="95661" x2="72722" y2="92028"/>
                        <a14:foregroundMark x1="72722" y1="92028" x2="71311" y2="91429"/>
                        <a14:foregroundMark x1="62610" y1="97390" x2="60259" y2="94215"/>
                        <a14:foregroundMark x1="60259" y1="94215" x2="60259" y2="94215"/>
                        <a14:foregroundMark x1="60259" y1="94215" x2="65550" y2="97143"/>
                        <a14:foregroundMark x1="65550" y1="97143" x2="65550" y2="97143"/>
                        <a14:foregroundMark x1="2175" y1="96578" x2="59377" y2="99929"/>
                        <a14:foregroundMark x1="14521" y1="94286" x2="21399" y2="96014"/>
                        <a14:foregroundMark x1="21399" y1="96014" x2="24162" y2="96226"/>
                        <a14:foregroundMark x1="9347" y1="93192" x2="3469" y2="93122"/>
                        <a14:foregroundMark x1="3469" y1="93122" x2="4292" y2="91252"/>
                        <a14:foregroundMark x1="2704" y1="94815" x2="5232" y2="96543"/>
                        <a14:foregroundMark x1="5232" y1="96543" x2="5409" y2="96720"/>
                        <a14:foregroundMark x1="3292" y1="92945" x2="3586" y2="95062"/>
                        <a14:foregroundMark x1="33039" y1="96825" x2="44503" y2="99012"/>
                        <a14:foregroundMark x1="57966" y1="95379" x2="65961" y2="98942"/>
                        <a14:foregroundMark x1="65961" y1="98942" x2="70841" y2="99506"/>
                        <a14:foregroundMark x1="70841" y1="99506" x2="73604" y2="97954"/>
                        <a14:foregroundMark x1="73604" y1="97954" x2="76190" y2="92487"/>
                        <a14:foregroundMark x1="76190" y1="92487" x2="75544" y2="91252"/>
                        <a14:foregroundMark x1="76073" y1="87231" x2="77366" y2="96649"/>
                        <a14:foregroundMark x1="77366" y1="96649" x2="76720" y2="98660"/>
                        <a14:foregroundMark x1="76720" y1="98660" x2="73016" y2="97919"/>
                        <a14:foregroundMark x1="73016" y1="94638" x2="60670" y2="97390"/>
                        <a14:foregroundMark x1="60670" y1="97390" x2="65373" y2="97425"/>
                        <a14:foregroundMark x1="65373" y1="97425" x2="68078" y2="97390"/>
                        <a14:foregroundMark x1="69077" y1="97496" x2="73369" y2="95802"/>
                        <a14:foregroundMark x1="73369" y1="95802" x2="59024" y2="93228"/>
                        <a14:foregroundMark x1="59024" y1="93228" x2="53616" y2="93862"/>
                        <a14:foregroundMark x1="4703" y1="78307" x2="7995" y2="79153"/>
                        <a14:foregroundMark x1="7995" y1="79153" x2="5467" y2="80423"/>
                        <a14:foregroundMark x1="5467" y1="80423" x2="5526" y2="80317"/>
                        <a14:foregroundMark x1="4409" y1="76966" x2="7760" y2="77037"/>
                        <a14:foregroundMark x1="1352" y1="89418" x2="1352" y2="89418"/>
                        <a14:foregroundMark x1="1352" y1="89418" x2="1352" y2="89418"/>
                        <a14:foregroundMark x1="1352" y1="89418" x2="1764" y2="91499"/>
                        <a14:foregroundMark x1="1764" y1="91499" x2="1764" y2="91499"/>
                        <a14:foregroundMark x1="12287" y1="95556" x2="12287" y2="95556"/>
                        <a14:foregroundMark x1="12287" y1="95556" x2="20811" y2="95802"/>
                        <a14:foregroundMark x1="13521" y1="94286" x2="13404" y2="97390"/>
                        <a14:foregroundMark x1="13404" y1="97390" x2="13404" y2="97390"/>
                        <a14:foregroundMark x1="11699" y1="95379" x2="15638" y2="97319"/>
                        <a14:foregroundMark x1="34979" y1="95203" x2="35979" y2="96226"/>
                        <a14:foregroundMark x1="35979" y1="96226" x2="35979" y2="96226"/>
                        <a14:foregroundMark x1="35979" y1="96226" x2="36390" y2="98765"/>
                        <a14:foregroundMark x1="35273" y1="96226" x2="35273" y2="96226"/>
                        <a14:foregroundMark x1="35273" y1="96226" x2="36508" y2="98907"/>
                        <a14:foregroundMark x1="36508" y1="98907" x2="36508" y2="98907"/>
                        <a14:foregroundMark x1="33745" y1="97390" x2="33745" y2="97390"/>
                        <a14:foregroundMark x1="33745" y1="97390" x2="38095" y2="96649"/>
                        <a14:foregroundMark x1="38095" y1="96649" x2="38095" y2="96649"/>
                        <a14:foregroundMark x1="38095" y1="96649" x2="4056" y2="96014"/>
                        <a14:foregroundMark x1="4056" y1="96014" x2="4703" y2="95732"/>
                        <a14:foregroundMark x1="4115" y1="96825" x2="3998" y2="97989"/>
                        <a14:foregroundMark x1="52499" y1="94533" x2="56614" y2="94638"/>
                        <a14:foregroundMark x1="56614" y1="94638" x2="61905" y2="97743"/>
                        <a14:foregroundMark x1="61905" y1="97743" x2="61905" y2="97743"/>
                        <a14:foregroundMark x1="70606" y1="96296" x2="70076" y2="98201"/>
                        <a14:foregroundMark x1="70076" y1="98201" x2="73310" y2="97813"/>
                        <a14:foregroundMark x1="73310" y1="97813" x2="69841" y2="97989"/>
                        <a14:foregroundMark x1="69841" y1="97989" x2="73604" y2="96332"/>
                        <a14:foregroundMark x1="73604" y1="96332" x2="39918" y2="97319"/>
                        <a14:foregroundMark x1="39918" y1="97319" x2="39624" y2="97143"/>
                        <a14:foregroundMark x1="32745" y1="96896" x2="33745" y2="98589"/>
                        <a14:foregroundMark x1="56849" y1="95626" x2="56849" y2="97672"/>
                        <a14:foregroundMark x1="56849" y1="97672" x2="59377" y2="95485"/>
                        <a14:foregroundMark x1="59377" y1="95485" x2="67490" y2="96614"/>
                        <a14:foregroundMark x1="67490" y1="96614" x2="69606" y2="98095"/>
                        <a14:foregroundMark x1="69606" y1="98095" x2="71781" y2="96261"/>
                        <a14:foregroundMark x1="71781" y1="96261" x2="75073" y2="96332"/>
                        <a14:foregroundMark x1="75073" y1="96332" x2="60376" y2="96296"/>
                        <a14:backgroundMark x1="6114" y1="75097" x2="12522" y2="75697"/>
                        <a14:backgroundMark x1="78547" y1="96112" x2="86596" y2="96296"/>
                        <a14:backgroundMark x1="86596" y1="96296" x2="87008" y2="96402"/>
                        <a14:backgroundMark x1="3483" y1="95067" x2="3439" y2="95379"/>
                        <a14:backgroundMark x1="22986" y1="91182" x2="27043" y2="88713"/>
                        <a14:backgroundMark x1="27043" y1="88713" x2="37743" y2="85538"/>
                        <a14:backgroundMark x1="37743" y1="85538" x2="40976" y2="85150"/>
                        <a14:backgroundMark x1="40976" y1="85150" x2="48442" y2="86243"/>
                        <a14:backgroundMark x1="48442" y1="86243" x2="55614" y2="89347"/>
                        <a14:backgroundMark x1="55614" y1="89347" x2="58025" y2="91429"/>
                        <a14:backgroundMark x1="30688" y1="86102" x2="21576" y2="90899"/>
                        <a14:backgroundMark x1="21576" y1="90899" x2="27278" y2="86314"/>
                        <a14:backgroundMark x1="27278" y1="86314" x2="34803" y2="84374"/>
                        <a14:backgroundMark x1="34803" y1="84374" x2="39153" y2="84656"/>
                        <a14:backgroundMark x1="39153" y1="84656" x2="42916" y2="84515"/>
                        <a14:backgroundMark x1="42916" y1="84515" x2="55026" y2="87725"/>
                        <a14:backgroundMark x1="55026" y1="87725" x2="56555" y2="89559"/>
                        <a14:backgroundMark x1="56555" y1="89559" x2="57496" y2="90053"/>
                      </a14:backgroundRemoval>
                    </a14:imgEffect>
                  </a14:imgLayer>
                </a14:imgProps>
              </a:ext>
              <a:ext uri="{28A0092B-C50C-407E-A947-70E740481C1C}">
                <a14:useLocalDpi xmlns:a14="http://schemas.microsoft.com/office/drawing/2010/main" val="0"/>
              </a:ext>
            </a:extLst>
          </a:blip>
          <a:srcRect t="74968" r="23875" b="-14"/>
          <a:stretch/>
        </p:blipFill>
        <p:spPr>
          <a:xfrm>
            <a:off x="-80010" y="84749"/>
            <a:ext cx="12352020" cy="6773251"/>
          </a:xfrm>
          <a:prstGeom prst="rect">
            <a:avLst/>
          </a:prstGeom>
        </p:spPr>
      </p:pic>
      <p:pic>
        <p:nvPicPr>
          <p:cNvPr id="4" name="Picture 3">
            <a:extLst>
              <a:ext uri="{FF2B5EF4-FFF2-40B4-BE49-F238E27FC236}">
                <a16:creationId xmlns:a16="http://schemas.microsoft.com/office/drawing/2014/main" id="{3930FC2A-A752-45F5-BBEE-638B7AC7F498}"/>
              </a:ext>
            </a:extLst>
          </p:cNvPr>
          <p:cNvPicPr>
            <a:picLocks noChangeAspect="1"/>
          </p:cNvPicPr>
          <p:nvPr/>
        </p:nvPicPr>
        <p:blipFill>
          <a:blip r:embed="rId6"/>
          <a:stretch>
            <a:fillRect/>
          </a:stretch>
        </p:blipFill>
        <p:spPr>
          <a:xfrm>
            <a:off x="142910" y="3954780"/>
            <a:ext cx="2844868" cy="2849649"/>
          </a:xfrm>
          <a:prstGeom prst="rect">
            <a:avLst/>
          </a:prstGeom>
        </p:spPr>
      </p:pic>
      <p:pic>
        <p:nvPicPr>
          <p:cNvPr id="5" name="Picture 4">
            <a:extLst>
              <a:ext uri="{FF2B5EF4-FFF2-40B4-BE49-F238E27FC236}">
                <a16:creationId xmlns:a16="http://schemas.microsoft.com/office/drawing/2014/main" id="{5C21D159-8263-4A0D-A016-F36580A98D96}"/>
              </a:ext>
            </a:extLst>
          </p:cNvPr>
          <p:cNvPicPr>
            <a:picLocks noChangeAspect="1"/>
          </p:cNvPicPr>
          <p:nvPr/>
        </p:nvPicPr>
        <p:blipFill rotWithShape="1">
          <a:blip r:embed="rId7">
            <a:extLst>
              <a:ext uri="{28A0092B-C50C-407E-A947-70E740481C1C}">
                <a14:useLocalDpi xmlns:a14="http://schemas.microsoft.com/office/drawing/2010/main" val="0"/>
              </a:ext>
            </a:extLst>
          </a:blip>
          <a:srcRect l="3750" t="5719" r="36094" b="30442"/>
          <a:stretch/>
        </p:blipFill>
        <p:spPr>
          <a:xfrm>
            <a:off x="3130688" y="4678088"/>
            <a:ext cx="9312264" cy="2179912"/>
          </a:xfrm>
          <a:prstGeom prst="rect">
            <a:avLst/>
          </a:prstGeom>
        </p:spPr>
      </p:pic>
      <p:grpSp>
        <p:nvGrpSpPr>
          <p:cNvPr id="3" name="Group 2">
            <a:extLst>
              <a:ext uri="{FF2B5EF4-FFF2-40B4-BE49-F238E27FC236}">
                <a16:creationId xmlns:a16="http://schemas.microsoft.com/office/drawing/2014/main" id="{77FEE814-7589-4545-AD16-C295B92B80E4}"/>
              </a:ext>
            </a:extLst>
          </p:cNvPr>
          <p:cNvGrpSpPr/>
          <p:nvPr/>
        </p:nvGrpSpPr>
        <p:grpSpPr>
          <a:xfrm>
            <a:off x="4211873" y="355818"/>
            <a:ext cx="4898066" cy="1475295"/>
            <a:chOff x="1700180" y="816770"/>
            <a:chExt cx="4898066" cy="1475295"/>
          </a:xfrm>
        </p:grpSpPr>
        <p:pic>
          <p:nvPicPr>
            <p:cNvPr id="8" name="图片 19">
              <a:extLst>
                <a:ext uri="{FF2B5EF4-FFF2-40B4-BE49-F238E27FC236}">
                  <a16:creationId xmlns:a16="http://schemas.microsoft.com/office/drawing/2014/main" id="{958B6096-167D-4AFD-B818-CD2C047A625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6200000">
              <a:off x="3411565" y="-894615"/>
              <a:ext cx="1475295" cy="4898066"/>
            </a:xfrm>
            <a:prstGeom prst="rect">
              <a:avLst/>
            </a:prstGeom>
          </p:spPr>
        </p:pic>
        <p:pic>
          <p:nvPicPr>
            <p:cNvPr id="6" name="Picture 5">
              <a:extLst>
                <a:ext uri="{FF2B5EF4-FFF2-40B4-BE49-F238E27FC236}">
                  <a16:creationId xmlns:a16="http://schemas.microsoft.com/office/drawing/2014/main" id="{905C0CE1-53C6-4F0A-9D72-827DB3FAC0E5}"/>
                </a:ext>
              </a:extLst>
            </p:cNvPr>
            <p:cNvPicPr>
              <a:picLocks noChangeAspect="1"/>
            </p:cNvPicPr>
            <p:nvPr/>
          </p:nvPicPr>
          <p:blipFill rotWithShape="1">
            <a:blip r:embed="rId9">
              <a:extLst>
                <a:ext uri="{28A0092B-C50C-407E-A947-70E740481C1C}">
                  <a14:useLocalDpi xmlns:a14="http://schemas.microsoft.com/office/drawing/2010/main" val="0"/>
                </a:ext>
              </a:extLst>
            </a:blip>
            <a:srcRect l="7037" r="31516" b="34682"/>
            <a:stretch/>
          </p:blipFill>
          <p:spPr>
            <a:xfrm>
              <a:off x="2771000" y="1150385"/>
              <a:ext cx="2805079" cy="973383"/>
            </a:xfrm>
            <a:prstGeom prst="rect">
              <a:avLst/>
            </a:prstGeom>
          </p:spPr>
        </p:pic>
      </p:grpSp>
    </p:spTree>
    <p:extLst>
      <p:ext uri="{BB962C8B-B14F-4D97-AF65-F5344CB8AC3E}">
        <p14:creationId xmlns:p14="http://schemas.microsoft.com/office/powerpoint/2010/main" val="371462304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EEF6A50-71BB-4A2C-BE70-C236C26A7F5C}"/>
              </a:ext>
            </a:extLst>
          </p:cNvPr>
          <p:cNvPicPr>
            <a:picLocks noChangeAspect="1"/>
          </p:cNvPicPr>
          <p:nvPr/>
        </p:nvPicPr>
        <p:blipFill rotWithShape="1">
          <a:blip r:embed="rId3">
            <a:extLst>
              <a:ext uri="{28A0092B-C50C-407E-A947-70E740481C1C}">
                <a14:useLocalDpi xmlns:a14="http://schemas.microsoft.com/office/drawing/2010/main" val="0"/>
              </a:ext>
            </a:extLst>
          </a:blip>
          <a:srcRect l="2222" r="2222"/>
          <a:stretch/>
        </p:blipFill>
        <p:spPr>
          <a:xfrm>
            <a:off x="0" y="0"/>
            <a:ext cx="12192000" cy="6858000"/>
          </a:xfrm>
          <a:prstGeom prst="rect">
            <a:avLst/>
          </a:prstGeom>
        </p:spPr>
      </p:pic>
      <p:sp>
        <p:nvSpPr>
          <p:cNvPr id="6" name="Rectangle 5">
            <a:extLst>
              <a:ext uri="{FF2B5EF4-FFF2-40B4-BE49-F238E27FC236}">
                <a16:creationId xmlns:a16="http://schemas.microsoft.com/office/drawing/2014/main" id="{592FF785-8DEA-4C1A-88A5-4D916571DD58}"/>
              </a:ext>
            </a:extLst>
          </p:cNvPr>
          <p:cNvSpPr/>
          <p:nvPr/>
        </p:nvSpPr>
        <p:spPr>
          <a:xfrm>
            <a:off x="0" y="0"/>
            <a:ext cx="12192000" cy="6858000"/>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9986710C-9858-48D6-959A-0B3279018B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5610" y="-210233"/>
            <a:ext cx="5146390" cy="7278466"/>
          </a:xfrm>
          <a:prstGeom prst="rect">
            <a:avLst/>
          </a:prstGeom>
        </p:spPr>
      </p:pic>
      <p:sp>
        <p:nvSpPr>
          <p:cNvPr id="11" name="Rectangle 10">
            <a:extLst>
              <a:ext uri="{FF2B5EF4-FFF2-40B4-BE49-F238E27FC236}">
                <a16:creationId xmlns:a16="http://schemas.microsoft.com/office/drawing/2014/main" id="{7AD708D0-D4F2-47A9-B042-B8A46703E6C6}"/>
              </a:ext>
            </a:extLst>
          </p:cNvPr>
          <p:cNvSpPr/>
          <p:nvPr/>
        </p:nvSpPr>
        <p:spPr>
          <a:xfrm>
            <a:off x="782336" y="666582"/>
            <a:ext cx="8836469" cy="1107996"/>
          </a:xfrm>
          <a:prstGeom prst="rect">
            <a:avLst/>
          </a:prstGeom>
          <a:noFill/>
          <a:effectLst>
            <a:outerShdw blurRad="50800" dist="50800" dir="5400000" algn="ctr" rotWithShape="0">
              <a:srgbClr val="000000">
                <a:alpha val="89000"/>
              </a:srgbClr>
            </a:outerShdw>
          </a:effectLst>
        </p:spPr>
        <p:txBody>
          <a:bodyPr wrap="square" lIns="91440" tIns="45720" rIns="91440" bIns="45720">
            <a:spAutoFit/>
          </a:bodyPr>
          <a:lstStyle/>
          <a:p>
            <a:pPr algn="ctr"/>
            <a:r>
              <a:rPr lang="en-US" sz="6600" b="1" dirty="0">
                <a:ln w="22225">
                  <a:solidFill>
                    <a:sysClr val="windowText" lastClr="000000"/>
                  </a:solidFill>
                  <a:prstDash val="solid"/>
                </a:ln>
                <a:solidFill>
                  <a:srgbClr val="FFFF00"/>
                </a:solidFill>
                <a:latin typeface="Times New Roman" panose="02020603050405020304" pitchFamily="18" charset="0"/>
                <a:cs typeface="Times New Roman" panose="02020603050405020304" pitchFamily="18" charset="0"/>
              </a:rPr>
              <a:t>YÊU CẦU CẦN ĐẠT</a:t>
            </a:r>
            <a:endParaRPr lang="en-US" sz="6600" b="1" cap="none" spc="0" dirty="0">
              <a:ln w="22225">
                <a:solidFill>
                  <a:sysClr val="windowText" lastClr="000000"/>
                </a:solidFill>
                <a:prstDash val="solid"/>
              </a:ln>
              <a:solidFill>
                <a:srgbClr val="FF99CC"/>
              </a:solidFill>
              <a:effectLst/>
              <a:latin typeface="Times New Roman" panose="02020603050405020304" pitchFamily="18" charset="0"/>
              <a:cs typeface="Times New Roman" panose="02020603050405020304" pitchFamily="18" charset="0"/>
            </a:endParaRPr>
          </a:p>
        </p:txBody>
      </p:sp>
      <p:grpSp>
        <p:nvGrpSpPr>
          <p:cNvPr id="25" name="Group 24">
            <a:extLst>
              <a:ext uri="{FF2B5EF4-FFF2-40B4-BE49-F238E27FC236}">
                <a16:creationId xmlns:a16="http://schemas.microsoft.com/office/drawing/2014/main" id="{9618CA4F-C517-4FAF-97B2-9E1D80DDA817}"/>
              </a:ext>
            </a:extLst>
          </p:cNvPr>
          <p:cNvGrpSpPr/>
          <p:nvPr/>
        </p:nvGrpSpPr>
        <p:grpSpPr>
          <a:xfrm>
            <a:off x="190006" y="1984811"/>
            <a:ext cx="7756514" cy="1695450"/>
            <a:chOff x="207471" y="1162373"/>
            <a:chExt cx="7756514" cy="1695450"/>
          </a:xfrm>
        </p:grpSpPr>
        <p:sp>
          <p:nvSpPr>
            <p:cNvPr id="24" name="Rectangle: Rounded Corners 23">
              <a:extLst>
                <a:ext uri="{FF2B5EF4-FFF2-40B4-BE49-F238E27FC236}">
                  <a16:creationId xmlns:a16="http://schemas.microsoft.com/office/drawing/2014/main" id="{260919B4-10A7-4346-85C5-F2C7DA9913B4}"/>
                </a:ext>
              </a:extLst>
            </p:cNvPr>
            <p:cNvSpPr/>
            <p:nvPr/>
          </p:nvSpPr>
          <p:spPr>
            <a:xfrm>
              <a:off x="1259378" y="1581394"/>
              <a:ext cx="6704607" cy="1116164"/>
            </a:xfrm>
            <a:prstGeom prst="roundRect">
              <a:avLst>
                <a:gd name="adj" fmla="val 50000"/>
              </a:avLst>
            </a:prstGeom>
            <a:solidFill>
              <a:srgbClr val="FFC000"/>
            </a:solid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2B3FFD96-7A26-4651-84DF-E16AE06864CB}"/>
                </a:ext>
              </a:extLst>
            </p:cNvPr>
            <p:cNvSpPr txBox="1"/>
            <p:nvPr/>
          </p:nvSpPr>
          <p:spPr>
            <a:xfrm>
              <a:off x="1745027" y="1807408"/>
              <a:ext cx="6096000" cy="584775"/>
            </a:xfrm>
            <a:prstGeom prst="rect">
              <a:avLst/>
            </a:prstGeom>
            <a:noFill/>
          </p:spPr>
          <p:txBody>
            <a:bodyPr wrap="square">
              <a:spAutoFit/>
            </a:bodyPr>
            <a:lstStyle/>
            <a:p>
              <a:pPr algn="just"/>
              <a:r>
                <a:rPr lang="en-US" sz="3200" b="1" dirty="0" err="1">
                  <a:latin typeface="Arial" panose="020B0604020202020204" pitchFamily="34" charset="0"/>
                </a:rPr>
                <a:t>Nêu</a:t>
              </a:r>
              <a:r>
                <a:rPr lang="en-US" sz="3200" b="1">
                  <a:latin typeface="Arial" panose="020B0604020202020204" pitchFamily="34" charset="0"/>
                </a:rPr>
                <a:t> k</a:t>
              </a:r>
              <a:r>
                <a:rPr lang="vi-VN" sz="3200" b="1" i="0">
                  <a:effectLst/>
                  <a:latin typeface="Arial" panose="020B0604020202020204" pitchFamily="34" charset="0"/>
                </a:rPr>
                <a:t>hái niệm về môi trường</a:t>
              </a:r>
              <a:r>
                <a:rPr lang="en-US" sz="3200" b="1" i="0">
                  <a:effectLst/>
                  <a:latin typeface="Arial" panose="020B0604020202020204" pitchFamily="34" charset="0"/>
                </a:rPr>
                <a:t>.</a:t>
              </a:r>
              <a:endParaRPr lang="vi-VN" sz="3200" b="1" i="0">
                <a:effectLst/>
                <a:latin typeface="Arial" panose="020B0604020202020204" pitchFamily="34" charset="0"/>
              </a:endParaRPr>
            </a:p>
          </p:txBody>
        </p:sp>
        <p:grpSp>
          <p:nvGrpSpPr>
            <p:cNvPr id="17" name="Group 16">
              <a:extLst>
                <a:ext uri="{FF2B5EF4-FFF2-40B4-BE49-F238E27FC236}">
                  <a16:creationId xmlns:a16="http://schemas.microsoft.com/office/drawing/2014/main" id="{C5341945-98CB-4566-BFB8-03CDEEBF3E75}"/>
                </a:ext>
              </a:extLst>
            </p:cNvPr>
            <p:cNvGrpSpPr/>
            <p:nvPr/>
          </p:nvGrpSpPr>
          <p:grpSpPr>
            <a:xfrm>
              <a:off x="207471" y="1162373"/>
              <a:ext cx="1695450" cy="1695450"/>
              <a:chOff x="191277" y="1047745"/>
              <a:chExt cx="1695450" cy="1695450"/>
            </a:xfrm>
          </p:grpSpPr>
          <p:pic>
            <p:nvPicPr>
              <p:cNvPr id="15" name="Picture 14">
                <a:extLst>
                  <a:ext uri="{FF2B5EF4-FFF2-40B4-BE49-F238E27FC236}">
                    <a16:creationId xmlns:a16="http://schemas.microsoft.com/office/drawing/2014/main" id="{126AEC6B-C412-408D-A47D-DA73DD54CD3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1277" y="1047745"/>
                <a:ext cx="1695450" cy="1695450"/>
              </a:xfrm>
              <a:prstGeom prst="rect">
                <a:avLst/>
              </a:prstGeom>
            </p:spPr>
          </p:pic>
          <p:sp>
            <p:nvSpPr>
              <p:cNvPr id="16" name="Rectangle 15">
                <a:extLst>
                  <a:ext uri="{FF2B5EF4-FFF2-40B4-BE49-F238E27FC236}">
                    <a16:creationId xmlns:a16="http://schemas.microsoft.com/office/drawing/2014/main" id="{212B230F-4665-4E2E-A084-96DA414EED54}"/>
                  </a:ext>
                </a:extLst>
              </p:cNvPr>
              <p:cNvSpPr/>
              <p:nvPr/>
            </p:nvSpPr>
            <p:spPr>
              <a:xfrm>
                <a:off x="553317" y="1433805"/>
                <a:ext cx="1209675" cy="923330"/>
              </a:xfrm>
              <a:prstGeom prst="rect">
                <a:avLst/>
              </a:prstGeom>
              <a:noFill/>
              <a:effectLst>
                <a:outerShdw blurRad="50800" dist="50800" dir="5400000" algn="ctr" rotWithShape="0">
                  <a:srgbClr val="000000">
                    <a:alpha val="89000"/>
                  </a:srgbClr>
                </a:outerShdw>
              </a:effectLst>
            </p:spPr>
            <p:txBody>
              <a:bodyPr wrap="square" lIns="91440" tIns="45720" rIns="91440" bIns="45720">
                <a:spAutoFit/>
              </a:bodyPr>
              <a:lstStyle/>
              <a:p>
                <a:pPr algn="ctr"/>
                <a:r>
                  <a:rPr lang="en-US" sz="5400" b="1">
                    <a:ln w="22225">
                      <a:solidFill>
                        <a:sysClr val="windowText" lastClr="000000"/>
                      </a:solidFill>
                      <a:prstDash val="solid"/>
                    </a:ln>
                    <a:solidFill>
                      <a:srgbClr val="FF99CC"/>
                    </a:solidFill>
                    <a:latin typeface="#9Slide07 SFU Rhythm" panose="00000400000000000000" pitchFamily="2" charset="0"/>
                  </a:rPr>
                  <a:t>01</a:t>
                </a:r>
                <a:endParaRPr lang="en-US" sz="5400" b="1" cap="none" spc="0">
                  <a:ln w="22225">
                    <a:solidFill>
                      <a:sysClr val="windowText" lastClr="000000"/>
                    </a:solidFill>
                    <a:prstDash val="solid"/>
                  </a:ln>
                  <a:solidFill>
                    <a:srgbClr val="FF99CC"/>
                  </a:solidFill>
                  <a:effectLst/>
                  <a:latin typeface="#9Slide07 SFU Rhythm" panose="00000400000000000000" pitchFamily="2" charset="0"/>
                </a:endParaRPr>
              </a:p>
            </p:txBody>
          </p:sp>
        </p:grpSp>
      </p:grpSp>
      <p:grpSp>
        <p:nvGrpSpPr>
          <p:cNvPr id="26" name="Group 25">
            <a:extLst>
              <a:ext uri="{FF2B5EF4-FFF2-40B4-BE49-F238E27FC236}">
                <a16:creationId xmlns:a16="http://schemas.microsoft.com/office/drawing/2014/main" id="{F0BAC68F-4421-4A91-9C0B-602F80734BAD}"/>
              </a:ext>
            </a:extLst>
          </p:cNvPr>
          <p:cNvGrpSpPr/>
          <p:nvPr/>
        </p:nvGrpSpPr>
        <p:grpSpPr>
          <a:xfrm>
            <a:off x="190006" y="4412897"/>
            <a:ext cx="7947013" cy="1570251"/>
            <a:chOff x="178535" y="1160468"/>
            <a:chExt cx="8146414" cy="1695450"/>
          </a:xfrm>
        </p:grpSpPr>
        <p:sp>
          <p:nvSpPr>
            <p:cNvPr id="27" name="Rectangle: Rounded Corners 26">
              <a:extLst>
                <a:ext uri="{FF2B5EF4-FFF2-40B4-BE49-F238E27FC236}">
                  <a16:creationId xmlns:a16="http://schemas.microsoft.com/office/drawing/2014/main" id="{5264C449-9335-46F8-9752-93C3C4F329B3}"/>
                </a:ext>
              </a:extLst>
            </p:cNvPr>
            <p:cNvSpPr/>
            <p:nvPr/>
          </p:nvSpPr>
          <p:spPr>
            <a:xfrm>
              <a:off x="1169671" y="1307491"/>
              <a:ext cx="7155278" cy="1422606"/>
            </a:xfrm>
            <a:prstGeom prst="roundRect">
              <a:avLst>
                <a:gd name="adj" fmla="val 50000"/>
              </a:avLst>
            </a:prstGeom>
            <a:solidFill>
              <a:schemeClr val="accent1">
                <a:lumMod val="20000"/>
                <a:lumOff val="80000"/>
              </a:schemeClr>
            </a:solid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E1927443-3EEA-4D7F-B846-AAD40CDC9C27}"/>
                </a:ext>
              </a:extLst>
            </p:cNvPr>
            <p:cNvSpPr txBox="1"/>
            <p:nvPr/>
          </p:nvSpPr>
          <p:spPr>
            <a:xfrm>
              <a:off x="1754670" y="1437240"/>
              <a:ext cx="6299625" cy="1163105"/>
            </a:xfrm>
            <a:prstGeom prst="rect">
              <a:avLst/>
            </a:prstGeom>
            <a:noFill/>
          </p:spPr>
          <p:txBody>
            <a:bodyPr wrap="square">
              <a:spAutoFit/>
            </a:bodyPr>
            <a:lstStyle/>
            <a:p>
              <a:pPr algn="just"/>
              <a:r>
                <a:rPr lang="vi-VN" sz="3200" b="1" i="0" dirty="0">
                  <a:effectLst/>
                  <a:latin typeface="Arial" panose="020B0604020202020204" pitchFamily="34" charset="0"/>
                </a:rPr>
                <a:t>Nêu được một số thành phần của môi trường địa phương.</a:t>
              </a:r>
            </a:p>
          </p:txBody>
        </p:sp>
        <p:grpSp>
          <p:nvGrpSpPr>
            <p:cNvPr id="29" name="Group 28">
              <a:extLst>
                <a:ext uri="{FF2B5EF4-FFF2-40B4-BE49-F238E27FC236}">
                  <a16:creationId xmlns:a16="http://schemas.microsoft.com/office/drawing/2014/main" id="{708E3905-A0E7-4815-A0E8-E4D05ACB5BCA}"/>
                </a:ext>
              </a:extLst>
            </p:cNvPr>
            <p:cNvGrpSpPr/>
            <p:nvPr/>
          </p:nvGrpSpPr>
          <p:grpSpPr>
            <a:xfrm>
              <a:off x="178535" y="1160468"/>
              <a:ext cx="1695450" cy="1695450"/>
              <a:chOff x="162341" y="1045840"/>
              <a:chExt cx="1695450" cy="1695450"/>
            </a:xfrm>
          </p:grpSpPr>
          <p:pic>
            <p:nvPicPr>
              <p:cNvPr id="30" name="Picture 29">
                <a:extLst>
                  <a:ext uri="{FF2B5EF4-FFF2-40B4-BE49-F238E27FC236}">
                    <a16:creationId xmlns:a16="http://schemas.microsoft.com/office/drawing/2014/main" id="{12A61117-521E-4D49-8C4B-9AE1545E2B4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2341" y="1045840"/>
                <a:ext cx="1695450" cy="1695450"/>
              </a:xfrm>
              <a:prstGeom prst="rect">
                <a:avLst/>
              </a:prstGeom>
            </p:spPr>
          </p:pic>
          <p:sp>
            <p:nvSpPr>
              <p:cNvPr id="31" name="Rectangle 30">
                <a:extLst>
                  <a:ext uri="{FF2B5EF4-FFF2-40B4-BE49-F238E27FC236}">
                    <a16:creationId xmlns:a16="http://schemas.microsoft.com/office/drawing/2014/main" id="{DE148E33-DB47-4E0E-A2FB-8088C394234D}"/>
                  </a:ext>
                </a:extLst>
              </p:cNvPr>
              <p:cNvSpPr/>
              <p:nvPr/>
            </p:nvSpPr>
            <p:spPr>
              <a:xfrm>
                <a:off x="465383" y="1406420"/>
                <a:ext cx="1209675" cy="923331"/>
              </a:xfrm>
              <a:prstGeom prst="rect">
                <a:avLst/>
              </a:prstGeom>
              <a:noFill/>
              <a:effectLst>
                <a:outerShdw blurRad="50800" dist="50800" dir="5400000" algn="ctr" rotWithShape="0">
                  <a:srgbClr val="000000">
                    <a:alpha val="89000"/>
                  </a:srgbClr>
                </a:outerShdw>
              </a:effectLst>
            </p:spPr>
            <p:txBody>
              <a:bodyPr wrap="square" lIns="91440" tIns="45720" rIns="91440" bIns="45720">
                <a:spAutoFit/>
              </a:bodyPr>
              <a:lstStyle/>
              <a:p>
                <a:pPr algn="ctr"/>
                <a:r>
                  <a:rPr lang="en-US" sz="5400" b="1">
                    <a:ln w="22225">
                      <a:solidFill>
                        <a:sysClr val="windowText" lastClr="000000"/>
                      </a:solidFill>
                      <a:prstDash val="solid"/>
                    </a:ln>
                    <a:solidFill>
                      <a:srgbClr val="FF99CC"/>
                    </a:solidFill>
                    <a:latin typeface="#9Slide07 SFU Rhythm" panose="00000400000000000000" pitchFamily="2" charset="0"/>
                  </a:rPr>
                  <a:t>02</a:t>
                </a:r>
                <a:endParaRPr lang="en-US" sz="5400" b="1" cap="none" spc="0">
                  <a:ln w="22225">
                    <a:solidFill>
                      <a:sysClr val="windowText" lastClr="000000"/>
                    </a:solidFill>
                    <a:prstDash val="solid"/>
                  </a:ln>
                  <a:solidFill>
                    <a:srgbClr val="FF99CC"/>
                  </a:solidFill>
                  <a:effectLst/>
                  <a:latin typeface="#9Slide07 SFU Rhythm" panose="00000400000000000000" pitchFamily="2" charset="0"/>
                </a:endParaRPr>
              </a:p>
            </p:txBody>
          </p:sp>
        </p:grpSp>
      </p:grpSp>
    </p:spTree>
    <p:extLst>
      <p:ext uri="{BB962C8B-B14F-4D97-AF65-F5344CB8AC3E}">
        <p14:creationId xmlns:p14="http://schemas.microsoft.com/office/powerpoint/2010/main" val="347312688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randombar(horizontal)">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randombar(horizontal)">
                                      <p:cBhvr>
                                        <p:cTn id="1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6" name="Picture 45">
            <a:extLst>
              <a:ext uri="{FF2B5EF4-FFF2-40B4-BE49-F238E27FC236}">
                <a16:creationId xmlns:a16="http://schemas.microsoft.com/office/drawing/2014/main" id="{E0113F53-7DCC-46C5-885C-D67FE27F75DE}"/>
              </a:ext>
            </a:extLst>
          </p:cNvPr>
          <p:cNvPicPr>
            <a:picLocks noChangeAspect="1"/>
          </p:cNvPicPr>
          <p:nvPr/>
        </p:nvPicPr>
        <p:blipFill rotWithShape="1">
          <a:blip r:embed="rId2">
            <a:extLst>
              <a:ext uri="{28A0092B-C50C-407E-A947-70E740481C1C}">
                <a14:useLocalDpi xmlns:a14="http://schemas.microsoft.com/office/drawing/2010/main" val="0"/>
              </a:ext>
            </a:extLst>
          </a:blip>
          <a:srcRect t="42833" r="2875" b="2382"/>
          <a:stretch/>
        </p:blipFill>
        <p:spPr>
          <a:xfrm>
            <a:off x="-114072" y="0"/>
            <a:ext cx="12420143" cy="7005812"/>
          </a:xfrm>
          <a:prstGeom prst="rect">
            <a:avLst/>
          </a:prstGeom>
        </p:spPr>
      </p:pic>
      <p:grpSp>
        <p:nvGrpSpPr>
          <p:cNvPr id="18" name="Group 17">
            <a:extLst>
              <a:ext uri="{FF2B5EF4-FFF2-40B4-BE49-F238E27FC236}">
                <a16:creationId xmlns:a16="http://schemas.microsoft.com/office/drawing/2014/main" id="{A2205E4A-0C4F-4C2A-87B6-5F1218797839}"/>
              </a:ext>
            </a:extLst>
          </p:cNvPr>
          <p:cNvGrpSpPr/>
          <p:nvPr/>
        </p:nvGrpSpPr>
        <p:grpSpPr>
          <a:xfrm>
            <a:off x="6143034" y="1861928"/>
            <a:ext cx="6048966" cy="2385282"/>
            <a:chOff x="918163" y="314628"/>
            <a:chExt cx="9558429" cy="3443730"/>
          </a:xfrm>
        </p:grpSpPr>
        <p:pic>
          <p:nvPicPr>
            <p:cNvPr id="17" name="Picture 16">
              <a:extLst>
                <a:ext uri="{FF2B5EF4-FFF2-40B4-BE49-F238E27FC236}">
                  <a16:creationId xmlns:a16="http://schemas.microsoft.com/office/drawing/2014/main" id="{5E2E0332-38BE-4BC3-B9B5-C3B646C23A94}"/>
                </a:ext>
              </a:extLst>
            </p:cNvPr>
            <p:cNvPicPr>
              <a:picLocks noChangeAspect="1"/>
            </p:cNvPicPr>
            <p:nvPr/>
          </p:nvPicPr>
          <p:blipFill rotWithShape="1">
            <a:blip r:embed="rId3">
              <a:extLst>
                <a:ext uri="{28A0092B-C50C-407E-A947-70E740481C1C}">
                  <a14:useLocalDpi xmlns:a14="http://schemas.microsoft.com/office/drawing/2010/main" val="0"/>
                </a:ext>
              </a:extLst>
            </a:blip>
            <a:srcRect l="50747" t="32732" r="1465" b="50000"/>
            <a:stretch/>
          </p:blipFill>
          <p:spPr>
            <a:xfrm>
              <a:off x="946004" y="314628"/>
              <a:ext cx="9530588" cy="3443730"/>
            </a:xfrm>
            <a:prstGeom prst="rect">
              <a:avLst/>
            </a:prstGeom>
          </p:spPr>
        </p:pic>
        <p:sp>
          <p:nvSpPr>
            <p:cNvPr id="11" name="TextBox 10">
              <a:extLst>
                <a:ext uri="{FF2B5EF4-FFF2-40B4-BE49-F238E27FC236}">
                  <a16:creationId xmlns:a16="http://schemas.microsoft.com/office/drawing/2014/main" id="{4957ECA7-90B9-4855-BDCA-EECC6B4A75F2}"/>
                </a:ext>
              </a:extLst>
            </p:cNvPr>
            <p:cNvSpPr txBox="1"/>
            <p:nvPr/>
          </p:nvSpPr>
          <p:spPr>
            <a:xfrm>
              <a:off x="918163" y="770097"/>
              <a:ext cx="9254656" cy="2532793"/>
            </a:xfrm>
            <a:prstGeom prst="rect">
              <a:avLst/>
            </a:prstGeom>
            <a:noFill/>
          </p:spPr>
          <p:txBody>
            <a:bodyPr wrap="square" rtlCol="0">
              <a:spAutoFit/>
            </a:bodyPr>
            <a:lstStyle/>
            <a:p>
              <a:pPr algn="ctr"/>
              <a:r>
                <a:rPr lang="en-US" sz="5400" b="1" dirty="0" err="1">
                  <a:solidFill>
                    <a:srgbClr val="C00000"/>
                  </a:solidFill>
                </a:rPr>
                <a:t>Hoạt</a:t>
              </a:r>
              <a:r>
                <a:rPr lang="en-US" sz="5400" b="1">
                  <a:solidFill>
                    <a:srgbClr val="C00000"/>
                  </a:solidFill>
                </a:rPr>
                <a:t> động 1</a:t>
              </a:r>
            </a:p>
            <a:p>
              <a:pPr algn="ctr"/>
              <a:r>
                <a:rPr lang="en-US" sz="5400" b="1">
                  <a:solidFill>
                    <a:srgbClr val="C00000"/>
                  </a:solidFill>
                </a:rPr>
                <a:t>Môi trường là gì?</a:t>
              </a:r>
            </a:p>
          </p:txBody>
        </p:sp>
      </p:grpSp>
      <p:pic>
        <p:nvPicPr>
          <p:cNvPr id="54" name="Picture 53">
            <a:extLst>
              <a:ext uri="{FF2B5EF4-FFF2-40B4-BE49-F238E27FC236}">
                <a16:creationId xmlns:a16="http://schemas.microsoft.com/office/drawing/2014/main" id="{F4DD110E-B6BC-490B-AE2B-1B6E9EB5DAAF}"/>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000" b="90000" l="10000" r="90000">
                        <a14:foregroundMark x1="54375" y1="48372" x2="46667" y2="53974"/>
                        <a14:foregroundMark x1="46667" y1="53974" x2="45677" y2="71083"/>
                        <a14:foregroundMark x1="45677" y1="71083" x2="43698" y2="71612"/>
                        <a14:foregroundMark x1="44063" y1="56624" x2="52812" y2="58668"/>
                        <a14:foregroundMark x1="42500" y1="66086" x2="45625" y2="54504"/>
                        <a14:foregroundMark x1="45625" y1="54504" x2="56563" y2="52612"/>
                        <a14:foregroundMark x1="56563" y1="52612" x2="62083" y2="43149"/>
                        <a14:foregroundMark x1="62083" y1="43149" x2="61771" y2="44133"/>
                        <a14:foregroundMark x1="46615" y1="46177" x2="55208" y2="50871"/>
                        <a14:foregroundMark x1="55208" y1="50871" x2="55208" y2="50871"/>
                        <a14:foregroundMark x1="26719" y1="39894" x2="35833" y2="48145"/>
                        <a14:foregroundMark x1="27760" y1="45874" x2="39479" y2="62377"/>
                        <a14:foregroundMark x1="39479" y1="62377" x2="45104" y2="60106"/>
                        <a14:foregroundMark x1="38073" y1="58895" x2="54010" y2="65405"/>
                        <a14:foregroundMark x1="54010" y1="65405" x2="58490" y2="62150"/>
                        <a14:foregroundMark x1="45781" y1="60106" x2="49271" y2="72294"/>
                        <a14:foregroundMark x1="49271" y1="72294" x2="41823" y2="77971"/>
                        <a14:foregroundMark x1="41823" y1="77971" x2="50052" y2="78728"/>
                        <a14:foregroundMark x1="50052" y1="78728" x2="61250" y2="76760"/>
                        <a14:foregroundMark x1="61250" y1="76760" x2="62448" y2="73883"/>
                        <a14:foregroundMark x1="74792" y1="57154" x2="58333" y2="78350"/>
                        <a14:foregroundMark x1="62240" y1="71612" x2="57708" y2="81983"/>
                        <a14:foregroundMark x1="57708" y1="81983" x2="56771" y2="82059"/>
                        <a14:foregroundMark x1="32708" y1="26192" x2="38594" y2="40197"/>
                      </a14:backgroundRemoval>
                    </a14:imgEffect>
                  </a14:imgLayer>
                </a14:imgProps>
              </a:ext>
              <a:ext uri="{28A0092B-C50C-407E-A947-70E740481C1C}">
                <a14:useLocalDpi xmlns:a14="http://schemas.microsoft.com/office/drawing/2010/main" val="0"/>
              </a:ext>
            </a:extLst>
          </a:blip>
          <a:srcRect t="21763" r="12304"/>
          <a:stretch/>
        </p:blipFill>
        <p:spPr>
          <a:xfrm>
            <a:off x="-401934" y="94733"/>
            <a:ext cx="4101950" cy="2517837"/>
          </a:xfrm>
          <a:prstGeom prst="rect">
            <a:avLst/>
          </a:prstGeom>
        </p:spPr>
      </p:pic>
    </p:spTree>
    <p:extLst>
      <p:ext uri="{BB962C8B-B14F-4D97-AF65-F5344CB8AC3E}">
        <p14:creationId xmlns:p14="http://schemas.microsoft.com/office/powerpoint/2010/main" val="327032869"/>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E1FDAE98-2A6C-4D63-BA4C-4075C412CC97}"/>
              </a:ext>
            </a:extLst>
          </p:cNvPr>
          <p:cNvSpPr/>
          <p:nvPr/>
        </p:nvSpPr>
        <p:spPr>
          <a:xfrm>
            <a:off x="0" y="0"/>
            <a:ext cx="12192000" cy="6858000"/>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34ADAFB1-0F11-4385-A039-ABC9E92434FA}"/>
              </a:ext>
            </a:extLst>
          </p:cNvPr>
          <p:cNvGrpSpPr/>
          <p:nvPr/>
        </p:nvGrpSpPr>
        <p:grpSpPr>
          <a:xfrm>
            <a:off x="285967" y="-254637"/>
            <a:ext cx="5007475" cy="3460130"/>
            <a:chOff x="117484" y="-742812"/>
            <a:chExt cx="6242487" cy="4074554"/>
          </a:xfrm>
        </p:grpSpPr>
        <p:pic>
          <p:nvPicPr>
            <p:cNvPr id="11" name="Picture 10">
              <a:extLst>
                <a:ext uri="{FF2B5EF4-FFF2-40B4-BE49-F238E27FC236}">
                  <a16:creationId xmlns:a16="http://schemas.microsoft.com/office/drawing/2014/main" id="{967A407F-D906-4A78-AC26-906FFA5D701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20538"/>
            <a:stretch/>
          </p:blipFill>
          <p:spPr>
            <a:xfrm>
              <a:off x="117484" y="-742812"/>
              <a:ext cx="6242487" cy="4074554"/>
            </a:xfrm>
            <a:prstGeom prst="rect">
              <a:avLst/>
            </a:prstGeom>
          </p:spPr>
        </p:pic>
        <p:sp>
          <p:nvSpPr>
            <p:cNvPr id="13" name="TextBox 12">
              <a:extLst>
                <a:ext uri="{FF2B5EF4-FFF2-40B4-BE49-F238E27FC236}">
                  <a16:creationId xmlns:a16="http://schemas.microsoft.com/office/drawing/2014/main" id="{FD508423-A80E-46EC-8750-5963B3B7EF31}"/>
                </a:ext>
              </a:extLst>
            </p:cNvPr>
            <p:cNvSpPr txBox="1"/>
            <p:nvPr/>
          </p:nvSpPr>
          <p:spPr>
            <a:xfrm>
              <a:off x="1498783" y="1101104"/>
              <a:ext cx="3479887" cy="1630932"/>
            </a:xfrm>
            <a:prstGeom prst="rect">
              <a:avLst/>
            </a:prstGeom>
            <a:noFill/>
          </p:spPr>
          <p:txBody>
            <a:bodyPr wrap="square">
              <a:spAutoFit/>
            </a:bodyPr>
            <a:lstStyle/>
            <a:p>
              <a:pPr algn="ctr"/>
              <a:r>
                <a:rPr lang="en-SG" sz="2800" b="1">
                  <a:solidFill>
                    <a:schemeClr val="accent1">
                      <a:lumMod val="50000"/>
                    </a:schemeClr>
                  </a:solidFill>
                  <a:latin typeface="Calibri" panose="020F0502020204030204" pitchFamily="34" charset="0"/>
                  <a:cs typeface="Calibri" panose="020F0502020204030204" pitchFamily="34" charset="0"/>
                </a:rPr>
                <a:t>Xin chào các bạn. </a:t>
              </a:r>
            </a:p>
            <a:p>
              <a:pPr algn="ctr"/>
              <a:r>
                <a:rPr lang="en-SG" sz="2800" b="1">
                  <a:solidFill>
                    <a:schemeClr val="accent1">
                      <a:lumMod val="50000"/>
                    </a:schemeClr>
                  </a:solidFill>
                  <a:latin typeface="Calibri" panose="020F0502020204030204" pitchFamily="34" charset="0"/>
                  <a:cs typeface="Calibri" panose="020F0502020204030204" pitchFamily="34" charset="0"/>
                </a:rPr>
                <a:t>Mình Jinny, </a:t>
              </a:r>
            </a:p>
            <a:p>
              <a:pPr algn="ctr"/>
              <a:r>
                <a:rPr lang="en-SG" sz="2800" b="1">
                  <a:solidFill>
                    <a:schemeClr val="accent1">
                      <a:lumMod val="50000"/>
                    </a:schemeClr>
                  </a:solidFill>
                  <a:latin typeface="Calibri" panose="020F0502020204030204" pitchFamily="34" charset="0"/>
                  <a:cs typeface="Calibri" panose="020F0502020204030204" pitchFamily="34" charset="0"/>
                </a:rPr>
                <a:t>còn đây là Miki.</a:t>
              </a:r>
              <a:endParaRPr lang="en-US" sz="2800" b="1">
                <a:solidFill>
                  <a:schemeClr val="accent1">
                    <a:lumMod val="50000"/>
                  </a:schemeClr>
                </a:solidFill>
                <a:latin typeface="Calibri" panose="020F0502020204030204" pitchFamily="34" charset="0"/>
                <a:cs typeface="Calibri" panose="020F0502020204030204" pitchFamily="34" charset="0"/>
              </a:endParaRPr>
            </a:p>
          </p:txBody>
        </p:sp>
      </p:grpSp>
      <p:pic>
        <p:nvPicPr>
          <p:cNvPr id="7" name="Picture 6">
            <a:extLst>
              <a:ext uri="{FF2B5EF4-FFF2-40B4-BE49-F238E27FC236}">
                <a16:creationId xmlns:a16="http://schemas.microsoft.com/office/drawing/2014/main" id="{BB9F7964-4C64-440C-A3F1-9EAC16828A50}"/>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4874" b="94118" l="6050" r="92437">
                        <a14:foregroundMark x1="20336" y1="21008" x2="22353" y2="13109"/>
                        <a14:foregroundMark x1="22353" y1="13109" x2="30084" y2="12437"/>
                        <a14:foregroundMark x1="30084" y1="12437" x2="31092" y2="12605"/>
                        <a14:foregroundMark x1="21176" y1="13950" x2="17815" y2="18824"/>
                        <a14:foregroundMark x1="36303" y1="30420" x2="39496" y2="39328"/>
                        <a14:foregroundMark x1="39496" y1="39328" x2="40840" y2="56639"/>
                        <a14:foregroundMark x1="40840" y1="56639" x2="38824" y2="58319"/>
                        <a14:foregroundMark x1="36303" y1="36134" x2="32101" y2="57815"/>
                        <a14:foregroundMark x1="38824" y1="40336" x2="29412" y2="55966"/>
                        <a14:foregroundMark x1="29412" y1="55966" x2="29412" y2="58487"/>
                        <a14:foregroundMark x1="32773" y1="33613" x2="31429" y2="41681"/>
                        <a14:foregroundMark x1="31429" y1="41681" x2="34454" y2="52437"/>
                        <a14:foregroundMark x1="34454" y1="52437" x2="34454" y2="47059"/>
                        <a14:foregroundMark x1="42857" y1="42689" x2="73782" y2="65042"/>
                        <a14:foregroundMark x1="73782" y1="65042" x2="83529" y2="60336"/>
                        <a14:foregroundMark x1="83529" y1="60336" x2="75966" y2="53277"/>
                        <a14:foregroundMark x1="75966" y1="53277" x2="68571" y2="58655"/>
                        <a14:foregroundMark x1="73782" y1="48571" x2="72269" y2="57983"/>
                        <a14:foregroundMark x1="72269" y1="57983" x2="57983" y2="44202"/>
                        <a14:foregroundMark x1="57983" y1="44202" x2="60336" y2="41513"/>
                        <a14:foregroundMark x1="65714" y1="41513" x2="72269" y2="51092"/>
                        <a14:foregroundMark x1="72269" y1="51092" x2="79328" y2="31429"/>
                        <a14:foregroundMark x1="79496" y1="32269" x2="83025" y2="43193"/>
                        <a14:foregroundMark x1="83025" y1="43193" x2="80504" y2="46387"/>
                        <a14:foregroundMark x1="75966" y1="37311" x2="81513" y2="46723"/>
                        <a14:foregroundMark x1="81513" y1="24538" x2="83193" y2="33277"/>
                        <a14:foregroundMark x1="70252" y1="5210" x2="73109" y2="17815"/>
                        <a14:foregroundMark x1="92437" y1="27731" x2="87899" y2="38319"/>
                        <a14:foregroundMark x1="6218" y1="72605" x2="13782" y2="81849"/>
                        <a14:foregroundMark x1="13782" y1="81849" x2="15798" y2="82185"/>
                        <a14:foregroundMark x1="40840" y1="86218" x2="53277" y2="86218"/>
                        <a14:foregroundMark x1="53277" y1="86218" x2="65042" y2="89580"/>
                        <a14:foregroundMark x1="65042" y1="89580" x2="71261" y2="88403"/>
                        <a14:foregroundMark x1="47059" y1="60336" x2="48067" y2="74454"/>
                        <a14:foregroundMark x1="67059" y1="66891" x2="58992" y2="81681"/>
                        <a14:foregroundMark x1="58992" y1="81681" x2="52437" y2="85042"/>
                        <a14:foregroundMark x1="41176" y1="88739" x2="63361" y2="94118"/>
                        <a14:foregroundMark x1="63361" y1="94118" x2="65714" y2="93277"/>
                        <a14:foregroundMark x1="6555" y1="85546" x2="8571" y2="85042"/>
                        <a14:foregroundMark x1="19832" y1="13782" x2="28571" y2="11597"/>
                        <a14:foregroundMark x1="28571" y1="11597" x2="34790" y2="12941"/>
                        <a14:foregroundMark x1="35294" y1="11933" x2="44034" y2="11933"/>
                        <a14:foregroundMark x1="44034" y1="11933" x2="45042" y2="11933"/>
                        <a14:foregroundMark x1="18487" y1="14958" x2="24202" y2="10756"/>
                        <a14:foregroundMark x1="24202" y1="10756" x2="31261" y2="12437"/>
                        <a14:foregroundMark x1="31261" y1="12437" x2="28571" y2="11261"/>
                        <a14:foregroundMark x1="37311" y1="13782" x2="27899" y2="10924"/>
                        <a14:foregroundMark x1="35294" y1="11933" x2="28571" y2="9748"/>
                        <a14:foregroundMark x1="28571" y1="9748" x2="19832" y2="11597"/>
                        <a14:foregroundMark x1="19832" y1="11597" x2="18319" y2="20504"/>
                        <a14:foregroundMark x1="32269" y1="15798" x2="35630" y2="25042"/>
                        <a14:foregroundMark x1="37983" y1="16975" x2="50588" y2="23025"/>
                        <a14:foregroundMark x1="54958" y1="65378" x2="74790" y2="68235"/>
                        <a14:foregroundMark x1="78487" y1="68067" x2="78655" y2="68739"/>
                      </a14:backgroundRemoval>
                    </a14:imgEffect>
                  </a14:imgLayer>
                </a14:imgProps>
              </a:ext>
              <a:ext uri="{28A0092B-C50C-407E-A947-70E740481C1C}">
                <a14:useLocalDpi xmlns:a14="http://schemas.microsoft.com/office/drawing/2010/main" val="0"/>
              </a:ext>
            </a:extLst>
          </a:blip>
          <a:stretch>
            <a:fillRect/>
          </a:stretch>
        </p:blipFill>
        <p:spPr>
          <a:xfrm flipH="1">
            <a:off x="8821871" y="3532908"/>
            <a:ext cx="3379596" cy="3379596"/>
          </a:xfrm>
          <a:prstGeom prst="rect">
            <a:avLst/>
          </a:prstGeom>
        </p:spPr>
      </p:pic>
      <p:sp>
        <p:nvSpPr>
          <p:cNvPr id="9" name="Speech Bubble: Rectangle with Corners Rounded 8">
            <a:extLst>
              <a:ext uri="{FF2B5EF4-FFF2-40B4-BE49-F238E27FC236}">
                <a16:creationId xmlns:a16="http://schemas.microsoft.com/office/drawing/2014/main" id="{C1371D63-C434-4A43-8AB7-2A2E48DA87D8}"/>
              </a:ext>
            </a:extLst>
          </p:cNvPr>
          <p:cNvSpPr/>
          <p:nvPr/>
        </p:nvSpPr>
        <p:spPr>
          <a:xfrm flipH="1">
            <a:off x="5908842" y="396902"/>
            <a:ext cx="4555881" cy="1937230"/>
          </a:xfrm>
          <a:prstGeom prst="wedgeRoundRectCallout">
            <a:avLst>
              <a:gd name="adj1" fmla="val 70383"/>
              <a:gd name="adj2" fmla="val -2365"/>
              <a:gd name="adj3" fmla="val 16667"/>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accent1">
                    <a:lumMod val="50000"/>
                  </a:schemeClr>
                </a:solidFill>
                <a:latin typeface="Calibri" panose="020F0502020204030204" pitchFamily="34" charset="0"/>
                <a:cs typeface="Calibri" panose="020F0502020204030204" pitchFamily="34" charset="0"/>
              </a:rPr>
              <a:t>Hôm nay, mình dẫn chú chó Siba đi du lịch ở đảo Hindu cùng tụi mình.</a:t>
            </a:r>
          </a:p>
        </p:txBody>
      </p:sp>
      <p:sp>
        <p:nvSpPr>
          <p:cNvPr id="15" name="Thought Bubble: Cloud 14">
            <a:extLst>
              <a:ext uri="{FF2B5EF4-FFF2-40B4-BE49-F238E27FC236}">
                <a16:creationId xmlns:a16="http://schemas.microsoft.com/office/drawing/2014/main" id="{46BC98B0-1821-4443-86A4-4CBD9B578199}"/>
              </a:ext>
            </a:extLst>
          </p:cNvPr>
          <p:cNvSpPr/>
          <p:nvPr/>
        </p:nvSpPr>
        <p:spPr>
          <a:xfrm>
            <a:off x="3758794" y="2646380"/>
            <a:ext cx="5314069" cy="2675363"/>
          </a:xfrm>
          <a:prstGeom prst="cloudCallout">
            <a:avLst/>
          </a:prstGeom>
          <a:solidFill>
            <a:schemeClr val="accent2">
              <a:lumMod val="60000"/>
              <a:lumOff val="40000"/>
            </a:schemeClr>
          </a:solidFill>
          <a:ln w="38100"/>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rgbClr val="0070C0"/>
                </a:solidFill>
              </a:rPr>
              <a:t>Nào bây giờ chúng ta cùng khám phá xung quanh chúng ta có những gì? </a:t>
            </a:r>
          </a:p>
        </p:txBody>
      </p:sp>
      <p:pic>
        <p:nvPicPr>
          <p:cNvPr id="5" name="Picture 4">
            <a:extLst>
              <a:ext uri="{FF2B5EF4-FFF2-40B4-BE49-F238E27FC236}">
                <a16:creationId xmlns:a16="http://schemas.microsoft.com/office/drawing/2014/main" id="{11245CCB-2137-4BFB-A71E-F51D676C0B56}"/>
              </a:ext>
            </a:extLst>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9954" b="90356" l="7500" r="90000">
                        <a14:foregroundMark x1="41667" y1="15781" x2="47188" y2="24807"/>
                        <a14:foregroundMark x1="47188" y1="24807" x2="47188" y2="25477"/>
                        <a14:foregroundMark x1="29167" y1="16658" x2="32240" y2="23930"/>
                        <a14:foregroundMark x1="44427" y1="11191" x2="48906" y2="25632"/>
                        <a14:foregroundMark x1="8906" y1="85817" x2="19167" y2="89221"/>
                        <a14:foregroundMark x1="19167" y1="89221" x2="19531" y2="88706"/>
                        <a14:foregroundMark x1="70677" y1="89067" x2="53646" y2="90253"/>
                        <a14:foregroundMark x1="53646" y1="90253" x2="65677" y2="90407"/>
                        <a14:foregroundMark x1="65677" y1="90407" x2="69844" y2="89221"/>
                        <a14:foregroundMark x1="58854" y1="90098" x2="58698" y2="89892"/>
                        <a14:foregroundMark x1="24531" y1="72924" x2="17656" y2="78133"/>
                        <a14:foregroundMark x1="17656" y1="78133" x2="16615" y2="80196"/>
                        <a14:foregroundMark x1="32917" y1="74420" x2="32396" y2="76844"/>
                        <a14:foregroundMark x1="72917" y1="86488" x2="79635" y2="89737"/>
                        <a14:foregroundMark x1="78438" y1="87519" x2="80469" y2="88551"/>
                        <a14:foregroundMark x1="7500" y1="86488" x2="11094" y2="89067"/>
                      </a14:backgroundRemoval>
                    </a14:imgEffect>
                  </a14:imgLayer>
                </a14:imgProps>
              </a:ext>
              <a:ext uri="{28A0092B-C50C-407E-A947-70E740481C1C}">
                <a14:useLocalDpi xmlns:a14="http://schemas.microsoft.com/office/drawing/2010/main" val="0"/>
              </a:ext>
            </a:extLst>
          </a:blip>
          <a:stretch>
            <a:fillRect/>
          </a:stretch>
        </p:blipFill>
        <p:spPr>
          <a:xfrm>
            <a:off x="-25632" y="2600717"/>
            <a:ext cx="4467708" cy="4511920"/>
          </a:xfrm>
          <a:prstGeom prst="rect">
            <a:avLst/>
          </a:prstGeom>
        </p:spPr>
      </p:pic>
    </p:spTree>
    <p:extLst>
      <p:ext uri="{BB962C8B-B14F-4D97-AF65-F5344CB8AC3E}">
        <p14:creationId xmlns:p14="http://schemas.microsoft.com/office/powerpoint/2010/main" val="775747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1000" r="-21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C0450C6-94A5-4A5C-A9E5-DBC68F208AA4}"/>
              </a:ext>
            </a:extLst>
          </p:cNvPr>
          <p:cNvSpPr/>
          <p:nvPr/>
        </p:nvSpPr>
        <p:spPr>
          <a:xfrm>
            <a:off x="0" y="0"/>
            <a:ext cx="12192000" cy="6858000"/>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8701E38F-B781-4B45-9B25-847D33AFE1E8}"/>
              </a:ext>
            </a:extLst>
          </p:cNvPr>
          <p:cNvPicPr>
            <a:picLocks noChangeAspect="1"/>
          </p:cNvPicPr>
          <p:nvPr/>
        </p:nvPicPr>
        <p:blipFill rotWithShape="1">
          <a:blip r:embed="rId4">
            <a:extLst>
              <a:ext uri="{28A0092B-C50C-407E-A947-70E740481C1C}">
                <a14:useLocalDpi xmlns:a14="http://schemas.microsoft.com/office/drawing/2010/main" val="0"/>
              </a:ext>
            </a:extLst>
          </a:blip>
          <a:srcRect l="2508" r="5205"/>
          <a:stretch/>
        </p:blipFill>
        <p:spPr>
          <a:xfrm>
            <a:off x="711239" y="1337255"/>
            <a:ext cx="3584448" cy="2330378"/>
          </a:xfrm>
          <a:prstGeom prst="hexagon">
            <a:avLst/>
          </a:prstGeom>
        </p:spPr>
      </p:pic>
      <p:pic>
        <p:nvPicPr>
          <p:cNvPr id="11" name="Picture 10">
            <a:extLst>
              <a:ext uri="{FF2B5EF4-FFF2-40B4-BE49-F238E27FC236}">
                <a16:creationId xmlns:a16="http://schemas.microsoft.com/office/drawing/2014/main" id="{39DF67CD-33D9-482B-A3FD-CF1B7C3EB9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14419" y="1309190"/>
            <a:ext cx="3328867" cy="2444089"/>
          </a:xfrm>
          <a:prstGeom prst="hexagon">
            <a:avLst/>
          </a:prstGeom>
        </p:spPr>
      </p:pic>
      <p:pic>
        <p:nvPicPr>
          <p:cNvPr id="13" name="Picture 12">
            <a:extLst>
              <a:ext uri="{FF2B5EF4-FFF2-40B4-BE49-F238E27FC236}">
                <a16:creationId xmlns:a16="http://schemas.microsoft.com/office/drawing/2014/main" id="{20338B72-E59C-423D-935F-34FA622D3E3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42589" y="3981212"/>
            <a:ext cx="3724092" cy="2482728"/>
          </a:xfrm>
          <a:prstGeom prst="hexagon">
            <a:avLst/>
          </a:prstGeom>
        </p:spPr>
      </p:pic>
      <p:pic>
        <p:nvPicPr>
          <p:cNvPr id="15" name="Picture 14">
            <a:extLst>
              <a:ext uri="{FF2B5EF4-FFF2-40B4-BE49-F238E27FC236}">
                <a16:creationId xmlns:a16="http://schemas.microsoft.com/office/drawing/2014/main" id="{EE9F787E-710E-4C8A-B2AF-4619FE77B4FC}"/>
              </a:ext>
            </a:extLst>
          </p:cNvPr>
          <p:cNvPicPr>
            <a:picLocks noChangeAspect="1"/>
          </p:cNvPicPr>
          <p:nvPr/>
        </p:nvPicPr>
        <p:blipFill rotWithShape="1">
          <a:blip r:embed="rId7">
            <a:extLst>
              <a:ext uri="{28A0092B-C50C-407E-A947-70E740481C1C}">
                <a14:useLocalDpi xmlns:a14="http://schemas.microsoft.com/office/drawing/2010/main" val="0"/>
              </a:ext>
            </a:extLst>
          </a:blip>
          <a:srcRect l="18093"/>
          <a:stretch/>
        </p:blipFill>
        <p:spPr>
          <a:xfrm>
            <a:off x="1293447" y="3897911"/>
            <a:ext cx="3584448" cy="2450706"/>
          </a:xfrm>
          <a:prstGeom prst="hexagon">
            <a:avLst/>
          </a:prstGeom>
        </p:spPr>
      </p:pic>
      <p:sp>
        <p:nvSpPr>
          <p:cNvPr id="16" name="TextBox 15">
            <a:extLst>
              <a:ext uri="{FF2B5EF4-FFF2-40B4-BE49-F238E27FC236}">
                <a16:creationId xmlns:a16="http://schemas.microsoft.com/office/drawing/2014/main" id="{B1E655F1-8421-4B1F-B05E-47B0692EB492}"/>
              </a:ext>
            </a:extLst>
          </p:cNvPr>
          <p:cNvSpPr txBox="1"/>
          <p:nvPr/>
        </p:nvSpPr>
        <p:spPr>
          <a:xfrm>
            <a:off x="1548094" y="366391"/>
            <a:ext cx="3584448" cy="707886"/>
          </a:xfrm>
          <a:prstGeom prst="rect">
            <a:avLst/>
          </a:prstGeom>
          <a:noFill/>
        </p:spPr>
        <p:txBody>
          <a:bodyPr wrap="square" rtlCol="0">
            <a:spAutoFit/>
          </a:bodyPr>
          <a:lstStyle/>
          <a:p>
            <a:pPr algn="ctr"/>
            <a:r>
              <a:rPr lang="en-US" sz="4000" b="1"/>
              <a:t>Rừng</a:t>
            </a:r>
          </a:p>
        </p:txBody>
      </p:sp>
      <p:sp>
        <p:nvSpPr>
          <p:cNvPr id="17" name="TextBox 16">
            <a:extLst>
              <a:ext uri="{FF2B5EF4-FFF2-40B4-BE49-F238E27FC236}">
                <a16:creationId xmlns:a16="http://schemas.microsoft.com/office/drawing/2014/main" id="{0B90F922-6B1A-4081-95C9-BF77999211C5}"/>
              </a:ext>
            </a:extLst>
          </p:cNvPr>
          <p:cNvSpPr txBox="1"/>
          <p:nvPr/>
        </p:nvSpPr>
        <p:spPr>
          <a:xfrm>
            <a:off x="-163348" y="3774730"/>
            <a:ext cx="1999501" cy="707886"/>
          </a:xfrm>
          <a:prstGeom prst="rect">
            <a:avLst/>
          </a:prstGeom>
          <a:noFill/>
        </p:spPr>
        <p:txBody>
          <a:bodyPr wrap="square" rtlCol="0">
            <a:spAutoFit/>
          </a:bodyPr>
          <a:lstStyle/>
          <a:p>
            <a:pPr algn="ctr"/>
            <a:r>
              <a:rPr lang="en-US" sz="4000" b="1"/>
              <a:t>Biển</a:t>
            </a:r>
          </a:p>
        </p:txBody>
      </p:sp>
      <p:sp>
        <p:nvSpPr>
          <p:cNvPr id="18" name="TextBox 17">
            <a:extLst>
              <a:ext uri="{FF2B5EF4-FFF2-40B4-BE49-F238E27FC236}">
                <a16:creationId xmlns:a16="http://schemas.microsoft.com/office/drawing/2014/main" id="{F1372785-63E3-4FB1-8DDE-85C747B87740}"/>
              </a:ext>
            </a:extLst>
          </p:cNvPr>
          <p:cNvSpPr txBox="1"/>
          <p:nvPr/>
        </p:nvSpPr>
        <p:spPr>
          <a:xfrm>
            <a:off x="-726849" y="6202182"/>
            <a:ext cx="3584448" cy="707886"/>
          </a:xfrm>
          <a:prstGeom prst="rect">
            <a:avLst/>
          </a:prstGeom>
          <a:noFill/>
        </p:spPr>
        <p:txBody>
          <a:bodyPr wrap="square" rtlCol="0">
            <a:spAutoFit/>
          </a:bodyPr>
          <a:lstStyle/>
          <a:p>
            <a:pPr algn="ctr"/>
            <a:r>
              <a:rPr lang="en-US" sz="4000" b="1"/>
              <a:t>Thực vật</a:t>
            </a:r>
          </a:p>
        </p:txBody>
      </p:sp>
      <p:sp>
        <p:nvSpPr>
          <p:cNvPr id="19" name="TextBox 18">
            <a:extLst>
              <a:ext uri="{FF2B5EF4-FFF2-40B4-BE49-F238E27FC236}">
                <a16:creationId xmlns:a16="http://schemas.microsoft.com/office/drawing/2014/main" id="{B94D55F3-6724-477D-A768-DC902F490A2E}"/>
              </a:ext>
            </a:extLst>
          </p:cNvPr>
          <p:cNvSpPr txBox="1"/>
          <p:nvPr/>
        </p:nvSpPr>
        <p:spPr>
          <a:xfrm>
            <a:off x="9178852" y="6061224"/>
            <a:ext cx="3584448" cy="707886"/>
          </a:xfrm>
          <a:prstGeom prst="rect">
            <a:avLst/>
          </a:prstGeom>
          <a:noFill/>
        </p:spPr>
        <p:txBody>
          <a:bodyPr wrap="square" rtlCol="0">
            <a:spAutoFit/>
          </a:bodyPr>
          <a:lstStyle/>
          <a:p>
            <a:pPr algn="ctr"/>
            <a:r>
              <a:rPr lang="en-US" sz="4000" b="1"/>
              <a:t>Động vật</a:t>
            </a:r>
          </a:p>
        </p:txBody>
      </p:sp>
      <p:sp>
        <p:nvSpPr>
          <p:cNvPr id="20" name="TextBox 19">
            <a:extLst>
              <a:ext uri="{FF2B5EF4-FFF2-40B4-BE49-F238E27FC236}">
                <a16:creationId xmlns:a16="http://schemas.microsoft.com/office/drawing/2014/main" id="{7BDF5419-C96F-4594-B850-28C62F5EE05B}"/>
              </a:ext>
            </a:extLst>
          </p:cNvPr>
          <p:cNvSpPr txBox="1"/>
          <p:nvPr/>
        </p:nvSpPr>
        <p:spPr>
          <a:xfrm>
            <a:off x="9178852" y="3744282"/>
            <a:ext cx="3584448" cy="707886"/>
          </a:xfrm>
          <a:prstGeom prst="rect">
            <a:avLst/>
          </a:prstGeom>
          <a:noFill/>
        </p:spPr>
        <p:txBody>
          <a:bodyPr wrap="square" rtlCol="0">
            <a:spAutoFit/>
          </a:bodyPr>
          <a:lstStyle/>
          <a:p>
            <a:pPr algn="ctr"/>
            <a:r>
              <a:rPr lang="en-US" sz="4000" b="1"/>
              <a:t>Con người</a:t>
            </a:r>
          </a:p>
        </p:txBody>
      </p:sp>
      <p:pic>
        <p:nvPicPr>
          <p:cNvPr id="9" name="Picture 8">
            <a:extLst>
              <a:ext uri="{FF2B5EF4-FFF2-40B4-BE49-F238E27FC236}">
                <a16:creationId xmlns:a16="http://schemas.microsoft.com/office/drawing/2014/main" id="{C032C816-57D6-4F53-B3A8-1047D33A801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46519" y="187657"/>
            <a:ext cx="3724091" cy="2330378"/>
          </a:xfrm>
          <a:prstGeom prst="hexagon">
            <a:avLst/>
          </a:prstGeom>
        </p:spPr>
      </p:pic>
      <p:pic>
        <p:nvPicPr>
          <p:cNvPr id="31" name="Picture 30">
            <a:extLst>
              <a:ext uri="{FF2B5EF4-FFF2-40B4-BE49-F238E27FC236}">
                <a16:creationId xmlns:a16="http://schemas.microsoft.com/office/drawing/2014/main" id="{853DDDAA-F9CF-4491-88C6-2559BCEF757D}"/>
              </a:ext>
            </a:extLst>
          </p:cNvPr>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10000" b="90000" l="10000" r="90000">
                        <a14:foregroundMark x1="54375" y1="48372" x2="46667" y2="53974"/>
                        <a14:foregroundMark x1="46667" y1="53974" x2="45677" y2="71083"/>
                        <a14:foregroundMark x1="45677" y1="71083" x2="43698" y2="71612"/>
                        <a14:foregroundMark x1="44063" y1="56624" x2="52812" y2="58668"/>
                        <a14:foregroundMark x1="42500" y1="66086" x2="45625" y2="54504"/>
                        <a14:foregroundMark x1="45625" y1="54504" x2="56563" y2="52612"/>
                        <a14:foregroundMark x1="56563" y1="52612" x2="62083" y2="43149"/>
                        <a14:foregroundMark x1="62083" y1="43149" x2="61771" y2="44133"/>
                        <a14:foregroundMark x1="46615" y1="46177" x2="55208" y2="50871"/>
                        <a14:foregroundMark x1="55208" y1="50871" x2="55208" y2="50871"/>
                        <a14:foregroundMark x1="26719" y1="39894" x2="35833" y2="48145"/>
                        <a14:foregroundMark x1="27760" y1="45874" x2="39479" y2="62377"/>
                        <a14:foregroundMark x1="39479" y1="62377" x2="45104" y2="60106"/>
                        <a14:foregroundMark x1="38073" y1="58895" x2="54010" y2="65405"/>
                        <a14:foregroundMark x1="54010" y1="65405" x2="58490" y2="62150"/>
                        <a14:foregroundMark x1="45781" y1="60106" x2="49271" y2="72294"/>
                        <a14:foregroundMark x1="49271" y1="72294" x2="41823" y2="77971"/>
                        <a14:foregroundMark x1="41823" y1="77971" x2="50052" y2="78728"/>
                        <a14:foregroundMark x1="50052" y1="78728" x2="61250" y2="76760"/>
                        <a14:foregroundMark x1="61250" y1="76760" x2="62448" y2="73883"/>
                        <a14:foregroundMark x1="74792" y1="57154" x2="58333" y2="78350"/>
                        <a14:foregroundMark x1="62240" y1="71612" x2="57708" y2="81983"/>
                        <a14:foregroundMark x1="57708" y1="81983" x2="56771" y2="82059"/>
                        <a14:foregroundMark x1="32708" y1="26192" x2="38594" y2="40197"/>
                      </a14:backgroundRemoval>
                    </a14:imgEffect>
                  </a14:imgLayer>
                </a14:imgProps>
              </a:ext>
              <a:ext uri="{28A0092B-C50C-407E-A947-70E740481C1C}">
                <a14:useLocalDpi xmlns:a14="http://schemas.microsoft.com/office/drawing/2010/main" val="0"/>
              </a:ext>
            </a:extLst>
          </a:blip>
          <a:srcRect t="21763" r="12304"/>
          <a:stretch/>
        </p:blipFill>
        <p:spPr>
          <a:xfrm flipH="1">
            <a:off x="9796180" y="134929"/>
            <a:ext cx="2546964" cy="1563364"/>
          </a:xfrm>
          <a:prstGeom prst="rect">
            <a:avLst/>
          </a:prstGeom>
        </p:spPr>
      </p:pic>
      <p:grpSp>
        <p:nvGrpSpPr>
          <p:cNvPr id="33" name="Group 32">
            <a:extLst>
              <a:ext uri="{FF2B5EF4-FFF2-40B4-BE49-F238E27FC236}">
                <a16:creationId xmlns:a16="http://schemas.microsoft.com/office/drawing/2014/main" id="{76E8266A-6B7B-4E51-8542-2856DBF6FB5D}"/>
              </a:ext>
            </a:extLst>
          </p:cNvPr>
          <p:cNvGrpSpPr/>
          <p:nvPr/>
        </p:nvGrpSpPr>
        <p:grpSpPr>
          <a:xfrm>
            <a:off x="3919002" y="2282765"/>
            <a:ext cx="3979124" cy="5184094"/>
            <a:chOff x="3859156" y="2097324"/>
            <a:chExt cx="3979124" cy="5184094"/>
          </a:xfrm>
        </p:grpSpPr>
        <p:pic>
          <p:nvPicPr>
            <p:cNvPr id="28" name="Picture 27">
              <a:extLst>
                <a:ext uri="{FF2B5EF4-FFF2-40B4-BE49-F238E27FC236}">
                  <a16:creationId xmlns:a16="http://schemas.microsoft.com/office/drawing/2014/main" id="{D23EC733-4EDE-4F25-9931-76879EE092A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033597" y="2097324"/>
              <a:ext cx="3520415" cy="2908889"/>
            </a:xfrm>
            <a:prstGeom prst="rect">
              <a:avLst/>
            </a:prstGeom>
          </p:spPr>
        </p:pic>
        <p:pic>
          <p:nvPicPr>
            <p:cNvPr id="22" name="Picture 21">
              <a:extLst>
                <a:ext uri="{FF2B5EF4-FFF2-40B4-BE49-F238E27FC236}">
                  <a16:creationId xmlns:a16="http://schemas.microsoft.com/office/drawing/2014/main" id="{F188491D-E8C4-42ED-96BA-B65F8358EB4F}"/>
                </a:ext>
              </a:extLst>
            </p:cNvPr>
            <p:cNvPicPr>
              <a:picLocks noChangeAspect="1"/>
            </p:cNvPicPr>
            <p:nvPr/>
          </p:nvPicPr>
          <p:blipFill rotWithShape="1">
            <a:blip r:embed="rId12" cstate="print">
              <a:extLst>
                <a:ext uri="{BEBA8EAE-BF5A-486C-A8C5-ECC9F3942E4B}">
                  <a14:imgProps xmlns:a14="http://schemas.microsoft.com/office/drawing/2010/main">
                    <a14:imgLayer r:embed="rId13">
                      <a14:imgEffect>
                        <a14:backgroundRemoval t="10000" b="90000" l="10000" r="90000">
                          <a14:foregroundMark x1="30312" y1="24893" x2="25469" y2="58654"/>
                          <a14:foregroundMark x1="25469" y1="58654" x2="26302" y2="60795"/>
                          <a14:foregroundMark x1="31146" y1="27706" x2="38177" y2="56208"/>
                          <a14:foregroundMark x1="38177" y1="56208" x2="36042" y2="62630"/>
                          <a14:foregroundMark x1="31823" y1="54128" x2="35000" y2="66055"/>
                          <a14:foregroundMark x1="35000" y1="66055" x2="38073" y2="66728"/>
                          <a14:foregroundMark x1="36719" y1="58471" x2="31823" y2="63609"/>
                          <a14:foregroundMark x1="18750" y1="33394" x2="24271" y2="38165"/>
                          <a14:foregroundMark x1="29323" y1="31804" x2="33021" y2="41101"/>
                          <a14:foregroundMark x1="18750" y1="35352" x2="24427" y2="41101"/>
                          <a14:foregroundMark x1="30833" y1="54924" x2="30677" y2="54924"/>
                          <a14:foregroundMark x1="31667" y1="57676" x2="31146" y2="65566"/>
                          <a14:foregroundMark x1="38385" y1="32783" x2="39896" y2="37554"/>
                          <a14:foregroundMark x1="38229" y1="31621" x2="36354" y2="30459"/>
                          <a14:foregroundMark x1="38385" y1="34373" x2="30260" y2="38349"/>
                          <a14:foregroundMark x1="30260" y1="38349" x2="29479" y2="38349"/>
                        </a14:backgroundRemoval>
                      </a14:imgEffect>
                    </a14:imgLayer>
                  </a14:imgProps>
                </a:ext>
                <a:ext uri="{28A0092B-C50C-407E-A947-70E740481C1C}">
                  <a14:useLocalDpi xmlns:a14="http://schemas.microsoft.com/office/drawing/2010/main" val="0"/>
                </a:ext>
              </a:extLst>
            </a:blip>
            <a:srcRect l="-354" t="15228" r="54711" b="211"/>
            <a:stretch/>
          </p:blipFill>
          <p:spPr>
            <a:xfrm flipH="1">
              <a:off x="4992441" y="3807159"/>
              <a:ext cx="2202180" cy="3474259"/>
            </a:xfrm>
            <a:prstGeom prst="rect">
              <a:avLst/>
            </a:prstGeom>
          </p:spPr>
        </p:pic>
        <p:sp>
          <p:nvSpPr>
            <p:cNvPr id="29" name="TextBox 28">
              <a:extLst>
                <a:ext uri="{FF2B5EF4-FFF2-40B4-BE49-F238E27FC236}">
                  <a16:creationId xmlns:a16="http://schemas.microsoft.com/office/drawing/2014/main" id="{41EFA944-1C0A-481E-9086-3E88179BDE63}"/>
                </a:ext>
              </a:extLst>
            </p:cNvPr>
            <p:cNvSpPr txBox="1"/>
            <p:nvPr/>
          </p:nvSpPr>
          <p:spPr>
            <a:xfrm>
              <a:off x="3859156" y="2629726"/>
              <a:ext cx="3979124" cy="1261884"/>
            </a:xfrm>
            <a:prstGeom prst="rect">
              <a:avLst/>
            </a:prstGeom>
            <a:noFill/>
          </p:spPr>
          <p:txBody>
            <a:bodyPr wrap="square" rtlCol="0">
              <a:spAutoFit/>
            </a:bodyPr>
            <a:lstStyle/>
            <a:p>
              <a:pPr algn="ctr"/>
              <a:r>
                <a:rPr lang="en-US" sz="3800">
                  <a:ln w="28575">
                    <a:solidFill>
                      <a:sysClr val="windowText" lastClr="000000"/>
                    </a:solidFill>
                  </a:ln>
                  <a:solidFill>
                    <a:srgbClr val="FFC000"/>
                  </a:solidFill>
                  <a:latin typeface="iCiel Cadena" panose="02000503000000020004" pitchFamily="50" charset="0"/>
                </a:rPr>
                <a:t>Xung quanh</a:t>
              </a:r>
            </a:p>
            <a:p>
              <a:pPr algn="ctr"/>
              <a:r>
                <a:rPr lang="en-US" sz="3800">
                  <a:ln w="28575">
                    <a:solidFill>
                      <a:sysClr val="windowText" lastClr="000000"/>
                    </a:solidFill>
                  </a:ln>
                  <a:solidFill>
                    <a:srgbClr val="FFC000"/>
                  </a:solidFill>
                  <a:latin typeface="iCiel Cadena" panose="02000503000000020004" pitchFamily="50" charset="0"/>
                </a:rPr>
                <a:t> chúng ta có gì?</a:t>
              </a:r>
            </a:p>
          </p:txBody>
        </p:sp>
      </p:grpSp>
    </p:spTree>
    <p:extLst>
      <p:ext uri="{BB962C8B-B14F-4D97-AF65-F5344CB8AC3E}">
        <p14:creationId xmlns:p14="http://schemas.microsoft.com/office/powerpoint/2010/main" val="2950488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500"/>
                                        <p:tgtEl>
                                          <p:spTgt spid="15"/>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down)">
                                      <p:cBhvr>
                                        <p:cTn id="36" dur="500"/>
                                        <p:tgtEl>
                                          <p:spTgt spid="13"/>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down)">
                                      <p:cBhvr>
                                        <p:cTn id="44" dur="500"/>
                                        <p:tgtEl>
                                          <p:spTgt spid="20"/>
                                        </p:tgtEl>
                                      </p:cBhvr>
                                    </p:animEffect>
                                  </p:childTnLst>
                                </p:cTn>
                              </p:par>
                              <p:par>
                                <p:cTn id="45" presetID="22" presetClass="entr" presetSubtype="4"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1A0ED20-B0EB-40C4-ADAA-E976A4883049}"/>
              </a:ext>
            </a:extLst>
          </p:cNvPr>
          <p:cNvGrpSpPr/>
          <p:nvPr/>
        </p:nvGrpSpPr>
        <p:grpSpPr>
          <a:xfrm>
            <a:off x="-504127" y="0"/>
            <a:ext cx="12842033" cy="6858000"/>
            <a:chOff x="0" y="0"/>
            <a:chExt cx="12842033" cy="6858000"/>
          </a:xfrm>
        </p:grpSpPr>
        <p:pic>
          <p:nvPicPr>
            <p:cNvPr id="7" name="Picture 6">
              <a:extLst>
                <a:ext uri="{FF2B5EF4-FFF2-40B4-BE49-F238E27FC236}">
                  <a16:creationId xmlns:a16="http://schemas.microsoft.com/office/drawing/2014/main" id="{42D065E9-9596-40A9-9216-898A4A23F87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867626" cy="6858000"/>
            </a:xfrm>
            <a:prstGeom prst="rect">
              <a:avLst/>
            </a:prstGeom>
          </p:spPr>
        </p:pic>
        <p:pic>
          <p:nvPicPr>
            <p:cNvPr id="8" name="Picture 7">
              <a:extLst>
                <a:ext uri="{FF2B5EF4-FFF2-40B4-BE49-F238E27FC236}">
                  <a16:creationId xmlns:a16="http://schemas.microsoft.com/office/drawing/2014/main" id="{56C70619-3EE0-4616-BC5E-9253ADD61F0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9251"/>
            <a:stretch/>
          </p:blipFill>
          <p:spPr>
            <a:xfrm>
              <a:off x="9807826" y="0"/>
              <a:ext cx="3034207" cy="6858000"/>
            </a:xfrm>
            <a:prstGeom prst="rect">
              <a:avLst/>
            </a:prstGeom>
          </p:spPr>
        </p:pic>
      </p:grpSp>
      <p:sp>
        <p:nvSpPr>
          <p:cNvPr id="5" name="Rectangle: Rounded Corners 4">
            <a:extLst>
              <a:ext uri="{FF2B5EF4-FFF2-40B4-BE49-F238E27FC236}">
                <a16:creationId xmlns:a16="http://schemas.microsoft.com/office/drawing/2014/main" id="{5950EF06-0A1C-4F62-A2E8-A3D7807A06B8}"/>
              </a:ext>
            </a:extLst>
          </p:cNvPr>
          <p:cNvSpPr/>
          <p:nvPr/>
        </p:nvSpPr>
        <p:spPr>
          <a:xfrm>
            <a:off x="273821" y="477306"/>
            <a:ext cx="11652707" cy="6034057"/>
          </a:xfrm>
          <a:prstGeom prst="round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0E68BB9-57B4-419D-9048-EF3C288076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9383" y="3485804"/>
            <a:ext cx="2967171" cy="3198877"/>
          </a:xfrm>
          <a:prstGeom prst="rect">
            <a:avLst/>
          </a:prstGeom>
        </p:spPr>
      </p:pic>
      <p:grpSp>
        <p:nvGrpSpPr>
          <p:cNvPr id="17" name="Group 16">
            <a:extLst>
              <a:ext uri="{FF2B5EF4-FFF2-40B4-BE49-F238E27FC236}">
                <a16:creationId xmlns:a16="http://schemas.microsoft.com/office/drawing/2014/main" id="{5F6610D7-93A9-4787-A31B-83D515F7796E}"/>
              </a:ext>
            </a:extLst>
          </p:cNvPr>
          <p:cNvGrpSpPr/>
          <p:nvPr/>
        </p:nvGrpSpPr>
        <p:grpSpPr>
          <a:xfrm>
            <a:off x="3615534" y="715973"/>
            <a:ext cx="7367791" cy="4369269"/>
            <a:chOff x="3662021" y="1143000"/>
            <a:chExt cx="7367791" cy="4369269"/>
          </a:xfrm>
        </p:grpSpPr>
        <p:pic>
          <p:nvPicPr>
            <p:cNvPr id="16" name="Picture 15">
              <a:extLst>
                <a:ext uri="{FF2B5EF4-FFF2-40B4-BE49-F238E27FC236}">
                  <a16:creationId xmlns:a16="http://schemas.microsoft.com/office/drawing/2014/main" id="{60BABCE4-74D7-46FC-821F-6B4C434A73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2021" y="1143000"/>
              <a:ext cx="7327629" cy="4369269"/>
            </a:xfrm>
            <a:prstGeom prst="rect">
              <a:avLst/>
            </a:prstGeom>
          </p:spPr>
        </p:pic>
        <p:sp>
          <p:nvSpPr>
            <p:cNvPr id="2" name="TextBox 1">
              <a:extLst>
                <a:ext uri="{FF2B5EF4-FFF2-40B4-BE49-F238E27FC236}">
                  <a16:creationId xmlns:a16="http://schemas.microsoft.com/office/drawing/2014/main" id="{898DEFB1-CDDB-4781-84B3-B398EF4F6F57}"/>
                </a:ext>
              </a:extLst>
            </p:cNvPr>
            <p:cNvSpPr txBox="1"/>
            <p:nvPr/>
          </p:nvSpPr>
          <p:spPr>
            <a:xfrm>
              <a:off x="4000939" y="1672512"/>
              <a:ext cx="7028873" cy="2308324"/>
            </a:xfrm>
            <a:prstGeom prst="rect">
              <a:avLst/>
            </a:prstGeom>
            <a:noFill/>
          </p:spPr>
          <p:txBody>
            <a:bodyPr wrap="square" rtlCol="0">
              <a:spAutoFit/>
            </a:bodyPr>
            <a:lstStyle/>
            <a:p>
              <a:r>
                <a:rPr lang="en-US" sz="3600" b="1">
                  <a:solidFill>
                    <a:srgbClr val="0070C0"/>
                  </a:solidFill>
                </a:rPr>
                <a:t>Môi trường là tất cả những gì trên Trái Đất này gồm biển cả, sông ngòi, ao hồ, đất đai, sinh vật, khí quyển, ánh sáng, nhiệt độ,…</a:t>
              </a:r>
            </a:p>
          </p:txBody>
        </p:sp>
      </p:grpSp>
      <p:pic>
        <p:nvPicPr>
          <p:cNvPr id="19" name="Picture 18">
            <a:extLst>
              <a:ext uri="{FF2B5EF4-FFF2-40B4-BE49-F238E27FC236}">
                <a16:creationId xmlns:a16="http://schemas.microsoft.com/office/drawing/2014/main" id="{B5F22BC2-421F-4598-A144-D030AFE9E1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33701" y="3544447"/>
            <a:ext cx="2669435" cy="3313553"/>
          </a:xfrm>
          <a:prstGeom prst="rect">
            <a:avLst/>
          </a:prstGeom>
        </p:spPr>
      </p:pic>
      <p:pic>
        <p:nvPicPr>
          <p:cNvPr id="21" name="Picture 20">
            <a:extLst>
              <a:ext uri="{FF2B5EF4-FFF2-40B4-BE49-F238E27FC236}">
                <a16:creationId xmlns:a16="http://schemas.microsoft.com/office/drawing/2014/main" id="{91F9DF04-7097-4D20-807A-FDBC94B3465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9483" y="611613"/>
            <a:ext cx="2458811" cy="2817387"/>
          </a:xfrm>
          <a:prstGeom prst="rect">
            <a:avLst/>
          </a:prstGeom>
        </p:spPr>
      </p:pic>
      <p:grpSp>
        <p:nvGrpSpPr>
          <p:cNvPr id="12" name="Group 11">
            <a:extLst>
              <a:ext uri="{FF2B5EF4-FFF2-40B4-BE49-F238E27FC236}">
                <a16:creationId xmlns:a16="http://schemas.microsoft.com/office/drawing/2014/main" id="{63175170-65CF-4906-92FC-24DAB266A114}"/>
              </a:ext>
            </a:extLst>
          </p:cNvPr>
          <p:cNvGrpSpPr/>
          <p:nvPr/>
        </p:nvGrpSpPr>
        <p:grpSpPr>
          <a:xfrm>
            <a:off x="5371217" y="303988"/>
            <a:ext cx="4381500" cy="4095750"/>
            <a:chOff x="5187688" y="542655"/>
            <a:chExt cx="4381500" cy="4095750"/>
          </a:xfrm>
        </p:grpSpPr>
        <p:pic>
          <p:nvPicPr>
            <p:cNvPr id="10" name="Picture 9">
              <a:extLst>
                <a:ext uri="{FF2B5EF4-FFF2-40B4-BE49-F238E27FC236}">
                  <a16:creationId xmlns:a16="http://schemas.microsoft.com/office/drawing/2014/main" id="{C8B5E003-72F0-4300-92DA-4421F7687FB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87688" y="542655"/>
              <a:ext cx="4381500" cy="4095750"/>
            </a:xfrm>
            <a:prstGeom prst="rect">
              <a:avLst/>
            </a:prstGeom>
          </p:spPr>
        </p:pic>
        <p:sp>
          <p:nvSpPr>
            <p:cNvPr id="11" name="TextBox 10">
              <a:extLst>
                <a:ext uri="{FF2B5EF4-FFF2-40B4-BE49-F238E27FC236}">
                  <a16:creationId xmlns:a16="http://schemas.microsoft.com/office/drawing/2014/main" id="{BCC6395B-BD6E-4C76-ADDC-0F9765E61073}"/>
                </a:ext>
              </a:extLst>
            </p:cNvPr>
            <p:cNvSpPr txBox="1"/>
            <p:nvPr/>
          </p:nvSpPr>
          <p:spPr>
            <a:xfrm>
              <a:off x="5460692" y="1671691"/>
              <a:ext cx="3694751" cy="1446550"/>
            </a:xfrm>
            <a:prstGeom prst="rect">
              <a:avLst/>
            </a:prstGeom>
            <a:noFill/>
          </p:spPr>
          <p:txBody>
            <a:bodyPr wrap="square" rtlCol="0">
              <a:spAutoFit/>
            </a:bodyPr>
            <a:lstStyle/>
            <a:p>
              <a:pPr algn="ctr"/>
              <a:r>
                <a:rPr lang="en-US" sz="4400" b="1">
                  <a:solidFill>
                    <a:srgbClr val="7030A0"/>
                  </a:solidFill>
                </a:rPr>
                <a:t>Môi trường </a:t>
              </a:r>
            </a:p>
            <a:p>
              <a:pPr algn="ctr"/>
              <a:r>
                <a:rPr lang="en-US" sz="4400" b="1">
                  <a:solidFill>
                    <a:srgbClr val="7030A0"/>
                  </a:solidFill>
                </a:rPr>
                <a:t>là gì?</a:t>
              </a:r>
            </a:p>
          </p:txBody>
        </p:sp>
      </p:grpSp>
    </p:spTree>
    <p:extLst>
      <p:ext uri="{BB962C8B-B14F-4D97-AF65-F5344CB8AC3E}">
        <p14:creationId xmlns:p14="http://schemas.microsoft.com/office/powerpoint/2010/main" val="11250087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par>
                                <p:cTn id="8" presetID="14"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randombar(horizontal)">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12"/>
                                        </p:tgtEl>
                                      </p:cBhvr>
                                    </p:animEffect>
                                    <p:set>
                                      <p:cBhvr>
                                        <p:cTn id="23" dur="1" fill="hold">
                                          <p:stCondLst>
                                            <p:cond delay="499"/>
                                          </p:stCondLst>
                                        </p:cTn>
                                        <p:tgtEl>
                                          <p:spTgt spid="12"/>
                                        </p:tgtEl>
                                        <p:attrNameLst>
                                          <p:attrName>style.visibility</p:attrName>
                                        </p:attrNameLst>
                                      </p:cBhvr>
                                      <p:to>
                                        <p:strVal val="hidden"/>
                                      </p:to>
                                    </p:set>
                                  </p:childTnLst>
                                </p:cTn>
                              </p:par>
                              <p:par>
                                <p:cTn id="24" presetID="16" presetClass="entr" presetSubtype="21"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inVertical)">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CFB6A-B90B-4E17-B7CC-18F10FA6EE1E}"/>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0670CCA8-B0A4-4F98-9B52-5555B0590A79}"/>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335692" cy="6858000"/>
          </a:xfrm>
        </p:spPr>
      </p:pic>
      <p:pic>
        <p:nvPicPr>
          <p:cNvPr id="6" name="Content Placeholder 4">
            <a:extLst>
              <a:ext uri="{FF2B5EF4-FFF2-40B4-BE49-F238E27FC236}">
                <a16:creationId xmlns:a16="http://schemas.microsoft.com/office/drawing/2014/main" id="{CEB10EF6-7999-4AB5-80F2-3FEB70F6315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6386"/>
          <a:stretch/>
        </p:blipFill>
        <p:spPr>
          <a:xfrm>
            <a:off x="9335692" y="0"/>
            <a:ext cx="3138091" cy="6858000"/>
          </a:xfrm>
          <a:prstGeom prst="rect">
            <a:avLst/>
          </a:prstGeom>
        </p:spPr>
      </p:pic>
      <p:sp>
        <p:nvSpPr>
          <p:cNvPr id="8" name="Rectangle: Rounded Corners 7">
            <a:extLst>
              <a:ext uri="{FF2B5EF4-FFF2-40B4-BE49-F238E27FC236}">
                <a16:creationId xmlns:a16="http://schemas.microsoft.com/office/drawing/2014/main" id="{90162806-115D-4E4A-A280-DDCFD58AD04B}"/>
              </a:ext>
            </a:extLst>
          </p:cNvPr>
          <p:cNvSpPr/>
          <p:nvPr/>
        </p:nvSpPr>
        <p:spPr>
          <a:xfrm>
            <a:off x="388439" y="458263"/>
            <a:ext cx="11652707" cy="6034057"/>
          </a:xfrm>
          <a:prstGeom prst="round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669CB40D-7847-4ECA-AB62-8F1471B5AD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0193" y="3697505"/>
            <a:ext cx="2762713" cy="2762713"/>
          </a:xfrm>
          <a:prstGeom prst="rect">
            <a:avLst/>
          </a:prstGeom>
        </p:spPr>
      </p:pic>
      <p:pic>
        <p:nvPicPr>
          <p:cNvPr id="14" name="Picture 13">
            <a:extLst>
              <a:ext uri="{FF2B5EF4-FFF2-40B4-BE49-F238E27FC236}">
                <a16:creationId xmlns:a16="http://schemas.microsoft.com/office/drawing/2014/main" id="{0370DE94-EB5A-49D3-BEC3-4897AC7F2BD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3561" y="653441"/>
            <a:ext cx="1722870" cy="1722870"/>
          </a:xfrm>
          <a:prstGeom prst="rect">
            <a:avLst/>
          </a:prstGeom>
        </p:spPr>
      </p:pic>
      <p:pic>
        <p:nvPicPr>
          <p:cNvPr id="16" name="Picture 15">
            <a:extLst>
              <a:ext uri="{FF2B5EF4-FFF2-40B4-BE49-F238E27FC236}">
                <a16:creationId xmlns:a16="http://schemas.microsoft.com/office/drawing/2014/main" id="{6310E153-A8FB-4895-A1F4-E3EFE426562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256139">
            <a:off x="9684130" y="3395314"/>
            <a:ext cx="1261912" cy="1261912"/>
          </a:xfrm>
          <a:prstGeom prst="rect">
            <a:avLst/>
          </a:prstGeom>
        </p:spPr>
      </p:pic>
      <p:pic>
        <p:nvPicPr>
          <p:cNvPr id="18" name="Picture 17">
            <a:extLst>
              <a:ext uri="{FF2B5EF4-FFF2-40B4-BE49-F238E27FC236}">
                <a16:creationId xmlns:a16="http://schemas.microsoft.com/office/drawing/2014/main" id="{15BE8D25-0498-42CB-AFAB-4273D415D8B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9372375">
            <a:off x="9768528" y="694356"/>
            <a:ext cx="1338023" cy="1338023"/>
          </a:xfrm>
          <a:prstGeom prst="rect">
            <a:avLst/>
          </a:prstGeom>
        </p:spPr>
      </p:pic>
      <p:pic>
        <p:nvPicPr>
          <p:cNvPr id="22" name="Picture 21">
            <a:extLst>
              <a:ext uri="{FF2B5EF4-FFF2-40B4-BE49-F238E27FC236}">
                <a16:creationId xmlns:a16="http://schemas.microsoft.com/office/drawing/2014/main" id="{72AB4817-FD1D-4C00-A879-8326AD199F5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71618" y="5144290"/>
            <a:ext cx="931974" cy="931974"/>
          </a:xfrm>
          <a:prstGeom prst="rect">
            <a:avLst/>
          </a:prstGeom>
        </p:spPr>
      </p:pic>
      <p:grpSp>
        <p:nvGrpSpPr>
          <p:cNvPr id="9" name="Group 8">
            <a:extLst>
              <a:ext uri="{FF2B5EF4-FFF2-40B4-BE49-F238E27FC236}">
                <a16:creationId xmlns:a16="http://schemas.microsoft.com/office/drawing/2014/main" id="{292C5E11-4CBE-44D5-A1A5-988A3ED40406}"/>
              </a:ext>
            </a:extLst>
          </p:cNvPr>
          <p:cNvGrpSpPr/>
          <p:nvPr/>
        </p:nvGrpSpPr>
        <p:grpSpPr>
          <a:xfrm>
            <a:off x="3264945" y="5671830"/>
            <a:ext cx="8679315" cy="821045"/>
            <a:chOff x="3264945" y="5671830"/>
            <a:chExt cx="8679315" cy="821045"/>
          </a:xfrm>
        </p:grpSpPr>
        <p:pic>
          <p:nvPicPr>
            <p:cNvPr id="26" name="Picture 25">
              <a:extLst>
                <a:ext uri="{FF2B5EF4-FFF2-40B4-BE49-F238E27FC236}">
                  <a16:creationId xmlns:a16="http://schemas.microsoft.com/office/drawing/2014/main" id="{CDA40F4D-E3B1-404F-ACB1-953A94BC83F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37344" b="37527"/>
            <a:stretch/>
          </p:blipFill>
          <p:spPr>
            <a:xfrm>
              <a:off x="3264945" y="5672385"/>
              <a:ext cx="3265164" cy="820490"/>
            </a:xfrm>
            <a:prstGeom prst="rect">
              <a:avLst/>
            </a:prstGeom>
          </p:spPr>
        </p:pic>
        <p:pic>
          <p:nvPicPr>
            <p:cNvPr id="27" name="Picture 26">
              <a:extLst>
                <a:ext uri="{FF2B5EF4-FFF2-40B4-BE49-F238E27FC236}">
                  <a16:creationId xmlns:a16="http://schemas.microsoft.com/office/drawing/2014/main" id="{EEC8F219-E6C7-48F0-A09C-47C432C2AF3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37344" b="37527"/>
            <a:stretch/>
          </p:blipFill>
          <p:spPr>
            <a:xfrm>
              <a:off x="6214793" y="5672385"/>
              <a:ext cx="3265164" cy="820490"/>
            </a:xfrm>
            <a:prstGeom prst="rect">
              <a:avLst/>
            </a:prstGeom>
          </p:spPr>
        </p:pic>
        <p:pic>
          <p:nvPicPr>
            <p:cNvPr id="28" name="Picture 27">
              <a:extLst>
                <a:ext uri="{FF2B5EF4-FFF2-40B4-BE49-F238E27FC236}">
                  <a16:creationId xmlns:a16="http://schemas.microsoft.com/office/drawing/2014/main" id="{B09D7019-7D8E-45F5-AC56-D50FF39C6D63}"/>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37344" b="37527"/>
            <a:stretch/>
          </p:blipFill>
          <p:spPr>
            <a:xfrm>
              <a:off x="8679096" y="5671830"/>
              <a:ext cx="3265164" cy="820490"/>
            </a:xfrm>
            <a:prstGeom prst="rect">
              <a:avLst/>
            </a:prstGeom>
          </p:spPr>
        </p:pic>
      </p:grpSp>
      <p:pic>
        <p:nvPicPr>
          <p:cNvPr id="30" name="Picture 29">
            <a:extLst>
              <a:ext uri="{FF2B5EF4-FFF2-40B4-BE49-F238E27FC236}">
                <a16:creationId xmlns:a16="http://schemas.microsoft.com/office/drawing/2014/main" id="{76BE734E-2AB3-4CBD-9C75-52CA4A556CE0}"/>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919877" y="4894503"/>
            <a:ext cx="1462262" cy="1325563"/>
          </a:xfrm>
          <a:prstGeom prst="rect">
            <a:avLst/>
          </a:prstGeom>
        </p:spPr>
      </p:pic>
      <p:pic>
        <p:nvPicPr>
          <p:cNvPr id="32" name="Picture 31">
            <a:extLst>
              <a:ext uri="{FF2B5EF4-FFF2-40B4-BE49-F238E27FC236}">
                <a16:creationId xmlns:a16="http://schemas.microsoft.com/office/drawing/2014/main" id="{18F9888D-A1AF-4A43-843F-C0F2B9B87F8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710318" y="4842071"/>
            <a:ext cx="1725210" cy="1325563"/>
          </a:xfrm>
          <a:prstGeom prst="rect">
            <a:avLst/>
          </a:prstGeom>
        </p:spPr>
      </p:pic>
      <p:pic>
        <p:nvPicPr>
          <p:cNvPr id="4" name="Picture 3">
            <a:extLst>
              <a:ext uri="{FF2B5EF4-FFF2-40B4-BE49-F238E27FC236}">
                <a16:creationId xmlns:a16="http://schemas.microsoft.com/office/drawing/2014/main" id="{4BF01D50-6A7F-49ED-AD97-466D4548D8B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404687" y="1004420"/>
            <a:ext cx="9827604" cy="4121253"/>
          </a:xfrm>
          <a:prstGeom prst="rect">
            <a:avLst/>
          </a:prstGeom>
        </p:spPr>
      </p:pic>
    </p:spTree>
    <p:extLst>
      <p:ext uri="{BB962C8B-B14F-4D97-AF65-F5344CB8AC3E}">
        <p14:creationId xmlns:p14="http://schemas.microsoft.com/office/powerpoint/2010/main" val="367931599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500"/>
                                        <p:tgtEl>
                                          <p:spTgt spid="22"/>
                                        </p:tgtEl>
                                      </p:cBhvr>
                                    </p:animEffect>
                                  </p:childTnLst>
                                </p:cTn>
                              </p:par>
                              <p:par>
                                <p:cTn id="14" presetID="22" presetClass="entr" presetSubtype="4"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down)">
                                      <p:cBhvr>
                                        <p:cTn id="16" dur="500"/>
                                        <p:tgtEl>
                                          <p:spTgt spid="30"/>
                                        </p:tgtEl>
                                      </p:cBhvr>
                                    </p:animEffect>
                                  </p:childTnLst>
                                </p:cTn>
                              </p:par>
                              <p:par>
                                <p:cTn id="17" presetID="22" presetClass="entr" presetSubtype="4"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par>
                                <p:cTn id="20" presetID="22" presetClass="entr" presetSubtype="4"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par>
                                <p:cTn id="23" presetID="14" presetClass="entr" presetSubtype="1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randombar(horizontal)">
                                      <p:cBhvr>
                                        <p:cTn id="25" dur="500"/>
                                        <p:tgtEl>
                                          <p:spTgt spid="16"/>
                                        </p:tgtEl>
                                      </p:cBhvr>
                                    </p:animEffect>
                                  </p:childTnLst>
                                </p:cTn>
                              </p:par>
                              <p:par>
                                <p:cTn id="26" presetID="14" presetClass="entr" presetSubtype="1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randombar(horizontal)">
                                      <p:cBhvr>
                                        <p:cTn id="3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Content Placeholder 4">
            <a:extLst>
              <a:ext uri="{FF2B5EF4-FFF2-40B4-BE49-F238E27FC236}">
                <a16:creationId xmlns:a16="http://schemas.microsoft.com/office/drawing/2014/main" id="{1765AD3C-42A3-4458-AA09-866D374E773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6386"/>
          <a:stretch/>
        </p:blipFill>
        <p:spPr>
          <a:xfrm>
            <a:off x="9335692" y="0"/>
            <a:ext cx="3138091" cy="6858000"/>
          </a:xfrm>
          <a:prstGeom prst="rect">
            <a:avLst/>
          </a:prstGeom>
        </p:spPr>
      </p:pic>
      <p:pic>
        <p:nvPicPr>
          <p:cNvPr id="16" name="Content Placeholder 4">
            <a:extLst>
              <a:ext uri="{FF2B5EF4-FFF2-40B4-BE49-F238E27FC236}">
                <a16:creationId xmlns:a16="http://schemas.microsoft.com/office/drawing/2014/main" id="{84B9EB97-C62A-40F5-BA41-6C9D92E139C3}"/>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335692" cy="6858000"/>
          </a:xfrm>
        </p:spPr>
      </p:pic>
      <p:sp>
        <p:nvSpPr>
          <p:cNvPr id="18" name="Rectangle 17">
            <a:extLst>
              <a:ext uri="{FF2B5EF4-FFF2-40B4-BE49-F238E27FC236}">
                <a16:creationId xmlns:a16="http://schemas.microsoft.com/office/drawing/2014/main" id="{ED94BB34-539C-463E-BA38-777BEE35B2A2}"/>
              </a:ext>
            </a:extLst>
          </p:cNvPr>
          <p:cNvSpPr/>
          <p:nvPr/>
        </p:nvSpPr>
        <p:spPr>
          <a:xfrm>
            <a:off x="-157535" y="-73890"/>
            <a:ext cx="12631318" cy="7010400"/>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CE9CF682-51A0-42AA-953D-0056B62F7253}"/>
              </a:ext>
            </a:extLst>
          </p:cNvPr>
          <p:cNvPicPr>
            <a:picLocks noChangeAspect="1"/>
          </p:cNvPicPr>
          <p:nvPr/>
        </p:nvPicPr>
        <p:blipFill rotWithShape="1">
          <a:blip r:embed="rId3"/>
          <a:srcRect r="50128" b="70237"/>
          <a:stretch/>
        </p:blipFill>
        <p:spPr>
          <a:xfrm>
            <a:off x="258694" y="179115"/>
            <a:ext cx="3947100" cy="1948989"/>
          </a:xfrm>
          <a:prstGeom prst="rect">
            <a:avLst/>
          </a:prstGeom>
        </p:spPr>
      </p:pic>
      <p:pic>
        <p:nvPicPr>
          <p:cNvPr id="6" name="Picture 5">
            <a:extLst>
              <a:ext uri="{FF2B5EF4-FFF2-40B4-BE49-F238E27FC236}">
                <a16:creationId xmlns:a16="http://schemas.microsoft.com/office/drawing/2014/main" id="{6C11FA1A-D5A2-4484-AFB2-9595FB19B008}"/>
              </a:ext>
            </a:extLst>
          </p:cNvPr>
          <p:cNvPicPr>
            <a:picLocks noChangeAspect="1"/>
          </p:cNvPicPr>
          <p:nvPr/>
        </p:nvPicPr>
        <p:blipFill rotWithShape="1">
          <a:blip r:embed="rId3"/>
          <a:srcRect t="29273" r="49489" b="43246"/>
          <a:stretch/>
        </p:blipFill>
        <p:spPr>
          <a:xfrm>
            <a:off x="250904" y="2041239"/>
            <a:ext cx="3941344" cy="1774240"/>
          </a:xfrm>
          <a:prstGeom prst="rect">
            <a:avLst/>
          </a:prstGeom>
        </p:spPr>
      </p:pic>
      <p:pic>
        <p:nvPicPr>
          <p:cNvPr id="7" name="Picture 6">
            <a:extLst>
              <a:ext uri="{FF2B5EF4-FFF2-40B4-BE49-F238E27FC236}">
                <a16:creationId xmlns:a16="http://schemas.microsoft.com/office/drawing/2014/main" id="{C4A6C724-6A3B-493A-8F10-37C6B4486C62}"/>
              </a:ext>
            </a:extLst>
          </p:cNvPr>
          <p:cNvPicPr>
            <a:picLocks noChangeAspect="1"/>
          </p:cNvPicPr>
          <p:nvPr/>
        </p:nvPicPr>
        <p:blipFill rotWithShape="1">
          <a:blip r:embed="rId3"/>
          <a:srcRect t="56291" r="50128" b="21014"/>
          <a:stretch/>
        </p:blipFill>
        <p:spPr>
          <a:xfrm>
            <a:off x="250904" y="3813770"/>
            <a:ext cx="3870966" cy="1457509"/>
          </a:xfrm>
          <a:prstGeom prst="rect">
            <a:avLst/>
          </a:prstGeom>
        </p:spPr>
      </p:pic>
      <p:pic>
        <p:nvPicPr>
          <p:cNvPr id="9" name="Picture 8">
            <a:extLst>
              <a:ext uri="{FF2B5EF4-FFF2-40B4-BE49-F238E27FC236}">
                <a16:creationId xmlns:a16="http://schemas.microsoft.com/office/drawing/2014/main" id="{A35DE004-EEFD-4DFC-B93E-D1203212CDA7}"/>
              </a:ext>
            </a:extLst>
          </p:cNvPr>
          <p:cNvPicPr>
            <a:picLocks noChangeAspect="1"/>
          </p:cNvPicPr>
          <p:nvPr/>
        </p:nvPicPr>
        <p:blipFill rotWithShape="1">
          <a:blip r:embed="rId3"/>
          <a:srcRect t="79591" r="50639" b="325"/>
          <a:stretch/>
        </p:blipFill>
        <p:spPr>
          <a:xfrm>
            <a:off x="250904" y="5365537"/>
            <a:ext cx="3788547" cy="1275408"/>
          </a:xfrm>
          <a:prstGeom prst="rect">
            <a:avLst/>
          </a:prstGeom>
        </p:spPr>
      </p:pic>
      <p:pic>
        <p:nvPicPr>
          <p:cNvPr id="11" name="Picture 10">
            <a:extLst>
              <a:ext uri="{FF2B5EF4-FFF2-40B4-BE49-F238E27FC236}">
                <a16:creationId xmlns:a16="http://schemas.microsoft.com/office/drawing/2014/main" id="{7B0D8AF9-F34C-4F00-8E5B-B415D8DACE28}"/>
              </a:ext>
            </a:extLst>
          </p:cNvPr>
          <p:cNvPicPr>
            <a:picLocks noChangeAspect="1"/>
          </p:cNvPicPr>
          <p:nvPr/>
        </p:nvPicPr>
        <p:blipFill>
          <a:blip r:embed="rId4"/>
          <a:stretch>
            <a:fillRect/>
          </a:stretch>
        </p:blipFill>
        <p:spPr>
          <a:xfrm>
            <a:off x="4387915" y="99536"/>
            <a:ext cx="3382884" cy="35572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Picture 12">
            <a:extLst>
              <a:ext uri="{FF2B5EF4-FFF2-40B4-BE49-F238E27FC236}">
                <a16:creationId xmlns:a16="http://schemas.microsoft.com/office/drawing/2014/main" id="{A59556BB-4BB1-4558-8451-17D21058842F}"/>
              </a:ext>
            </a:extLst>
          </p:cNvPr>
          <p:cNvPicPr>
            <a:picLocks noChangeAspect="1"/>
          </p:cNvPicPr>
          <p:nvPr/>
        </p:nvPicPr>
        <p:blipFill>
          <a:blip r:embed="rId5"/>
          <a:stretch>
            <a:fillRect/>
          </a:stretch>
        </p:blipFill>
        <p:spPr>
          <a:xfrm>
            <a:off x="7980013" y="280646"/>
            <a:ext cx="4062499" cy="30174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5" name="Picture 14">
            <a:extLst>
              <a:ext uri="{FF2B5EF4-FFF2-40B4-BE49-F238E27FC236}">
                <a16:creationId xmlns:a16="http://schemas.microsoft.com/office/drawing/2014/main" id="{3C171218-AC08-47A2-8D72-E4012D9FE05D}"/>
              </a:ext>
            </a:extLst>
          </p:cNvPr>
          <p:cNvPicPr>
            <a:picLocks noChangeAspect="1"/>
          </p:cNvPicPr>
          <p:nvPr/>
        </p:nvPicPr>
        <p:blipFill rotWithShape="1">
          <a:blip r:embed="rId6"/>
          <a:srcRect l="1192" t="2416" r="1207"/>
          <a:stretch/>
        </p:blipFill>
        <p:spPr>
          <a:xfrm>
            <a:off x="5310910" y="3756349"/>
            <a:ext cx="5858626" cy="30519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9" name="Rectangle 18">
            <a:extLst>
              <a:ext uri="{FF2B5EF4-FFF2-40B4-BE49-F238E27FC236}">
                <a16:creationId xmlns:a16="http://schemas.microsoft.com/office/drawing/2014/main" id="{89F1923F-7E20-46EA-9954-3F37D75918F9}"/>
              </a:ext>
            </a:extLst>
          </p:cNvPr>
          <p:cNvSpPr/>
          <p:nvPr/>
        </p:nvSpPr>
        <p:spPr>
          <a:xfrm>
            <a:off x="3806483" y="23580"/>
            <a:ext cx="8416413" cy="861875"/>
          </a:xfrm>
          <a:prstGeom prst="rect">
            <a:avLst/>
          </a:prstGeom>
          <a:solidFill>
            <a:schemeClr val="accent4">
              <a:lumMod val="40000"/>
              <a:lumOff val="60000"/>
            </a:schemeClr>
          </a:solid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rgbClr val="002060"/>
                </a:solidFill>
              </a:rPr>
              <a:t>Nối các thông tin tương ứng với hình.</a:t>
            </a:r>
          </a:p>
        </p:txBody>
      </p:sp>
      <p:sp>
        <p:nvSpPr>
          <p:cNvPr id="20" name="Rectangle: Rounded Corners 19">
            <a:extLst>
              <a:ext uri="{FF2B5EF4-FFF2-40B4-BE49-F238E27FC236}">
                <a16:creationId xmlns:a16="http://schemas.microsoft.com/office/drawing/2014/main" id="{D9E0E9F9-27D8-432D-AC44-0B96C198EFB7}"/>
              </a:ext>
            </a:extLst>
          </p:cNvPr>
          <p:cNvSpPr/>
          <p:nvPr/>
        </p:nvSpPr>
        <p:spPr>
          <a:xfrm>
            <a:off x="4999457" y="3185652"/>
            <a:ext cx="548470" cy="492188"/>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a:solidFill>
                  <a:srgbClr val="002060"/>
                </a:solidFill>
              </a:rPr>
              <a:t>1</a:t>
            </a:r>
          </a:p>
        </p:txBody>
      </p:sp>
      <p:sp>
        <p:nvSpPr>
          <p:cNvPr id="21" name="Rectangle: Rounded Corners 20">
            <a:extLst>
              <a:ext uri="{FF2B5EF4-FFF2-40B4-BE49-F238E27FC236}">
                <a16:creationId xmlns:a16="http://schemas.microsoft.com/office/drawing/2014/main" id="{D8DBD2B2-8C79-4491-B3CB-1F2CE9845790}"/>
              </a:ext>
            </a:extLst>
          </p:cNvPr>
          <p:cNvSpPr/>
          <p:nvPr/>
        </p:nvSpPr>
        <p:spPr>
          <a:xfrm>
            <a:off x="9024239" y="2793181"/>
            <a:ext cx="548470" cy="492188"/>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a:solidFill>
                  <a:srgbClr val="002060"/>
                </a:solidFill>
              </a:rPr>
              <a:t>2</a:t>
            </a:r>
          </a:p>
        </p:txBody>
      </p:sp>
      <p:sp>
        <p:nvSpPr>
          <p:cNvPr id="22" name="Rectangle: Rounded Corners 21">
            <a:extLst>
              <a:ext uri="{FF2B5EF4-FFF2-40B4-BE49-F238E27FC236}">
                <a16:creationId xmlns:a16="http://schemas.microsoft.com/office/drawing/2014/main" id="{02FE8ED0-D35E-443E-9F6F-B5283FDB19E0}"/>
              </a:ext>
            </a:extLst>
          </p:cNvPr>
          <p:cNvSpPr/>
          <p:nvPr/>
        </p:nvSpPr>
        <p:spPr>
          <a:xfrm>
            <a:off x="5601422" y="6266276"/>
            <a:ext cx="548470" cy="492188"/>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a:solidFill>
                  <a:srgbClr val="002060"/>
                </a:solidFill>
              </a:rPr>
              <a:t>3</a:t>
            </a:r>
          </a:p>
        </p:txBody>
      </p:sp>
      <p:sp>
        <p:nvSpPr>
          <p:cNvPr id="23" name="Rectangle: Rounded Corners 22">
            <a:extLst>
              <a:ext uri="{FF2B5EF4-FFF2-40B4-BE49-F238E27FC236}">
                <a16:creationId xmlns:a16="http://schemas.microsoft.com/office/drawing/2014/main" id="{D91F2E08-1815-402F-8010-90CA64153C0E}"/>
              </a:ext>
            </a:extLst>
          </p:cNvPr>
          <p:cNvSpPr/>
          <p:nvPr/>
        </p:nvSpPr>
        <p:spPr>
          <a:xfrm>
            <a:off x="8535654" y="6316075"/>
            <a:ext cx="548470" cy="492188"/>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a:solidFill>
                  <a:srgbClr val="002060"/>
                </a:solidFill>
              </a:rPr>
              <a:t>4</a:t>
            </a:r>
          </a:p>
        </p:txBody>
      </p:sp>
      <p:sp>
        <p:nvSpPr>
          <p:cNvPr id="24" name="Rectangle 23">
            <a:extLst>
              <a:ext uri="{FF2B5EF4-FFF2-40B4-BE49-F238E27FC236}">
                <a16:creationId xmlns:a16="http://schemas.microsoft.com/office/drawing/2014/main" id="{38EF6CFE-AE78-494A-AEAB-8F6C57F9F62A}"/>
              </a:ext>
            </a:extLst>
          </p:cNvPr>
          <p:cNvSpPr/>
          <p:nvPr/>
        </p:nvSpPr>
        <p:spPr>
          <a:xfrm>
            <a:off x="4595435" y="5972545"/>
            <a:ext cx="7220751" cy="861875"/>
          </a:xfrm>
          <a:prstGeom prst="rect">
            <a:avLst/>
          </a:prstGeom>
          <a:solidFill>
            <a:schemeClr val="accent2">
              <a:lumMod val="40000"/>
              <a:lumOff val="60000"/>
            </a:schemeClr>
          </a:solidFill>
          <a:ln w="2857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solidFill>
                  <a:srgbClr val="002060"/>
                </a:solidFill>
              </a:rPr>
              <a:t>1. c           2. d          3. a          4. b</a:t>
            </a:r>
          </a:p>
        </p:txBody>
      </p:sp>
    </p:spTree>
    <p:extLst>
      <p:ext uri="{BB962C8B-B14F-4D97-AF65-F5344CB8AC3E}">
        <p14:creationId xmlns:p14="http://schemas.microsoft.com/office/powerpoint/2010/main" val="32580605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4000"/>
                                  </p:stCondLst>
                                  <p:childTnLst>
                                    <p:animEffect transition="out" filter="fade">
                                      <p:cBhvr>
                                        <p:cTn id="11" dur="1750"/>
                                        <p:tgtEl>
                                          <p:spTgt spid="19"/>
                                        </p:tgtEl>
                                      </p:cBhvr>
                                    </p:animEffect>
                                    <p:set>
                                      <p:cBhvr>
                                        <p:cTn id="12" dur="1" fill="hold">
                                          <p:stCondLst>
                                            <p:cond delay="1749"/>
                                          </p:stCondLst>
                                        </p:cTn>
                                        <p:tgtEl>
                                          <p:spTgt spid="1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4"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par>
                                <p:cTn id="21" presetID="22" presetClass="entr" presetSubtype="4"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par>
                                <p:cTn id="24" presetID="22" presetClass="entr" presetSubtype="4"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down)">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down)">
                                      <p:cBhvr>
                                        <p:cTn id="39" dur="500"/>
                                        <p:tgtEl>
                                          <p:spTgt spid="13"/>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down)">
                                      <p:cBhvr>
                                        <p:cTn id="50" dur="500"/>
                                        <p:tgtEl>
                                          <p:spTgt spid="22"/>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down)">
                                      <p:cBhvr>
                                        <p:cTn id="53" dur="500"/>
                                        <p:tgtEl>
                                          <p:spTgt spid="23"/>
                                        </p:tgtEl>
                                      </p:cBhvr>
                                    </p:animEffect>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randombar(horizontal)">
                                      <p:cBhvr>
                                        <p:cTn id="5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0" grpId="0" animBg="1"/>
      <p:bldP spid="21" grpId="0" animBg="1"/>
      <p:bldP spid="22" grpId="0" animBg="1"/>
      <p:bldP spid="23" grpId="0" animBg="1"/>
      <p:bldP spid="2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FILL" val="a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5859</TotalTime>
  <Words>552</Words>
  <Application>Microsoft Office PowerPoint</Application>
  <PresentationFormat>Widescreen</PresentationFormat>
  <Paragraphs>66</Paragraphs>
  <Slides>19</Slides>
  <Notes>8</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19</vt:i4>
      </vt:variant>
    </vt:vector>
  </HeadingPairs>
  <TitlesOfParts>
    <vt:vector size="30" baseType="lpstr">
      <vt:lpstr>等线</vt:lpstr>
      <vt:lpstr>等线 Light</vt:lpstr>
      <vt:lpstr>#9Slide07 SFU Rhythm</vt:lpstr>
      <vt:lpstr>Arial</vt:lpstr>
      <vt:lpstr>Calibri</vt:lpstr>
      <vt:lpstr>Calibri Light</vt:lpstr>
      <vt:lpstr>iCiel Cadena</vt:lpstr>
      <vt:lpstr>Times New Roman</vt:lpstr>
      <vt:lpstr>杨任东竹石体-Medium</vt:lpstr>
      <vt:lpstr>Office Theme</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28</cp:revision>
  <dcterms:created xsi:type="dcterms:W3CDTF">2022-03-12T07:06:21Z</dcterms:created>
  <dcterms:modified xsi:type="dcterms:W3CDTF">2022-05-03T17:18:59Z</dcterms:modified>
</cp:coreProperties>
</file>