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3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4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5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theme/theme6.xml" ContentType="application/vnd.openxmlformats-officedocument.theme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60" r:id="rId2"/>
    <p:sldMasterId id="2147483801" r:id="rId3"/>
    <p:sldMasterId id="2147483895" r:id="rId4"/>
    <p:sldMasterId id="2147483919" r:id="rId5"/>
    <p:sldMasterId id="2147483932" r:id="rId6"/>
    <p:sldMasterId id="2147483976" r:id="rId7"/>
  </p:sldMasterIdLst>
  <p:notesMasterIdLst>
    <p:notesMasterId r:id="rId19"/>
  </p:notesMasterIdLst>
  <p:sldIdLst>
    <p:sldId id="295" r:id="rId8"/>
    <p:sldId id="283" r:id="rId9"/>
    <p:sldId id="258" r:id="rId10"/>
    <p:sldId id="260" r:id="rId11"/>
    <p:sldId id="291" r:id="rId12"/>
    <p:sldId id="298" r:id="rId13"/>
    <p:sldId id="286" r:id="rId14"/>
    <p:sldId id="299" r:id="rId15"/>
    <p:sldId id="289" r:id="rId16"/>
    <p:sldId id="266" r:id="rId17"/>
    <p:sldId id="293" r:id="rId18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91387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6927" algn="l" defTabSz="91387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3878" algn="l" defTabSz="91387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0818" algn="l" defTabSz="91387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7757" algn="l" defTabSz="91387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4710" algn="l" defTabSz="91387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1634" algn="l" defTabSz="91387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198560" algn="l" defTabSz="91387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5487" algn="l" defTabSz="91387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-96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C384B9-C84A-49FF-B5E7-427229A784F3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EC7051-E1C5-4C4D-AFC9-27E4C4D69E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274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8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927" algn="l" defTabSz="9138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878" algn="l" defTabSz="9138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818" algn="l" defTabSz="9138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757" algn="l" defTabSz="9138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710" algn="l" defTabSz="9138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634" algn="l" defTabSz="9138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560" algn="l" defTabSz="9138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487" algn="l" defTabSz="9138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85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927" indent="0" algn="ctr">
              <a:buNone/>
              <a:defRPr sz="2000"/>
            </a:lvl2pPr>
            <a:lvl3pPr marL="913878" indent="0" algn="ctr">
              <a:buNone/>
              <a:defRPr sz="1900"/>
            </a:lvl3pPr>
            <a:lvl4pPr marL="1370818" indent="0" algn="ctr">
              <a:buNone/>
              <a:defRPr sz="1600"/>
            </a:lvl4pPr>
            <a:lvl5pPr marL="1827757" indent="0" algn="ctr">
              <a:buNone/>
              <a:defRPr sz="1600"/>
            </a:lvl5pPr>
            <a:lvl6pPr marL="2284710" indent="0" algn="ctr">
              <a:buNone/>
              <a:defRPr sz="1600"/>
            </a:lvl6pPr>
            <a:lvl7pPr marL="2741634" indent="0" algn="ctr">
              <a:buNone/>
              <a:defRPr sz="1600"/>
            </a:lvl7pPr>
            <a:lvl8pPr marL="3198560" indent="0" algn="ctr">
              <a:buNone/>
              <a:defRPr sz="1600"/>
            </a:lvl8pPr>
            <a:lvl9pPr marL="3655487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086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0791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7103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1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501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19" y="2057403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927" indent="0">
              <a:buNone/>
              <a:defRPr sz="1500"/>
            </a:lvl2pPr>
            <a:lvl3pPr marL="913878" indent="0">
              <a:buNone/>
              <a:defRPr sz="1200"/>
            </a:lvl3pPr>
            <a:lvl4pPr marL="1370818" indent="0">
              <a:buNone/>
              <a:defRPr sz="1100"/>
            </a:lvl4pPr>
            <a:lvl5pPr marL="1827757" indent="0">
              <a:buNone/>
              <a:defRPr sz="1100"/>
            </a:lvl5pPr>
            <a:lvl6pPr marL="2284710" indent="0">
              <a:buNone/>
              <a:defRPr sz="1100"/>
            </a:lvl6pPr>
            <a:lvl7pPr marL="2741634" indent="0">
              <a:buNone/>
              <a:defRPr sz="1100"/>
            </a:lvl7pPr>
            <a:lvl8pPr marL="3198560" indent="0">
              <a:buNone/>
              <a:defRPr sz="1100"/>
            </a:lvl8pPr>
            <a:lvl9pPr marL="3655487" indent="0">
              <a:buNone/>
              <a:defRPr sz="11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00919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1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231" y="987501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6927" indent="0">
              <a:buNone/>
              <a:defRPr sz="2800"/>
            </a:lvl2pPr>
            <a:lvl3pPr marL="913878" indent="0">
              <a:buNone/>
              <a:defRPr sz="2400"/>
            </a:lvl3pPr>
            <a:lvl4pPr marL="1370818" indent="0">
              <a:buNone/>
              <a:defRPr sz="2000"/>
            </a:lvl4pPr>
            <a:lvl5pPr marL="1827757" indent="0">
              <a:buNone/>
              <a:defRPr sz="2000"/>
            </a:lvl5pPr>
            <a:lvl6pPr marL="2284710" indent="0">
              <a:buNone/>
              <a:defRPr sz="2000"/>
            </a:lvl6pPr>
            <a:lvl7pPr marL="2741634" indent="0">
              <a:buNone/>
              <a:defRPr sz="2000"/>
            </a:lvl7pPr>
            <a:lvl8pPr marL="3198560" indent="0">
              <a:buNone/>
              <a:defRPr sz="2000"/>
            </a:lvl8pPr>
            <a:lvl9pPr marL="3655487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19" y="2057403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927" indent="0">
              <a:buNone/>
              <a:defRPr sz="1500"/>
            </a:lvl2pPr>
            <a:lvl3pPr marL="913878" indent="0">
              <a:buNone/>
              <a:defRPr sz="1200"/>
            </a:lvl3pPr>
            <a:lvl4pPr marL="1370818" indent="0">
              <a:buNone/>
              <a:defRPr sz="1100"/>
            </a:lvl4pPr>
            <a:lvl5pPr marL="1827757" indent="0">
              <a:buNone/>
              <a:defRPr sz="1100"/>
            </a:lvl5pPr>
            <a:lvl6pPr marL="2284710" indent="0">
              <a:buNone/>
              <a:defRPr sz="1100"/>
            </a:lvl6pPr>
            <a:lvl7pPr marL="2741634" indent="0">
              <a:buNone/>
              <a:defRPr sz="1100"/>
            </a:lvl7pPr>
            <a:lvl8pPr marL="3198560" indent="0">
              <a:buNone/>
              <a:defRPr sz="1100"/>
            </a:lvl8pPr>
            <a:lvl9pPr marL="3655487" indent="0">
              <a:buNone/>
              <a:defRPr sz="11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83569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60504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202"/>
            <a:ext cx="2628900" cy="581183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202"/>
            <a:ext cx="7734300" cy="581183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27570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E5E78A3-6270-4F88-B4D6-138E62DA60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6CAD2496-EA63-476A-978F-356ECE059E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939" indent="0" algn="ctr">
              <a:buNone/>
              <a:defRPr sz="2000"/>
            </a:lvl2pPr>
            <a:lvl3pPr marL="913901" indent="0" algn="ctr">
              <a:buNone/>
              <a:defRPr sz="1900"/>
            </a:lvl3pPr>
            <a:lvl4pPr marL="1370852" indent="0" algn="ctr">
              <a:buNone/>
              <a:defRPr sz="1600"/>
            </a:lvl4pPr>
            <a:lvl5pPr marL="1827802" indent="0" algn="ctr">
              <a:buNone/>
              <a:defRPr sz="1600"/>
            </a:lvl5pPr>
            <a:lvl6pPr marL="2284766" indent="0" algn="ctr">
              <a:buNone/>
              <a:defRPr sz="1600"/>
            </a:lvl6pPr>
            <a:lvl7pPr marL="2741702" indent="0" algn="ctr">
              <a:buNone/>
              <a:defRPr sz="1600"/>
            </a:lvl7pPr>
            <a:lvl8pPr marL="3198640" indent="0" algn="ctr">
              <a:buNone/>
              <a:defRPr sz="1600"/>
            </a:lvl8pPr>
            <a:lvl9pPr marL="365557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FD265E5-44FC-48F1-A5DE-D6370E240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011E8-E0B6-4393-9A0A-1E4DA73B88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E969BE1-1CC6-4A1F-B967-6C7FC22CF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5800226-17C8-4F43-B919-0DA230DCD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15C85-8865-4EEA-BF8B-2648B75F32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8299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2B27E60-E2CA-41EF-9B5B-9406EA70F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6DE8FAC-4DD7-4EF4-A028-0BB59DDAB9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B38922D-487E-4792-9E50-4C84169DA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011E8-E0B6-4393-9A0A-1E4DA73B88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27FE89B-4B71-4EE9-BE87-F52E27AFD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2EEFBF3-29BB-4141-B7D6-279AA531E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15C85-8865-4EEA-BF8B-2648B75F32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75919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8B70711-819B-40AF-9D0C-D0E718CCB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5" y="170983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F17829A-EA52-47C6-B5E5-4775C2FC8B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5" y="458953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93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90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8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8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7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7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8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5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92569F0-1D1C-438A-8CAB-5FEE6B32F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011E8-E0B6-4393-9A0A-1E4DA73B88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A9C36DE-8C6A-4AD1-8358-F2315EE9F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EFA904A-EF43-4C93-B791-05289E926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15C85-8865-4EEA-BF8B-2648B75F32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0411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9F9E5E6-1BFE-45A9-A0C4-8E0157BDA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B76C1E1-3366-4138-9780-E02D97C357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75B4F56-3D15-4A44-B2E6-7D0D040E57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D3D3774-20F0-4494-A50B-2AEC9E2BF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011E8-E0B6-4393-9A0A-1E4DA73B88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7D8E5C8-B9E5-4FC5-8C43-CDA97C872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7EF7785-ECCF-47AD-9522-670C70638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15C85-8865-4EEA-BF8B-2648B75F32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34270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463520C-68B5-4CD4-9ABF-03B76CAB7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1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E745A2C-BBDE-4847-A472-CFDB0B2332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39" indent="0">
              <a:buNone/>
              <a:defRPr sz="2000" b="1"/>
            </a:lvl2pPr>
            <a:lvl3pPr marL="913901" indent="0">
              <a:buNone/>
              <a:defRPr sz="1900" b="1"/>
            </a:lvl3pPr>
            <a:lvl4pPr marL="1370852" indent="0">
              <a:buNone/>
              <a:defRPr sz="1600" b="1"/>
            </a:lvl4pPr>
            <a:lvl5pPr marL="1827802" indent="0">
              <a:buNone/>
              <a:defRPr sz="1600" b="1"/>
            </a:lvl5pPr>
            <a:lvl6pPr marL="2284766" indent="0">
              <a:buNone/>
              <a:defRPr sz="1600" b="1"/>
            </a:lvl6pPr>
            <a:lvl7pPr marL="2741702" indent="0">
              <a:buNone/>
              <a:defRPr sz="1600" b="1"/>
            </a:lvl7pPr>
            <a:lvl8pPr marL="3198640" indent="0">
              <a:buNone/>
              <a:defRPr sz="1600" b="1"/>
            </a:lvl8pPr>
            <a:lvl9pPr marL="365557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8D26522-D7D6-4D09-B2A4-67BAEAB0D6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3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8FC56FA1-AEBF-4B05-92DA-0F8CB797B2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39" indent="0">
              <a:buNone/>
              <a:defRPr sz="2000" b="1"/>
            </a:lvl2pPr>
            <a:lvl3pPr marL="913901" indent="0">
              <a:buNone/>
              <a:defRPr sz="1900" b="1"/>
            </a:lvl3pPr>
            <a:lvl4pPr marL="1370852" indent="0">
              <a:buNone/>
              <a:defRPr sz="1600" b="1"/>
            </a:lvl4pPr>
            <a:lvl5pPr marL="1827802" indent="0">
              <a:buNone/>
              <a:defRPr sz="1600" b="1"/>
            </a:lvl5pPr>
            <a:lvl6pPr marL="2284766" indent="0">
              <a:buNone/>
              <a:defRPr sz="1600" b="1"/>
            </a:lvl6pPr>
            <a:lvl7pPr marL="2741702" indent="0">
              <a:buNone/>
              <a:defRPr sz="1600" b="1"/>
            </a:lvl7pPr>
            <a:lvl8pPr marL="3198640" indent="0">
              <a:buNone/>
              <a:defRPr sz="1600" b="1"/>
            </a:lvl8pPr>
            <a:lvl9pPr marL="365557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B0CB257A-B004-4DEB-9D73-4D573F0E98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BD74820E-2BCF-4DEE-ABE4-EAE57B664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011E8-E0B6-4393-9A0A-1E4DA73B88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1A6293B-1FDB-4BB7-B84A-B9EB40BB8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AA4A41E6-0744-43B5-9D3B-BF2677A46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15C85-8865-4EEA-BF8B-2648B75F32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277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43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2DC5425-EC61-4452-8A6C-CF9F4260E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33AB4B2C-87FE-41A0-AC35-F7BC6C7B2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011E8-E0B6-4393-9A0A-1E4DA73B88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63782827-DA40-49FD-A4AA-EE452243C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92098B27-9F7C-4903-8169-903AB526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15C85-8865-4EEA-BF8B-2648B75F32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7317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89547C54-BCCD-45C1-AFD5-14428B6FA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011E8-E0B6-4393-9A0A-1E4DA73B88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4C2106C1-1524-4E93-9B34-8F7E014248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0638C17-2605-4F23-B70C-7D07A81C6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15C85-8865-4EEA-BF8B-2648B75F32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37350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9B35D29-E284-4157-AA7D-8BFA36BAF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81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CCF11DC-CD1B-4316-ACA4-27A7852C2A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231" y="98752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621BBA8-1091-41FC-A9B8-02293EF7A4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819" y="2057403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939" indent="0">
              <a:buNone/>
              <a:defRPr sz="1500"/>
            </a:lvl2pPr>
            <a:lvl3pPr marL="913901" indent="0">
              <a:buNone/>
              <a:defRPr sz="1200"/>
            </a:lvl3pPr>
            <a:lvl4pPr marL="1370852" indent="0">
              <a:buNone/>
              <a:defRPr sz="1100"/>
            </a:lvl4pPr>
            <a:lvl5pPr marL="1827802" indent="0">
              <a:buNone/>
              <a:defRPr sz="1100"/>
            </a:lvl5pPr>
            <a:lvl6pPr marL="2284766" indent="0">
              <a:buNone/>
              <a:defRPr sz="1100"/>
            </a:lvl6pPr>
            <a:lvl7pPr marL="2741702" indent="0">
              <a:buNone/>
              <a:defRPr sz="1100"/>
            </a:lvl7pPr>
            <a:lvl8pPr marL="3198640" indent="0">
              <a:buNone/>
              <a:defRPr sz="1100"/>
            </a:lvl8pPr>
            <a:lvl9pPr marL="3655579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482B637-D382-4F8C-B800-C1960D371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011E8-E0B6-4393-9A0A-1E4DA73B88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2662616-6804-433B-A443-DAC3EBBE1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AC27291-9023-4EAE-ABF0-A220A1663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15C85-8865-4EEA-BF8B-2648B75F32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54799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F21AD08-E125-4573-B83C-50F55DB17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81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AB501A1-A75D-4DEC-B767-A22AB9683D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231" y="987522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6939" indent="0">
              <a:buNone/>
              <a:defRPr sz="2800"/>
            </a:lvl2pPr>
            <a:lvl3pPr marL="913901" indent="0">
              <a:buNone/>
              <a:defRPr sz="2400"/>
            </a:lvl3pPr>
            <a:lvl4pPr marL="1370852" indent="0">
              <a:buNone/>
              <a:defRPr sz="2000"/>
            </a:lvl4pPr>
            <a:lvl5pPr marL="1827802" indent="0">
              <a:buNone/>
              <a:defRPr sz="2000"/>
            </a:lvl5pPr>
            <a:lvl6pPr marL="2284766" indent="0">
              <a:buNone/>
              <a:defRPr sz="2000"/>
            </a:lvl6pPr>
            <a:lvl7pPr marL="2741702" indent="0">
              <a:buNone/>
              <a:defRPr sz="2000"/>
            </a:lvl7pPr>
            <a:lvl8pPr marL="3198640" indent="0">
              <a:buNone/>
              <a:defRPr sz="2000"/>
            </a:lvl8pPr>
            <a:lvl9pPr marL="365557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6BAC6D1-DC7C-478E-8291-464E42BE42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819" y="2057403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939" indent="0">
              <a:buNone/>
              <a:defRPr sz="1500"/>
            </a:lvl2pPr>
            <a:lvl3pPr marL="913901" indent="0">
              <a:buNone/>
              <a:defRPr sz="1200"/>
            </a:lvl3pPr>
            <a:lvl4pPr marL="1370852" indent="0">
              <a:buNone/>
              <a:defRPr sz="1100"/>
            </a:lvl4pPr>
            <a:lvl5pPr marL="1827802" indent="0">
              <a:buNone/>
              <a:defRPr sz="1100"/>
            </a:lvl5pPr>
            <a:lvl6pPr marL="2284766" indent="0">
              <a:buNone/>
              <a:defRPr sz="1100"/>
            </a:lvl6pPr>
            <a:lvl7pPr marL="2741702" indent="0">
              <a:buNone/>
              <a:defRPr sz="1100"/>
            </a:lvl7pPr>
            <a:lvl8pPr marL="3198640" indent="0">
              <a:buNone/>
              <a:defRPr sz="1100"/>
            </a:lvl8pPr>
            <a:lvl9pPr marL="3655579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3A7A2E4-C5F9-4455-BB29-6EA34EE0F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011E8-E0B6-4393-9A0A-1E4DA73B88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8155225-FC2E-40A2-A9AF-D75350A00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BA952F8-6B4D-4E28-B9E1-BE8BBE9A8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15C85-8865-4EEA-BF8B-2648B75F32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1285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79596DD-ABB4-4F7D-ABEF-E3F3C5E79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3AA86C65-AFF0-43B4-B4EA-C076A5CADA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23A80D2-BBA9-4119-AA4F-4388CE0A1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011E8-E0B6-4393-9A0A-1E4DA73B88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00A1385-0ABF-4AC7-B319-1802F4820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F6F0475-70B5-43FE-BCD3-FEB53AE8E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15C85-8865-4EEA-BF8B-2648B75F32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96996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F53457A1-8C71-4C07-8ACC-5E8DCC5FF4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7" y="365154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3938D7B6-9BAA-4611-9EF9-1B5DDE7242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7" y="365154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FF3BAC7-1C8F-439E-8EA0-CECA90F6B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011E8-E0B6-4393-9A0A-1E4DA73B88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000CE5C-3ADA-46AF-AC14-806F9C2BF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E87D6D3-01C1-40CA-82B0-18B9EE609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15C85-8865-4EEA-BF8B-2648B75F32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51631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939" indent="0" algn="ctr">
              <a:buNone/>
              <a:defRPr sz="2000"/>
            </a:lvl2pPr>
            <a:lvl3pPr marL="913901" indent="0" algn="ctr">
              <a:buNone/>
              <a:defRPr sz="1900"/>
            </a:lvl3pPr>
            <a:lvl4pPr marL="1370852" indent="0" algn="ctr">
              <a:buNone/>
              <a:defRPr sz="1600"/>
            </a:lvl4pPr>
            <a:lvl5pPr marL="1827802" indent="0" algn="ctr">
              <a:buNone/>
              <a:defRPr sz="1600"/>
            </a:lvl5pPr>
            <a:lvl6pPr marL="2284766" indent="0" algn="ctr">
              <a:buNone/>
              <a:defRPr sz="1600"/>
            </a:lvl6pPr>
            <a:lvl7pPr marL="2741702" indent="0" algn="ctr">
              <a:buNone/>
              <a:defRPr sz="1600"/>
            </a:lvl7pPr>
            <a:lvl8pPr marL="3198640" indent="0" algn="ctr">
              <a:buNone/>
              <a:defRPr sz="1600"/>
            </a:lvl8pPr>
            <a:lvl9pPr marL="365557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E0729-2CEB-4ECF-843F-387220C1E05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8EBDE-7BAD-4963-9F31-CF75D984D2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77976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E0729-2CEB-4ECF-843F-387220C1E05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8EBDE-7BAD-4963-9F31-CF75D984D2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96301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5" y="170990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5" y="458960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93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90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8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8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7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7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8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5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E0729-2CEB-4ECF-843F-387220C1E05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8EBDE-7BAD-4963-9F31-CF75D984D2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97397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E0729-2CEB-4ECF-843F-387220C1E05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8EBDE-7BAD-4963-9F31-CF75D984D2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0751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031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365129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39" indent="0">
              <a:buNone/>
              <a:defRPr sz="2000" b="1"/>
            </a:lvl2pPr>
            <a:lvl3pPr marL="913901" indent="0">
              <a:buNone/>
              <a:defRPr sz="1900" b="1"/>
            </a:lvl3pPr>
            <a:lvl4pPr marL="1370852" indent="0">
              <a:buNone/>
              <a:defRPr sz="1600" b="1"/>
            </a:lvl4pPr>
            <a:lvl5pPr marL="1827802" indent="0">
              <a:buNone/>
              <a:defRPr sz="1600" b="1"/>
            </a:lvl5pPr>
            <a:lvl6pPr marL="2284766" indent="0">
              <a:buNone/>
              <a:defRPr sz="1600" b="1"/>
            </a:lvl6pPr>
            <a:lvl7pPr marL="2741702" indent="0">
              <a:buNone/>
              <a:defRPr sz="1600" b="1"/>
            </a:lvl7pPr>
            <a:lvl8pPr marL="3198640" indent="0">
              <a:buNone/>
              <a:defRPr sz="1600" b="1"/>
            </a:lvl8pPr>
            <a:lvl9pPr marL="3655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39" indent="0">
              <a:buNone/>
              <a:defRPr sz="2000" b="1"/>
            </a:lvl2pPr>
            <a:lvl3pPr marL="913901" indent="0">
              <a:buNone/>
              <a:defRPr sz="1900" b="1"/>
            </a:lvl3pPr>
            <a:lvl4pPr marL="1370852" indent="0">
              <a:buNone/>
              <a:defRPr sz="1600" b="1"/>
            </a:lvl4pPr>
            <a:lvl5pPr marL="1827802" indent="0">
              <a:buNone/>
              <a:defRPr sz="1600" b="1"/>
            </a:lvl5pPr>
            <a:lvl6pPr marL="2284766" indent="0">
              <a:buNone/>
              <a:defRPr sz="1600" b="1"/>
            </a:lvl6pPr>
            <a:lvl7pPr marL="2741702" indent="0">
              <a:buNone/>
              <a:defRPr sz="1600" b="1"/>
            </a:lvl7pPr>
            <a:lvl8pPr marL="3198640" indent="0">
              <a:buNone/>
              <a:defRPr sz="1600" b="1"/>
            </a:lvl8pPr>
            <a:lvl9pPr marL="365557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E0729-2CEB-4ECF-843F-387220C1E05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8EBDE-7BAD-4963-9F31-CF75D984D2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97184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E0729-2CEB-4ECF-843F-387220C1E05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8EBDE-7BAD-4963-9F31-CF75D984D2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96831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E0729-2CEB-4ECF-843F-387220C1E05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8EBDE-7BAD-4963-9F31-CF75D984D2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13973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1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594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19" y="2057403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939" indent="0">
              <a:buNone/>
              <a:defRPr sz="1500"/>
            </a:lvl2pPr>
            <a:lvl3pPr marL="913901" indent="0">
              <a:buNone/>
              <a:defRPr sz="1200"/>
            </a:lvl3pPr>
            <a:lvl4pPr marL="1370852" indent="0">
              <a:buNone/>
              <a:defRPr sz="1100"/>
            </a:lvl4pPr>
            <a:lvl5pPr marL="1827802" indent="0">
              <a:buNone/>
              <a:defRPr sz="1100"/>
            </a:lvl5pPr>
            <a:lvl6pPr marL="2284766" indent="0">
              <a:buNone/>
              <a:defRPr sz="1100"/>
            </a:lvl6pPr>
            <a:lvl7pPr marL="2741702" indent="0">
              <a:buNone/>
              <a:defRPr sz="1100"/>
            </a:lvl7pPr>
            <a:lvl8pPr marL="3198640" indent="0">
              <a:buNone/>
              <a:defRPr sz="1100"/>
            </a:lvl8pPr>
            <a:lvl9pPr marL="3655579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E0729-2CEB-4ECF-843F-387220C1E05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8EBDE-7BAD-4963-9F31-CF75D984D2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60625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1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231" y="987594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6939" indent="0">
              <a:buNone/>
              <a:defRPr sz="2800"/>
            </a:lvl2pPr>
            <a:lvl3pPr marL="913901" indent="0">
              <a:buNone/>
              <a:defRPr sz="2400"/>
            </a:lvl3pPr>
            <a:lvl4pPr marL="1370852" indent="0">
              <a:buNone/>
              <a:defRPr sz="2000"/>
            </a:lvl4pPr>
            <a:lvl5pPr marL="1827802" indent="0">
              <a:buNone/>
              <a:defRPr sz="2000"/>
            </a:lvl5pPr>
            <a:lvl6pPr marL="2284766" indent="0">
              <a:buNone/>
              <a:defRPr sz="2000"/>
            </a:lvl6pPr>
            <a:lvl7pPr marL="2741702" indent="0">
              <a:buNone/>
              <a:defRPr sz="2000"/>
            </a:lvl7pPr>
            <a:lvl8pPr marL="3198640" indent="0">
              <a:buNone/>
              <a:defRPr sz="2000"/>
            </a:lvl8pPr>
            <a:lvl9pPr marL="365557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19" y="2057403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939" indent="0">
              <a:buNone/>
              <a:defRPr sz="1500"/>
            </a:lvl2pPr>
            <a:lvl3pPr marL="913901" indent="0">
              <a:buNone/>
              <a:defRPr sz="1200"/>
            </a:lvl3pPr>
            <a:lvl4pPr marL="1370852" indent="0">
              <a:buNone/>
              <a:defRPr sz="1100"/>
            </a:lvl4pPr>
            <a:lvl5pPr marL="1827802" indent="0">
              <a:buNone/>
              <a:defRPr sz="1100"/>
            </a:lvl5pPr>
            <a:lvl6pPr marL="2284766" indent="0">
              <a:buNone/>
              <a:defRPr sz="1100"/>
            </a:lvl6pPr>
            <a:lvl7pPr marL="2741702" indent="0">
              <a:buNone/>
              <a:defRPr sz="1100"/>
            </a:lvl7pPr>
            <a:lvl8pPr marL="3198640" indent="0">
              <a:buNone/>
              <a:defRPr sz="1100"/>
            </a:lvl8pPr>
            <a:lvl9pPr marL="3655579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E0729-2CEB-4ECF-843F-387220C1E05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8EBDE-7BAD-4963-9F31-CF75D984D2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75469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E0729-2CEB-4ECF-843F-387220C1E05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8EBDE-7BAD-4963-9F31-CF75D984D2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6944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7" y="365154"/>
            <a:ext cx="2628900" cy="581183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7" y="365154"/>
            <a:ext cx="7734300" cy="581183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E0729-2CEB-4ECF-843F-387220C1E05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8EBDE-7BAD-4963-9F31-CF75D984D2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78462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780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1"/>
          </a:xfrm>
        </p:spPr>
        <p:txBody>
          <a:bodyPr/>
          <a:lstStyle>
            <a:lvl1pPr>
              <a:defRPr/>
            </a:lvl1pPr>
          </a:lstStyle>
          <a:p>
            <a:fld id="{8806F567-91F8-4F95-8A25-2C00273E3F42}" type="slidenum">
              <a:rPr lang="en-US" alt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15111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747" indent="0" algn="ctr">
              <a:buNone/>
              <a:defRPr sz="2000"/>
            </a:lvl2pPr>
            <a:lvl3pPr marL="913538" indent="0" algn="ctr">
              <a:buNone/>
              <a:defRPr sz="1900"/>
            </a:lvl3pPr>
            <a:lvl4pPr marL="1370308" indent="0" algn="ctr">
              <a:buNone/>
              <a:defRPr sz="1600"/>
            </a:lvl4pPr>
            <a:lvl5pPr marL="1827077" indent="0" algn="ctr">
              <a:buNone/>
              <a:defRPr sz="1600"/>
            </a:lvl5pPr>
            <a:lvl6pPr marL="2283870" indent="0" algn="ctr">
              <a:buNone/>
              <a:defRPr sz="1600"/>
            </a:lvl6pPr>
            <a:lvl7pPr marL="2740614" indent="0" algn="ctr">
              <a:buNone/>
              <a:defRPr sz="1600"/>
            </a:lvl7pPr>
            <a:lvl8pPr marL="3197360" indent="0" algn="ctr">
              <a:buNone/>
              <a:defRPr sz="1600"/>
            </a:lvl8pPr>
            <a:lvl9pPr marL="3654107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618764E5-85B7-4F3F-8EA1-AD530BA3D847}" type="datetimeFigureOut">
              <a:rPr lang="en-US"/>
              <a:pPr>
                <a:defRPr/>
              </a:pPr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AEF78C70-B5F5-43F6-9C73-9EEF36C93C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7612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F10DFA48-3A4B-41B6-BE60-DAA186516373}" type="datetimeFigureOut">
              <a:rPr lang="en-US"/>
              <a:pPr>
                <a:defRPr/>
              </a:pPr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68FF55BC-227A-49CD-A437-702CF237F0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4534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5890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49" y="170979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49" y="458946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74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53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3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0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387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06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3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10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039A7C4D-B02C-41EF-B196-843941852332}" type="datetimeFigureOut">
              <a:rPr lang="en-US"/>
              <a:pPr>
                <a:defRPr/>
              </a:pPr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677F3587-FA62-4E42-8DFB-D5B1BFAC51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4841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06C7668C-1E50-43C9-A02C-1B23095B1D89}" type="datetimeFigureOut">
              <a:rPr lang="en-US"/>
              <a:pPr>
                <a:defRPr/>
              </a:pPr>
              <a:t>4/15/2022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0DA50202-8735-413C-AEB1-09BECE77A7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04118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47" indent="0">
              <a:buNone/>
              <a:defRPr sz="2000" b="1"/>
            </a:lvl2pPr>
            <a:lvl3pPr marL="913538" indent="0">
              <a:buNone/>
              <a:defRPr sz="1900" b="1"/>
            </a:lvl3pPr>
            <a:lvl4pPr marL="1370308" indent="0">
              <a:buNone/>
              <a:defRPr sz="1600" b="1"/>
            </a:lvl4pPr>
            <a:lvl5pPr marL="1827077" indent="0">
              <a:buNone/>
              <a:defRPr sz="1600" b="1"/>
            </a:lvl5pPr>
            <a:lvl6pPr marL="2283870" indent="0">
              <a:buNone/>
              <a:defRPr sz="1600" b="1"/>
            </a:lvl6pPr>
            <a:lvl7pPr marL="2740614" indent="0">
              <a:buNone/>
              <a:defRPr sz="1600" b="1"/>
            </a:lvl7pPr>
            <a:lvl8pPr marL="3197360" indent="0">
              <a:buNone/>
              <a:defRPr sz="1600" b="1"/>
            </a:lvl8pPr>
            <a:lvl9pPr marL="3654107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47" indent="0">
              <a:buNone/>
              <a:defRPr sz="2000" b="1"/>
            </a:lvl2pPr>
            <a:lvl3pPr marL="913538" indent="0">
              <a:buNone/>
              <a:defRPr sz="1900" b="1"/>
            </a:lvl3pPr>
            <a:lvl4pPr marL="1370308" indent="0">
              <a:buNone/>
              <a:defRPr sz="1600" b="1"/>
            </a:lvl4pPr>
            <a:lvl5pPr marL="1827077" indent="0">
              <a:buNone/>
              <a:defRPr sz="1600" b="1"/>
            </a:lvl5pPr>
            <a:lvl6pPr marL="2283870" indent="0">
              <a:buNone/>
              <a:defRPr sz="1600" b="1"/>
            </a:lvl6pPr>
            <a:lvl7pPr marL="2740614" indent="0">
              <a:buNone/>
              <a:defRPr sz="1600" b="1"/>
            </a:lvl7pPr>
            <a:lvl8pPr marL="3197360" indent="0">
              <a:buNone/>
              <a:defRPr sz="1600" b="1"/>
            </a:lvl8pPr>
            <a:lvl9pPr marL="3654107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4D8DFE56-6FBB-4A8B-B549-DA705702B89E}" type="datetimeFigureOut">
              <a:rPr lang="en-US"/>
              <a:pPr>
                <a:defRPr/>
              </a:pPr>
              <a:t>4/15/2022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1C88C9FD-46DC-4D98-B7C0-58B81795CC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5883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A8AD39D1-A8EB-44CD-8432-BCCA001B185E}" type="datetimeFigureOut">
              <a:rPr lang="en-US"/>
              <a:pPr>
                <a:defRPr/>
              </a:pPr>
              <a:t>4/15/2022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13027BDF-1700-41DC-A15A-26BC693B93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7772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2879E613-5543-402C-8482-42D5A34A013F}" type="datetimeFigureOut">
              <a:rPr lang="en-US"/>
              <a:pPr>
                <a:defRPr/>
              </a:pPr>
              <a:t>4/15/2022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3F20D975-E1CF-43ED-BCBF-B9E63DB88F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11432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8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747" indent="0">
              <a:buNone/>
              <a:defRPr sz="1500"/>
            </a:lvl2pPr>
            <a:lvl3pPr marL="913538" indent="0">
              <a:buNone/>
              <a:defRPr sz="1200"/>
            </a:lvl3pPr>
            <a:lvl4pPr marL="1370308" indent="0">
              <a:buNone/>
              <a:defRPr sz="1100"/>
            </a:lvl4pPr>
            <a:lvl5pPr marL="1827077" indent="0">
              <a:buNone/>
              <a:defRPr sz="1100"/>
            </a:lvl5pPr>
            <a:lvl6pPr marL="2283870" indent="0">
              <a:buNone/>
              <a:defRPr sz="1100"/>
            </a:lvl6pPr>
            <a:lvl7pPr marL="2740614" indent="0">
              <a:buNone/>
              <a:defRPr sz="1100"/>
            </a:lvl7pPr>
            <a:lvl8pPr marL="3197360" indent="0">
              <a:buNone/>
              <a:defRPr sz="1100"/>
            </a:lvl8pPr>
            <a:lvl9pPr marL="3654107" indent="0">
              <a:buNone/>
              <a:defRPr sz="11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91E7E884-DD20-44EB-B4E8-C70038FC1E83}" type="datetimeFigureOut">
              <a:rPr lang="en-US"/>
              <a:pPr>
                <a:defRPr/>
              </a:pPr>
              <a:t>4/15/2022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2FDC3525-5721-4765-9066-C22580D23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42498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81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747" indent="0">
              <a:buNone/>
              <a:defRPr sz="2800"/>
            </a:lvl2pPr>
            <a:lvl3pPr marL="913538" indent="0">
              <a:buNone/>
              <a:defRPr sz="2400"/>
            </a:lvl3pPr>
            <a:lvl4pPr marL="1370308" indent="0">
              <a:buNone/>
              <a:defRPr sz="2000"/>
            </a:lvl4pPr>
            <a:lvl5pPr marL="1827077" indent="0">
              <a:buNone/>
              <a:defRPr sz="2000"/>
            </a:lvl5pPr>
            <a:lvl6pPr marL="2283870" indent="0">
              <a:buNone/>
              <a:defRPr sz="2000"/>
            </a:lvl6pPr>
            <a:lvl7pPr marL="2740614" indent="0">
              <a:buNone/>
              <a:defRPr sz="2000"/>
            </a:lvl7pPr>
            <a:lvl8pPr marL="3197360" indent="0">
              <a:buNone/>
              <a:defRPr sz="2000"/>
            </a:lvl8pPr>
            <a:lvl9pPr marL="3654107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747" indent="0">
              <a:buNone/>
              <a:defRPr sz="1500"/>
            </a:lvl2pPr>
            <a:lvl3pPr marL="913538" indent="0">
              <a:buNone/>
              <a:defRPr sz="1200"/>
            </a:lvl3pPr>
            <a:lvl4pPr marL="1370308" indent="0">
              <a:buNone/>
              <a:defRPr sz="1100"/>
            </a:lvl4pPr>
            <a:lvl5pPr marL="1827077" indent="0">
              <a:buNone/>
              <a:defRPr sz="1100"/>
            </a:lvl5pPr>
            <a:lvl6pPr marL="2283870" indent="0">
              <a:buNone/>
              <a:defRPr sz="1100"/>
            </a:lvl6pPr>
            <a:lvl7pPr marL="2740614" indent="0">
              <a:buNone/>
              <a:defRPr sz="1100"/>
            </a:lvl7pPr>
            <a:lvl8pPr marL="3197360" indent="0">
              <a:buNone/>
              <a:defRPr sz="1100"/>
            </a:lvl8pPr>
            <a:lvl9pPr marL="3654107" indent="0">
              <a:buNone/>
              <a:defRPr sz="11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8BF3D5F1-3A22-4F2F-BC48-0AB526B17348}" type="datetimeFigureOut">
              <a:rPr lang="en-US"/>
              <a:pPr>
                <a:defRPr/>
              </a:pPr>
              <a:t>4/15/2022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61DA5717-D0DE-413B-89A4-D7F795F9F3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391609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BCD1A677-CF3E-4C0C-90DA-4C3B9DF3F265}" type="datetimeFigureOut">
              <a:rPr lang="en-US"/>
              <a:pPr>
                <a:defRPr/>
              </a:pPr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81F76AB1-263A-475D-86C7-E8A9FADBA3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991443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75"/>
            <a:ext cx="2628900" cy="581183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75"/>
            <a:ext cx="7734300" cy="581183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CEE42D68-5706-4E8F-B952-EC09A3F80D48}" type="datetimeFigureOut">
              <a:rPr lang="en-US"/>
              <a:pPr>
                <a:defRPr/>
              </a:pPr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806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7D07ED28-43D7-4191-B72C-7DCD8B12C2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951801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8" t="10626" r="3577" b="16208"/>
          <a:stretch>
            <a:fillRect/>
          </a:stretch>
        </p:blipFill>
        <p:spPr bwMode="auto">
          <a:xfrm>
            <a:off x="-63500" y="-46564"/>
            <a:ext cx="12287251" cy="6940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092809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8650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992;p14"/>
          <p:cNvGrpSpPr>
            <a:grpSpLocks/>
          </p:cNvGrpSpPr>
          <p:nvPr userDrawn="1"/>
        </p:nvGrpSpPr>
        <p:grpSpPr bwMode="auto">
          <a:xfrm>
            <a:off x="395820" y="220136"/>
            <a:ext cx="11614149" cy="6239933"/>
            <a:chOff x="395894" y="219519"/>
            <a:chExt cx="8518865" cy="4788281"/>
          </a:xfrm>
        </p:grpSpPr>
        <p:sp>
          <p:nvSpPr>
            <p:cNvPr id="3" name="Google Shape;993;p14"/>
            <p:cNvSpPr>
              <a:spLocks/>
            </p:cNvSpPr>
            <p:nvPr/>
          </p:nvSpPr>
          <p:spPr bwMode="auto">
            <a:xfrm>
              <a:off x="661185" y="219519"/>
              <a:ext cx="8068819" cy="4788281"/>
            </a:xfrm>
            <a:custGeom>
              <a:avLst/>
              <a:gdLst>
                <a:gd name="T0" fmla="*/ 2147483647 w 257584"/>
                <a:gd name="T1" fmla="*/ 1144067 h 146846"/>
                <a:gd name="T2" fmla="*/ 952813 w 257584"/>
                <a:gd name="T3" fmla="*/ 2147483647 h 146846"/>
                <a:gd name="T4" fmla="*/ 952813 w 257584"/>
                <a:gd name="T5" fmla="*/ 2147483647 h 146846"/>
                <a:gd name="T6" fmla="*/ 2147483647 w 257584"/>
                <a:gd name="T7" fmla="*/ 2147483647 h 146846"/>
                <a:gd name="T8" fmla="*/ 2147483647 w 257584"/>
                <a:gd name="T9" fmla="*/ 2147483647 h 146846"/>
                <a:gd name="T10" fmla="*/ 2147483647 w 257584"/>
                <a:gd name="T11" fmla="*/ 2147483647 h 146846"/>
                <a:gd name="T12" fmla="*/ 2147483647 w 257584"/>
                <a:gd name="T13" fmla="*/ 2147483647 h 146846"/>
                <a:gd name="T14" fmla="*/ 2147483647 w 257584"/>
                <a:gd name="T15" fmla="*/ 1144067 h 146846"/>
                <a:gd name="T16" fmla="*/ 2147483647 w 257584"/>
                <a:gd name="T17" fmla="*/ 1144067 h 1468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lnTo>
                    <a:pt x="7146" y="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 defTabSz="914037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4300" smtClean="0">
                <a:solidFill>
                  <a:prstClr val="black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  <p:grpSp>
          <p:nvGrpSpPr>
            <p:cNvPr id="4" name="Google Shape;994;p14"/>
            <p:cNvGrpSpPr>
              <a:grpSpLocks/>
            </p:cNvGrpSpPr>
            <p:nvPr/>
          </p:nvGrpSpPr>
          <p:grpSpPr bwMode="auto"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3" name="Google Shape;995;p14"/>
              <p:cNvSpPr>
                <a:spLocks/>
              </p:cNvSpPr>
              <p:nvPr/>
            </p:nvSpPr>
            <p:spPr bwMode="auto">
              <a:xfrm>
                <a:off x="8341543" y="2361783"/>
                <a:ext cx="569676" cy="300837"/>
              </a:xfrm>
              <a:custGeom>
                <a:avLst/>
                <a:gdLst>
                  <a:gd name="T0" fmla="*/ 0 w 18186"/>
                  <a:gd name="T1" fmla="*/ 1144068 h 9226"/>
                  <a:gd name="T2" fmla="*/ 0 w 18186"/>
                  <a:gd name="T3" fmla="*/ 2147483647 h 9226"/>
                  <a:gd name="T4" fmla="*/ 2147483647 w 18186"/>
                  <a:gd name="T5" fmla="*/ 2147483647 h 9226"/>
                  <a:gd name="T6" fmla="*/ 2147483647 w 18186"/>
                  <a:gd name="T7" fmla="*/ 2147483647 h 9226"/>
                  <a:gd name="T8" fmla="*/ 2147483647 w 18186"/>
                  <a:gd name="T9" fmla="*/ 1144068 h 9226"/>
                  <a:gd name="T10" fmla="*/ 0 w 18186"/>
                  <a:gd name="T11" fmla="*/ 1144068 h 9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defTabSz="91403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4300" smtClean="0">
                  <a:solidFill>
                    <a:prstClr val="black"/>
                  </a:solidFill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24" name="Google Shape;996;p14"/>
              <p:cNvSpPr>
                <a:spLocks/>
              </p:cNvSpPr>
              <p:nvPr/>
            </p:nvSpPr>
            <p:spPr bwMode="auto">
              <a:xfrm>
                <a:off x="8341543" y="2282008"/>
                <a:ext cx="569676" cy="300837"/>
              </a:xfrm>
              <a:custGeom>
                <a:avLst/>
                <a:gdLst>
                  <a:gd name="T0" fmla="*/ 0 w 18186"/>
                  <a:gd name="T1" fmla="*/ 1144068 h 9226"/>
                  <a:gd name="T2" fmla="*/ 0 w 18186"/>
                  <a:gd name="T3" fmla="*/ 2147483647 h 9226"/>
                  <a:gd name="T4" fmla="*/ 2147483647 w 18186"/>
                  <a:gd name="T5" fmla="*/ 2147483647 h 9226"/>
                  <a:gd name="T6" fmla="*/ 2147483647 w 18186"/>
                  <a:gd name="T7" fmla="*/ 2147483647 h 9226"/>
                  <a:gd name="T8" fmla="*/ 2147483647 w 18186"/>
                  <a:gd name="T9" fmla="*/ 1144068 h 9226"/>
                  <a:gd name="T10" fmla="*/ 0 w 18186"/>
                  <a:gd name="T11" fmla="*/ 1144068 h 9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defTabSz="91403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4300" smtClean="0">
                  <a:solidFill>
                    <a:prstClr val="black"/>
                  </a:solidFill>
                  <a:latin typeface="Times New Roman" pitchFamily="18" charset="0"/>
                  <a:cs typeface="Arial" pitchFamily="34" charset="0"/>
                </a:endParaRPr>
              </a:p>
            </p:txBody>
          </p:sp>
        </p:grpSp>
        <p:sp>
          <p:nvSpPr>
            <p:cNvPr id="5" name="Google Shape;997;p14"/>
            <p:cNvSpPr>
              <a:spLocks/>
            </p:cNvSpPr>
            <p:nvPr/>
          </p:nvSpPr>
          <p:spPr bwMode="auto">
            <a:xfrm>
              <a:off x="8341543" y="4447718"/>
              <a:ext cx="569676" cy="308239"/>
            </a:xfrm>
            <a:custGeom>
              <a:avLst/>
              <a:gdLst>
                <a:gd name="T0" fmla="*/ 0 w 18186"/>
                <a:gd name="T1" fmla="*/ 0 h 9453"/>
                <a:gd name="T2" fmla="*/ 0 w 18186"/>
                <a:gd name="T3" fmla="*/ 2147483647 h 9453"/>
                <a:gd name="T4" fmla="*/ 2147483647 w 18186"/>
                <a:gd name="T5" fmla="*/ 2147483647 h 9453"/>
                <a:gd name="T6" fmla="*/ 2147483647 w 18186"/>
                <a:gd name="T7" fmla="*/ 2147483647 h 9453"/>
                <a:gd name="T8" fmla="*/ 2147483647 w 18186"/>
                <a:gd name="T9" fmla="*/ 0 h 9453"/>
                <a:gd name="T10" fmla="*/ 0 w 18186"/>
                <a:gd name="T11" fmla="*/ 0 h 94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5959">
                <a:alpha val="1451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 defTabSz="914037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4300" smtClean="0">
                <a:solidFill>
                  <a:prstClr val="black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  <p:grpSp>
          <p:nvGrpSpPr>
            <p:cNvPr id="6" name="Google Shape;998;p14"/>
            <p:cNvGrpSpPr>
              <a:grpSpLocks/>
            </p:cNvGrpSpPr>
            <p:nvPr/>
          </p:nvGrpSpPr>
          <p:grpSpPr bwMode="auto"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1" name="Google Shape;999;p14"/>
              <p:cNvSpPr>
                <a:spLocks/>
              </p:cNvSpPr>
              <p:nvPr/>
            </p:nvSpPr>
            <p:spPr bwMode="auto">
              <a:xfrm>
                <a:off x="8341543" y="1800869"/>
                <a:ext cx="569676" cy="300837"/>
              </a:xfrm>
              <a:custGeom>
                <a:avLst/>
                <a:gdLst>
                  <a:gd name="T0" fmla="*/ 0 w 18186"/>
                  <a:gd name="T1" fmla="*/ 0 h 9226"/>
                  <a:gd name="T2" fmla="*/ 0 w 18186"/>
                  <a:gd name="T3" fmla="*/ 2147483647 h 9226"/>
                  <a:gd name="T4" fmla="*/ 2147483647 w 18186"/>
                  <a:gd name="T5" fmla="*/ 2147483647 h 9226"/>
                  <a:gd name="T6" fmla="*/ 2147483647 w 18186"/>
                  <a:gd name="T7" fmla="*/ 2147483647 h 9226"/>
                  <a:gd name="T8" fmla="*/ 2147483647 w 18186"/>
                  <a:gd name="T9" fmla="*/ 0 h 9226"/>
                  <a:gd name="T10" fmla="*/ 0 w 18186"/>
                  <a:gd name="T11" fmla="*/ 0 h 9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defTabSz="91403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4300" smtClean="0">
                  <a:solidFill>
                    <a:prstClr val="black"/>
                  </a:solidFill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22" name="Google Shape;1000;p14">
                <a:extLst/>
              </p:cNvPr>
              <p:cNvSpPr/>
              <p:nvPr/>
            </p:nvSpPr>
            <p:spPr>
              <a:xfrm>
                <a:off x="8341867" y="1720324"/>
                <a:ext cx="569787" cy="302110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lIns="91425" tIns="91425" rIns="91425" bIns="91425" anchor="ctr"/>
              <a:lstStyle/>
              <a:p>
                <a:pPr defTabSz="913538">
                  <a:defRPr/>
                </a:pPr>
                <a:endParaRPr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7" name="Google Shape;1001;p14"/>
            <p:cNvGrpSpPr>
              <a:grpSpLocks/>
            </p:cNvGrpSpPr>
            <p:nvPr/>
          </p:nvGrpSpPr>
          <p:grpSpPr bwMode="auto"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9" name="Google Shape;1002;p14"/>
              <p:cNvSpPr>
                <a:spLocks/>
              </p:cNvSpPr>
              <p:nvPr/>
            </p:nvSpPr>
            <p:spPr bwMode="auto">
              <a:xfrm>
                <a:off x="8346273" y="1263367"/>
                <a:ext cx="568486" cy="308239"/>
              </a:xfrm>
              <a:custGeom>
                <a:avLst/>
                <a:gdLst>
                  <a:gd name="T0" fmla="*/ 0 w 18148"/>
                  <a:gd name="T1" fmla="*/ 0 h 9453"/>
                  <a:gd name="T2" fmla="*/ 0 w 18148"/>
                  <a:gd name="T3" fmla="*/ 2147483647 h 9453"/>
                  <a:gd name="T4" fmla="*/ 2147483647 w 18148"/>
                  <a:gd name="T5" fmla="*/ 2147483647 h 9453"/>
                  <a:gd name="T6" fmla="*/ 2147483647 w 18148"/>
                  <a:gd name="T7" fmla="*/ 2147483647 h 9453"/>
                  <a:gd name="T8" fmla="*/ 2147483647 w 18148"/>
                  <a:gd name="T9" fmla="*/ 0 h 9453"/>
                  <a:gd name="T10" fmla="*/ 0 w 18148"/>
                  <a:gd name="T11" fmla="*/ 0 h 94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defTabSz="91403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4300" smtClean="0">
                  <a:solidFill>
                    <a:prstClr val="black"/>
                  </a:solidFill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20" name="Google Shape;1003;p14"/>
              <p:cNvSpPr>
                <a:spLocks/>
              </p:cNvSpPr>
              <p:nvPr/>
            </p:nvSpPr>
            <p:spPr bwMode="auto">
              <a:xfrm>
                <a:off x="8346273" y="1183592"/>
                <a:ext cx="568486" cy="308239"/>
              </a:xfrm>
              <a:custGeom>
                <a:avLst/>
                <a:gdLst>
                  <a:gd name="T0" fmla="*/ 0 w 18148"/>
                  <a:gd name="T1" fmla="*/ 0 h 9453"/>
                  <a:gd name="T2" fmla="*/ 0 w 18148"/>
                  <a:gd name="T3" fmla="*/ 2147483647 h 9453"/>
                  <a:gd name="T4" fmla="*/ 2147483647 w 18148"/>
                  <a:gd name="T5" fmla="*/ 2147483647 h 9453"/>
                  <a:gd name="T6" fmla="*/ 2147483647 w 18148"/>
                  <a:gd name="T7" fmla="*/ 2147483647 h 9453"/>
                  <a:gd name="T8" fmla="*/ 2147483647 w 18148"/>
                  <a:gd name="T9" fmla="*/ 0 h 9453"/>
                  <a:gd name="T10" fmla="*/ 0 w 18148"/>
                  <a:gd name="T11" fmla="*/ 0 h 94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defTabSz="91403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4300" smtClean="0">
                  <a:solidFill>
                    <a:prstClr val="black"/>
                  </a:solidFill>
                  <a:latin typeface="Times New Roman" pitchFamily="18" charset="0"/>
                  <a:cs typeface="Arial" pitchFamily="34" charset="0"/>
                </a:endParaRPr>
              </a:p>
            </p:txBody>
          </p:sp>
        </p:grpSp>
        <p:grpSp>
          <p:nvGrpSpPr>
            <p:cNvPr id="8" name="Google Shape;1004;p14"/>
            <p:cNvGrpSpPr>
              <a:grpSpLocks/>
            </p:cNvGrpSpPr>
            <p:nvPr/>
          </p:nvGrpSpPr>
          <p:grpSpPr bwMode="auto"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7" name="Google Shape;1005;p14"/>
              <p:cNvSpPr>
                <a:spLocks/>
              </p:cNvSpPr>
              <p:nvPr/>
            </p:nvSpPr>
            <p:spPr bwMode="auto">
              <a:xfrm>
                <a:off x="8341543" y="686410"/>
                <a:ext cx="569676" cy="308239"/>
              </a:xfrm>
              <a:custGeom>
                <a:avLst/>
                <a:gdLst>
                  <a:gd name="T0" fmla="*/ 0 w 18186"/>
                  <a:gd name="T1" fmla="*/ 0 h 9453"/>
                  <a:gd name="T2" fmla="*/ 0 w 18186"/>
                  <a:gd name="T3" fmla="*/ 2147483647 h 9453"/>
                  <a:gd name="T4" fmla="*/ 2147483647 w 18186"/>
                  <a:gd name="T5" fmla="*/ 2147483647 h 9453"/>
                  <a:gd name="T6" fmla="*/ 2147483647 w 18186"/>
                  <a:gd name="T7" fmla="*/ 2147483647 h 9453"/>
                  <a:gd name="T8" fmla="*/ 2147483647 w 18186"/>
                  <a:gd name="T9" fmla="*/ 0 h 9453"/>
                  <a:gd name="T10" fmla="*/ 0 w 18186"/>
                  <a:gd name="T11" fmla="*/ 0 h 94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defTabSz="91403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4300" smtClean="0">
                  <a:solidFill>
                    <a:prstClr val="black"/>
                  </a:solidFill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8" name="Google Shape;1006;p14">
                <a:extLst/>
              </p:cNvPr>
              <p:cNvSpPr/>
              <p:nvPr/>
            </p:nvSpPr>
            <p:spPr>
              <a:xfrm>
                <a:off x="8341867" y="606090"/>
                <a:ext cx="569787" cy="30860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lIns="91425" tIns="91425" rIns="91425" bIns="91425" anchor="ctr"/>
              <a:lstStyle/>
              <a:p>
                <a:pPr defTabSz="913538">
                  <a:defRPr/>
                </a:pPr>
                <a:endParaRPr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9" name="Google Shape;1007;p14"/>
            <p:cNvGrpSpPr>
              <a:grpSpLocks/>
            </p:cNvGrpSpPr>
            <p:nvPr/>
          </p:nvGrpSpPr>
          <p:grpSpPr bwMode="auto"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5" name="Google Shape;1008;p14"/>
              <p:cNvSpPr>
                <a:spLocks/>
              </p:cNvSpPr>
              <p:nvPr/>
            </p:nvSpPr>
            <p:spPr bwMode="auto">
              <a:xfrm>
                <a:off x="8341543" y="2361783"/>
                <a:ext cx="569676" cy="300837"/>
              </a:xfrm>
              <a:custGeom>
                <a:avLst/>
                <a:gdLst>
                  <a:gd name="T0" fmla="*/ 0 w 18186"/>
                  <a:gd name="T1" fmla="*/ 1144068 h 9226"/>
                  <a:gd name="T2" fmla="*/ 0 w 18186"/>
                  <a:gd name="T3" fmla="*/ 2147483647 h 9226"/>
                  <a:gd name="T4" fmla="*/ 2147483647 w 18186"/>
                  <a:gd name="T5" fmla="*/ 2147483647 h 9226"/>
                  <a:gd name="T6" fmla="*/ 2147483647 w 18186"/>
                  <a:gd name="T7" fmla="*/ 2147483647 h 9226"/>
                  <a:gd name="T8" fmla="*/ 2147483647 w 18186"/>
                  <a:gd name="T9" fmla="*/ 1144068 h 9226"/>
                  <a:gd name="T10" fmla="*/ 0 w 18186"/>
                  <a:gd name="T11" fmla="*/ 1144068 h 9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defTabSz="91403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4300" smtClean="0">
                  <a:solidFill>
                    <a:prstClr val="black"/>
                  </a:solidFill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6" name="Google Shape;1009;p14"/>
              <p:cNvSpPr>
                <a:spLocks/>
              </p:cNvSpPr>
              <p:nvPr/>
            </p:nvSpPr>
            <p:spPr bwMode="auto">
              <a:xfrm>
                <a:off x="8341543" y="2282008"/>
                <a:ext cx="569676" cy="300837"/>
              </a:xfrm>
              <a:custGeom>
                <a:avLst/>
                <a:gdLst>
                  <a:gd name="T0" fmla="*/ 0 w 18186"/>
                  <a:gd name="T1" fmla="*/ 1144068 h 9226"/>
                  <a:gd name="T2" fmla="*/ 0 w 18186"/>
                  <a:gd name="T3" fmla="*/ 2147483647 h 9226"/>
                  <a:gd name="T4" fmla="*/ 2147483647 w 18186"/>
                  <a:gd name="T5" fmla="*/ 2147483647 h 9226"/>
                  <a:gd name="T6" fmla="*/ 2147483647 w 18186"/>
                  <a:gd name="T7" fmla="*/ 2147483647 h 9226"/>
                  <a:gd name="T8" fmla="*/ 2147483647 w 18186"/>
                  <a:gd name="T9" fmla="*/ 1144068 h 9226"/>
                  <a:gd name="T10" fmla="*/ 0 w 18186"/>
                  <a:gd name="T11" fmla="*/ 1144068 h 9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defTabSz="91403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4300" smtClean="0">
                  <a:solidFill>
                    <a:prstClr val="black"/>
                  </a:solidFill>
                  <a:latin typeface="Times New Roman" pitchFamily="18" charset="0"/>
                  <a:cs typeface="Arial" pitchFamily="34" charset="0"/>
                </a:endParaRPr>
              </a:p>
            </p:txBody>
          </p:sp>
        </p:grpSp>
        <p:grpSp>
          <p:nvGrpSpPr>
            <p:cNvPr id="10" name="Google Shape;1010;p14"/>
            <p:cNvGrpSpPr>
              <a:grpSpLocks/>
            </p:cNvGrpSpPr>
            <p:nvPr/>
          </p:nvGrpSpPr>
          <p:grpSpPr bwMode="auto"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3" name="Google Shape;1011;p14"/>
              <p:cNvSpPr>
                <a:spLocks/>
              </p:cNvSpPr>
              <p:nvPr/>
            </p:nvSpPr>
            <p:spPr bwMode="auto">
              <a:xfrm>
                <a:off x="8341543" y="2361783"/>
                <a:ext cx="569676" cy="300837"/>
              </a:xfrm>
              <a:custGeom>
                <a:avLst/>
                <a:gdLst>
                  <a:gd name="T0" fmla="*/ 0 w 18186"/>
                  <a:gd name="T1" fmla="*/ 1144068 h 9226"/>
                  <a:gd name="T2" fmla="*/ 0 w 18186"/>
                  <a:gd name="T3" fmla="*/ 2147483647 h 9226"/>
                  <a:gd name="T4" fmla="*/ 2147483647 w 18186"/>
                  <a:gd name="T5" fmla="*/ 2147483647 h 9226"/>
                  <a:gd name="T6" fmla="*/ 2147483647 w 18186"/>
                  <a:gd name="T7" fmla="*/ 2147483647 h 9226"/>
                  <a:gd name="T8" fmla="*/ 2147483647 w 18186"/>
                  <a:gd name="T9" fmla="*/ 1144068 h 9226"/>
                  <a:gd name="T10" fmla="*/ 0 w 18186"/>
                  <a:gd name="T11" fmla="*/ 1144068 h 9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defTabSz="91403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4300" smtClean="0">
                  <a:solidFill>
                    <a:prstClr val="black"/>
                  </a:solidFill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4" name="Google Shape;1012;p14">
                <a:extLst/>
              </p:cNvPr>
              <p:cNvSpPr/>
              <p:nvPr/>
            </p:nvSpPr>
            <p:spPr>
              <a:xfrm>
                <a:off x="8341867" y="2282818"/>
                <a:ext cx="569787" cy="300485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lIns="91425" tIns="91425" rIns="91425" bIns="91425" anchor="ctr"/>
              <a:lstStyle/>
              <a:p>
                <a:pPr defTabSz="913538">
                  <a:defRPr/>
                </a:pPr>
                <a:endParaRPr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11" name="Google Shape;1013;p14">
              <a:extLst/>
            </p:cNvPr>
            <p:cNvSpPr/>
            <p:nvPr/>
          </p:nvSpPr>
          <p:spPr>
            <a:xfrm>
              <a:off x="8341867" y="4367847"/>
              <a:ext cx="569787" cy="308607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 defTabSz="913538">
                <a:defRPr/>
              </a:pPr>
              <a:endParaRPr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2" name="Google Shape;1014;p14"/>
            <p:cNvSpPr>
              <a:spLocks/>
            </p:cNvSpPr>
            <p:nvPr/>
          </p:nvSpPr>
          <p:spPr bwMode="auto">
            <a:xfrm>
              <a:off x="395894" y="219519"/>
              <a:ext cx="8053438" cy="4788281"/>
            </a:xfrm>
            <a:custGeom>
              <a:avLst/>
              <a:gdLst>
                <a:gd name="T0" fmla="*/ 2147483647 w 257093"/>
                <a:gd name="T1" fmla="*/ 1144067 h 146846"/>
                <a:gd name="T2" fmla="*/ 952812 w 257093"/>
                <a:gd name="T3" fmla="*/ 2147483647 h 146846"/>
                <a:gd name="T4" fmla="*/ 952812 w 257093"/>
                <a:gd name="T5" fmla="*/ 2147483647 h 146846"/>
                <a:gd name="T6" fmla="*/ 2147483647 w 257093"/>
                <a:gd name="T7" fmla="*/ 2147483647 h 146846"/>
                <a:gd name="T8" fmla="*/ 2147483647 w 257093"/>
                <a:gd name="T9" fmla="*/ 2147483647 h 146846"/>
                <a:gd name="T10" fmla="*/ 2147483647 w 257093"/>
                <a:gd name="T11" fmla="*/ 2147483647 h 146846"/>
                <a:gd name="T12" fmla="*/ 2147483647 w 257093"/>
                <a:gd name="T13" fmla="*/ 2147483647 h 146846"/>
                <a:gd name="T14" fmla="*/ 2147483647 w 257093"/>
                <a:gd name="T15" fmla="*/ 1144067 h 146846"/>
                <a:gd name="T16" fmla="*/ 2147483647 w 257093"/>
                <a:gd name="T17" fmla="*/ 1144067 h 1468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lnTo>
                    <a:pt x="7146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 defTabSz="914037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4300" smtClean="0">
                <a:solidFill>
                  <a:prstClr val="black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</p:grpSp>
      <p:sp>
        <p:nvSpPr>
          <p:cNvPr id="25" name="Google Shape;1082;p14"/>
          <p:cNvSpPr>
            <a:spLocks/>
          </p:cNvSpPr>
          <p:nvPr userDrawn="1"/>
        </p:nvSpPr>
        <p:spPr bwMode="auto">
          <a:xfrm>
            <a:off x="465669" y="882651"/>
            <a:ext cx="110067" cy="177800"/>
          </a:xfrm>
          <a:custGeom>
            <a:avLst/>
            <a:gdLst>
              <a:gd name="T0" fmla="*/ 1448382491 w 2534"/>
              <a:gd name="T1" fmla="*/ 1180182 h 4047"/>
              <a:gd name="T2" fmla="*/ 0 w 2534"/>
              <a:gd name="T3" fmla="*/ 2147483647 h 4047"/>
              <a:gd name="T4" fmla="*/ 1448382491 w 2534"/>
              <a:gd name="T5" fmla="*/ 2147483647 h 4047"/>
              <a:gd name="T6" fmla="*/ 2147483647 w 2534"/>
              <a:gd name="T7" fmla="*/ 2147483647 h 4047"/>
              <a:gd name="T8" fmla="*/ 1448382491 w 2534"/>
              <a:gd name="T9" fmla="*/ 1180182 h 40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26" name="Google Shape;1083;p14"/>
          <p:cNvSpPr>
            <a:spLocks/>
          </p:cNvSpPr>
          <p:nvPr userDrawn="1"/>
        </p:nvSpPr>
        <p:spPr bwMode="auto">
          <a:xfrm>
            <a:off x="201084" y="905933"/>
            <a:ext cx="448733" cy="112184"/>
          </a:xfrm>
          <a:custGeom>
            <a:avLst/>
            <a:gdLst>
              <a:gd name="T0" fmla="*/ 884277264 w 10360"/>
              <a:gd name="T1" fmla="*/ 1208313 h 2534"/>
              <a:gd name="T2" fmla="*/ 0 w 10360"/>
              <a:gd name="T3" fmla="*/ 1563092156 h 2534"/>
              <a:gd name="T4" fmla="*/ 884277264 w 10360"/>
              <a:gd name="T5" fmla="*/ 2147483647 h 2534"/>
              <a:gd name="T6" fmla="*/ 2147483647 w 10360"/>
              <a:gd name="T7" fmla="*/ 2147483647 h 2534"/>
              <a:gd name="T8" fmla="*/ 2147483647 w 10360"/>
              <a:gd name="T9" fmla="*/ 1563092156 h 2534"/>
              <a:gd name="T10" fmla="*/ 2147483647 w 10360"/>
              <a:gd name="T11" fmla="*/ 1208313 h 2534"/>
              <a:gd name="T12" fmla="*/ 884277264 w 10360"/>
              <a:gd name="T13" fmla="*/ 1208313 h 2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27" name="Google Shape;1084;p14"/>
          <p:cNvSpPr>
            <a:spLocks/>
          </p:cNvSpPr>
          <p:nvPr userDrawn="1"/>
        </p:nvSpPr>
        <p:spPr bwMode="auto">
          <a:xfrm>
            <a:off x="224369" y="988488"/>
            <a:ext cx="44451" cy="46567"/>
          </a:xfrm>
          <a:custGeom>
            <a:avLst/>
            <a:gdLst>
              <a:gd name="T0" fmla="*/ 1156046886 w 1022"/>
              <a:gd name="T1" fmla="*/ 2147483647 h 1"/>
              <a:gd name="T2" fmla="*/ 43041283 w 1022"/>
              <a:gd name="T3" fmla="*/ 2147483647 h 1"/>
              <a:gd name="T4" fmla="*/ 43041283 w 1022"/>
              <a:gd name="T5" fmla="*/ 2147483647 h 1"/>
              <a:gd name="T6" fmla="*/ 43041283 w 1022"/>
              <a:gd name="T7" fmla="*/ 2147483647 h 1"/>
              <a:gd name="T8" fmla="*/ 1156046886 w 1022"/>
              <a:gd name="T9" fmla="*/ 2147483647 h 1"/>
              <a:gd name="T10" fmla="*/ 1156046886 w 1022"/>
              <a:gd name="T11" fmla="*/ 2147483647 h 1"/>
              <a:gd name="T12" fmla="*/ 1144942 w 1022"/>
              <a:gd name="T13" fmla="*/ 2147483647 h 1"/>
              <a:gd name="T14" fmla="*/ 1144942 w 1022"/>
              <a:gd name="T15" fmla="*/ 2147483647 h 1"/>
              <a:gd name="T16" fmla="*/ 1144942 w 1022"/>
              <a:gd name="T17" fmla="*/ 2147483647 h 1"/>
              <a:gd name="T18" fmla="*/ 1144942 w 1022"/>
              <a:gd name="T19" fmla="*/ 2147483647 h 1"/>
              <a:gd name="T20" fmla="*/ 1144942 w 1022"/>
              <a:gd name="T21" fmla="*/ 2147483647 h 1"/>
              <a:gd name="T22" fmla="*/ 1144942 w 1022"/>
              <a:gd name="T23" fmla="*/ 2147483647 h 1"/>
              <a:gd name="T24" fmla="*/ 1144942 w 1022"/>
              <a:gd name="T25" fmla="*/ 2147483647 h 1"/>
              <a:gd name="T26" fmla="*/ 1144942 w 1022"/>
              <a:gd name="T27" fmla="*/ 2147483647 h 1"/>
              <a:gd name="T28" fmla="*/ 1144942 w 1022"/>
              <a:gd name="T29" fmla="*/ 2147483647 h 1"/>
              <a:gd name="T30" fmla="*/ 1144942 w 1022"/>
              <a:gd name="T31" fmla="*/ 2147483647 h 1"/>
              <a:gd name="T32" fmla="*/ 1144942 w 1022"/>
              <a:gd name="T33" fmla="*/ 2147483647 h 1"/>
              <a:gd name="T34" fmla="*/ 1144942 w 1022"/>
              <a:gd name="T35" fmla="*/ 2147483647 h 1"/>
              <a:gd name="T36" fmla="*/ 1144942 w 1022"/>
              <a:gd name="T37" fmla="*/ 2147483647 h 1"/>
              <a:gd name="T38" fmla="*/ 1144942 w 1022"/>
              <a:gd name="T39" fmla="*/ 2147483647 h 1"/>
              <a:gd name="T40" fmla="*/ 1144942 w 1022"/>
              <a:gd name="T41" fmla="*/ 2147483647 h 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28" name="Google Shape;1085;p14"/>
          <p:cNvSpPr>
            <a:spLocks/>
          </p:cNvSpPr>
          <p:nvPr userDrawn="1"/>
        </p:nvSpPr>
        <p:spPr bwMode="auto">
          <a:xfrm>
            <a:off x="524955" y="948269"/>
            <a:ext cx="46567" cy="44451"/>
          </a:xfrm>
          <a:custGeom>
            <a:avLst/>
            <a:gdLst>
              <a:gd name="T0" fmla="*/ 2147483647 w 1"/>
              <a:gd name="T1" fmla="*/ 0 h 1"/>
              <a:gd name="T2" fmla="*/ 2147483647 w 1"/>
              <a:gd name="T3" fmla="*/ 0 h 1"/>
              <a:gd name="T4" fmla="*/ 2147483647 w 1"/>
              <a:gd name="T5" fmla="*/ 0 h 1"/>
              <a:gd name="T6" fmla="*/ 2147483647 w 1"/>
              <a:gd name="T7" fmla="*/ 0 h 1"/>
              <a:gd name="T8" fmla="*/ 2147483647 w 1"/>
              <a:gd name="T9" fmla="*/ 0 h 1"/>
              <a:gd name="T10" fmla="*/ 2147483647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29" name="Google Shape;1086;p14"/>
          <p:cNvSpPr>
            <a:spLocks/>
          </p:cNvSpPr>
          <p:nvPr userDrawn="1"/>
        </p:nvSpPr>
        <p:spPr bwMode="auto">
          <a:xfrm>
            <a:off x="201084" y="918633"/>
            <a:ext cx="448733" cy="95251"/>
          </a:xfrm>
          <a:custGeom>
            <a:avLst/>
            <a:gdLst>
              <a:gd name="T0" fmla="*/ 2147483647 w 10322"/>
              <a:gd name="T1" fmla="*/ 0 h 2193"/>
              <a:gd name="T2" fmla="*/ 2147483647 w 10322"/>
              <a:gd name="T3" fmla="*/ 0 h 2193"/>
              <a:gd name="T4" fmla="*/ 2147483647 w 10322"/>
              <a:gd name="T5" fmla="*/ 382873280 h 2193"/>
              <a:gd name="T6" fmla="*/ 2147483647 w 10322"/>
              <a:gd name="T7" fmla="*/ 1788193310 h 2193"/>
              <a:gd name="T8" fmla="*/ 598999007 w 10322"/>
              <a:gd name="T9" fmla="*/ 1788193310 h 2193"/>
              <a:gd name="T10" fmla="*/ 0 w 10322"/>
              <a:gd name="T11" fmla="*/ 1405320029 h 2193"/>
              <a:gd name="T12" fmla="*/ 0 w 10322"/>
              <a:gd name="T13" fmla="*/ 1405320029 h 2193"/>
              <a:gd name="T14" fmla="*/ 812588302 w 10322"/>
              <a:gd name="T15" fmla="*/ 2147483647 h 2193"/>
              <a:gd name="T16" fmla="*/ 2147483647 w 10322"/>
              <a:gd name="T17" fmla="*/ 2147483647 h 2193"/>
              <a:gd name="T18" fmla="*/ 2147483647 w 10322"/>
              <a:gd name="T19" fmla="*/ 1064135497 h 2193"/>
              <a:gd name="T20" fmla="*/ 2147483647 w 10322"/>
              <a:gd name="T21" fmla="*/ 1021341007 h 2193"/>
              <a:gd name="T22" fmla="*/ 2147483647 w 10322"/>
              <a:gd name="T23" fmla="*/ 0 h 2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" name="Google Shape;1082;p14"/>
          <p:cNvSpPr>
            <a:spLocks/>
          </p:cNvSpPr>
          <p:nvPr userDrawn="1"/>
        </p:nvSpPr>
        <p:spPr bwMode="auto">
          <a:xfrm>
            <a:off x="463550" y="1496484"/>
            <a:ext cx="110067" cy="177800"/>
          </a:xfrm>
          <a:custGeom>
            <a:avLst/>
            <a:gdLst>
              <a:gd name="T0" fmla="*/ 1448382491 w 2534"/>
              <a:gd name="T1" fmla="*/ 1180182 h 4047"/>
              <a:gd name="T2" fmla="*/ 0 w 2534"/>
              <a:gd name="T3" fmla="*/ 2147483647 h 4047"/>
              <a:gd name="T4" fmla="*/ 1448382491 w 2534"/>
              <a:gd name="T5" fmla="*/ 2147483647 h 4047"/>
              <a:gd name="T6" fmla="*/ 2147483647 w 2534"/>
              <a:gd name="T7" fmla="*/ 2147483647 h 4047"/>
              <a:gd name="T8" fmla="*/ 1448382491 w 2534"/>
              <a:gd name="T9" fmla="*/ 1180182 h 40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1" name="Google Shape;1083;p14"/>
          <p:cNvSpPr>
            <a:spLocks/>
          </p:cNvSpPr>
          <p:nvPr userDrawn="1"/>
        </p:nvSpPr>
        <p:spPr bwMode="auto">
          <a:xfrm>
            <a:off x="198968" y="1519767"/>
            <a:ext cx="448733" cy="112184"/>
          </a:xfrm>
          <a:custGeom>
            <a:avLst/>
            <a:gdLst>
              <a:gd name="T0" fmla="*/ 884277264 w 10360"/>
              <a:gd name="T1" fmla="*/ 1208313 h 2534"/>
              <a:gd name="T2" fmla="*/ 0 w 10360"/>
              <a:gd name="T3" fmla="*/ 1563092156 h 2534"/>
              <a:gd name="T4" fmla="*/ 884277264 w 10360"/>
              <a:gd name="T5" fmla="*/ 2147483647 h 2534"/>
              <a:gd name="T6" fmla="*/ 2147483647 w 10360"/>
              <a:gd name="T7" fmla="*/ 2147483647 h 2534"/>
              <a:gd name="T8" fmla="*/ 2147483647 w 10360"/>
              <a:gd name="T9" fmla="*/ 1563092156 h 2534"/>
              <a:gd name="T10" fmla="*/ 2147483647 w 10360"/>
              <a:gd name="T11" fmla="*/ 1208313 h 2534"/>
              <a:gd name="T12" fmla="*/ 884277264 w 10360"/>
              <a:gd name="T13" fmla="*/ 1208313 h 2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2" name="Google Shape;1084;p14"/>
          <p:cNvSpPr>
            <a:spLocks/>
          </p:cNvSpPr>
          <p:nvPr userDrawn="1"/>
        </p:nvSpPr>
        <p:spPr bwMode="auto">
          <a:xfrm>
            <a:off x="222273" y="1602339"/>
            <a:ext cx="46567" cy="46567"/>
          </a:xfrm>
          <a:custGeom>
            <a:avLst/>
            <a:gdLst>
              <a:gd name="T0" fmla="*/ 1392419391 w 1022"/>
              <a:gd name="T1" fmla="*/ 2147483647 h 1"/>
              <a:gd name="T2" fmla="*/ 51840114 w 1022"/>
              <a:gd name="T3" fmla="*/ 2147483647 h 1"/>
              <a:gd name="T4" fmla="*/ 51840114 w 1022"/>
              <a:gd name="T5" fmla="*/ 2147483647 h 1"/>
              <a:gd name="T6" fmla="*/ 51840114 w 1022"/>
              <a:gd name="T7" fmla="*/ 2147483647 h 1"/>
              <a:gd name="T8" fmla="*/ 1392419391 w 1022"/>
              <a:gd name="T9" fmla="*/ 2147483647 h 1"/>
              <a:gd name="T10" fmla="*/ 1392419391 w 1022"/>
              <a:gd name="T11" fmla="*/ 2147483647 h 1"/>
              <a:gd name="T12" fmla="*/ 1356983 w 1022"/>
              <a:gd name="T13" fmla="*/ 2147483647 h 1"/>
              <a:gd name="T14" fmla="*/ 1356983 w 1022"/>
              <a:gd name="T15" fmla="*/ 2147483647 h 1"/>
              <a:gd name="T16" fmla="*/ 1356983 w 1022"/>
              <a:gd name="T17" fmla="*/ 2147483647 h 1"/>
              <a:gd name="T18" fmla="*/ 1356983 w 1022"/>
              <a:gd name="T19" fmla="*/ 2147483647 h 1"/>
              <a:gd name="T20" fmla="*/ 1356983 w 1022"/>
              <a:gd name="T21" fmla="*/ 2147483647 h 1"/>
              <a:gd name="T22" fmla="*/ 1356983 w 1022"/>
              <a:gd name="T23" fmla="*/ 2147483647 h 1"/>
              <a:gd name="T24" fmla="*/ 1356983 w 1022"/>
              <a:gd name="T25" fmla="*/ 2147483647 h 1"/>
              <a:gd name="T26" fmla="*/ 1356983 w 1022"/>
              <a:gd name="T27" fmla="*/ 2147483647 h 1"/>
              <a:gd name="T28" fmla="*/ 1356983 w 1022"/>
              <a:gd name="T29" fmla="*/ 2147483647 h 1"/>
              <a:gd name="T30" fmla="*/ 1356983 w 1022"/>
              <a:gd name="T31" fmla="*/ 2147483647 h 1"/>
              <a:gd name="T32" fmla="*/ 1356983 w 1022"/>
              <a:gd name="T33" fmla="*/ 2147483647 h 1"/>
              <a:gd name="T34" fmla="*/ 1356983 w 1022"/>
              <a:gd name="T35" fmla="*/ 2147483647 h 1"/>
              <a:gd name="T36" fmla="*/ 1356983 w 1022"/>
              <a:gd name="T37" fmla="*/ 2147483647 h 1"/>
              <a:gd name="T38" fmla="*/ 1356983 w 1022"/>
              <a:gd name="T39" fmla="*/ 2147483647 h 1"/>
              <a:gd name="T40" fmla="*/ 1356983 w 1022"/>
              <a:gd name="T41" fmla="*/ 2147483647 h 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3" name="Google Shape;1085;p14"/>
          <p:cNvSpPr>
            <a:spLocks/>
          </p:cNvSpPr>
          <p:nvPr userDrawn="1"/>
        </p:nvSpPr>
        <p:spPr bwMode="auto">
          <a:xfrm>
            <a:off x="522839" y="1562101"/>
            <a:ext cx="46567" cy="44451"/>
          </a:xfrm>
          <a:custGeom>
            <a:avLst/>
            <a:gdLst>
              <a:gd name="T0" fmla="*/ 2147483647 w 1"/>
              <a:gd name="T1" fmla="*/ 0 h 1"/>
              <a:gd name="T2" fmla="*/ 2147483647 w 1"/>
              <a:gd name="T3" fmla="*/ 0 h 1"/>
              <a:gd name="T4" fmla="*/ 2147483647 w 1"/>
              <a:gd name="T5" fmla="*/ 0 h 1"/>
              <a:gd name="T6" fmla="*/ 2147483647 w 1"/>
              <a:gd name="T7" fmla="*/ 0 h 1"/>
              <a:gd name="T8" fmla="*/ 2147483647 w 1"/>
              <a:gd name="T9" fmla="*/ 0 h 1"/>
              <a:gd name="T10" fmla="*/ 2147483647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4" name="Google Shape;1086;p14"/>
          <p:cNvSpPr>
            <a:spLocks/>
          </p:cNvSpPr>
          <p:nvPr userDrawn="1"/>
        </p:nvSpPr>
        <p:spPr bwMode="auto">
          <a:xfrm>
            <a:off x="201084" y="1532469"/>
            <a:ext cx="446616" cy="95251"/>
          </a:xfrm>
          <a:custGeom>
            <a:avLst/>
            <a:gdLst>
              <a:gd name="T0" fmla="*/ 2147483647 w 10322"/>
              <a:gd name="T1" fmla="*/ 0 h 2193"/>
              <a:gd name="T2" fmla="*/ 2147483647 w 10322"/>
              <a:gd name="T3" fmla="*/ 0 h 2193"/>
              <a:gd name="T4" fmla="*/ 2147483647 w 10322"/>
              <a:gd name="T5" fmla="*/ 382873280 h 2193"/>
              <a:gd name="T6" fmla="*/ 2147483647 w 10322"/>
              <a:gd name="T7" fmla="*/ 1788193310 h 2193"/>
              <a:gd name="T8" fmla="*/ 587757192 w 10322"/>
              <a:gd name="T9" fmla="*/ 1788193310 h 2193"/>
              <a:gd name="T10" fmla="*/ 0 w 10322"/>
              <a:gd name="T11" fmla="*/ 1405320029 h 2193"/>
              <a:gd name="T12" fmla="*/ 0 w 10322"/>
              <a:gd name="T13" fmla="*/ 1405320029 h 2193"/>
              <a:gd name="T14" fmla="*/ 797346375 w 10322"/>
              <a:gd name="T15" fmla="*/ 2147483647 h 2193"/>
              <a:gd name="T16" fmla="*/ 2147483647 w 10322"/>
              <a:gd name="T17" fmla="*/ 2147483647 h 2193"/>
              <a:gd name="T18" fmla="*/ 2147483647 w 10322"/>
              <a:gd name="T19" fmla="*/ 1064135497 h 2193"/>
              <a:gd name="T20" fmla="*/ 2147483647 w 10322"/>
              <a:gd name="T21" fmla="*/ 1021341007 h 2193"/>
              <a:gd name="T22" fmla="*/ 2147483647 w 10322"/>
              <a:gd name="T23" fmla="*/ 0 h 2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5" name="Google Shape;1082;p14"/>
          <p:cNvSpPr>
            <a:spLocks/>
          </p:cNvSpPr>
          <p:nvPr userDrawn="1"/>
        </p:nvSpPr>
        <p:spPr bwMode="auto">
          <a:xfrm>
            <a:off x="463550" y="2110317"/>
            <a:ext cx="110067" cy="177800"/>
          </a:xfrm>
          <a:custGeom>
            <a:avLst/>
            <a:gdLst>
              <a:gd name="T0" fmla="*/ 1448382491 w 2534"/>
              <a:gd name="T1" fmla="*/ 1180182 h 4047"/>
              <a:gd name="T2" fmla="*/ 0 w 2534"/>
              <a:gd name="T3" fmla="*/ 2147483647 h 4047"/>
              <a:gd name="T4" fmla="*/ 1448382491 w 2534"/>
              <a:gd name="T5" fmla="*/ 2147483647 h 4047"/>
              <a:gd name="T6" fmla="*/ 2147483647 w 2534"/>
              <a:gd name="T7" fmla="*/ 2147483647 h 4047"/>
              <a:gd name="T8" fmla="*/ 1448382491 w 2534"/>
              <a:gd name="T9" fmla="*/ 1180182 h 40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6" name="Google Shape;1083;p14"/>
          <p:cNvSpPr>
            <a:spLocks/>
          </p:cNvSpPr>
          <p:nvPr userDrawn="1"/>
        </p:nvSpPr>
        <p:spPr bwMode="auto">
          <a:xfrm>
            <a:off x="198968" y="2133600"/>
            <a:ext cx="448733" cy="112184"/>
          </a:xfrm>
          <a:custGeom>
            <a:avLst/>
            <a:gdLst>
              <a:gd name="T0" fmla="*/ 884277264 w 10360"/>
              <a:gd name="T1" fmla="*/ 1208313 h 2534"/>
              <a:gd name="T2" fmla="*/ 0 w 10360"/>
              <a:gd name="T3" fmla="*/ 1563092156 h 2534"/>
              <a:gd name="T4" fmla="*/ 884277264 w 10360"/>
              <a:gd name="T5" fmla="*/ 2147483647 h 2534"/>
              <a:gd name="T6" fmla="*/ 2147483647 w 10360"/>
              <a:gd name="T7" fmla="*/ 2147483647 h 2534"/>
              <a:gd name="T8" fmla="*/ 2147483647 w 10360"/>
              <a:gd name="T9" fmla="*/ 1563092156 h 2534"/>
              <a:gd name="T10" fmla="*/ 2147483647 w 10360"/>
              <a:gd name="T11" fmla="*/ 1208313 h 2534"/>
              <a:gd name="T12" fmla="*/ 884277264 w 10360"/>
              <a:gd name="T13" fmla="*/ 1208313 h 2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7" name="Google Shape;1084;p14"/>
          <p:cNvSpPr>
            <a:spLocks/>
          </p:cNvSpPr>
          <p:nvPr userDrawn="1"/>
        </p:nvSpPr>
        <p:spPr bwMode="auto">
          <a:xfrm>
            <a:off x="222273" y="2216173"/>
            <a:ext cx="44449" cy="46567"/>
          </a:xfrm>
          <a:custGeom>
            <a:avLst/>
            <a:gdLst>
              <a:gd name="T0" fmla="*/ 1155908349 w 1022"/>
              <a:gd name="T1" fmla="*/ 2147483647 h 1"/>
              <a:gd name="T2" fmla="*/ 43037610 w 1022"/>
              <a:gd name="T3" fmla="*/ 2147483647 h 1"/>
              <a:gd name="T4" fmla="*/ 43037610 w 1022"/>
              <a:gd name="T5" fmla="*/ 2147483647 h 1"/>
              <a:gd name="T6" fmla="*/ 43037610 w 1022"/>
              <a:gd name="T7" fmla="*/ 2147483647 h 1"/>
              <a:gd name="T8" fmla="*/ 1155908349 w 1022"/>
              <a:gd name="T9" fmla="*/ 2147483647 h 1"/>
              <a:gd name="T10" fmla="*/ 1155908349 w 1022"/>
              <a:gd name="T11" fmla="*/ 2147483647 h 1"/>
              <a:gd name="T12" fmla="*/ 1144875 w 1022"/>
              <a:gd name="T13" fmla="*/ 2147483647 h 1"/>
              <a:gd name="T14" fmla="*/ 1144875 w 1022"/>
              <a:gd name="T15" fmla="*/ 2147483647 h 1"/>
              <a:gd name="T16" fmla="*/ 1144875 w 1022"/>
              <a:gd name="T17" fmla="*/ 2147483647 h 1"/>
              <a:gd name="T18" fmla="*/ 1144875 w 1022"/>
              <a:gd name="T19" fmla="*/ 2147483647 h 1"/>
              <a:gd name="T20" fmla="*/ 1144875 w 1022"/>
              <a:gd name="T21" fmla="*/ 2147483647 h 1"/>
              <a:gd name="T22" fmla="*/ 1144875 w 1022"/>
              <a:gd name="T23" fmla="*/ 2147483647 h 1"/>
              <a:gd name="T24" fmla="*/ 1144875 w 1022"/>
              <a:gd name="T25" fmla="*/ 2147483647 h 1"/>
              <a:gd name="T26" fmla="*/ 1144875 w 1022"/>
              <a:gd name="T27" fmla="*/ 2147483647 h 1"/>
              <a:gd name="T28" fmla="*/ 1144875 w 1022"/>
              <a:gd name="T29" fmla="*/ 2147483647 h 1"/>
              <a:gd name="T30" fmla="*/ 1144875 w 1022"/>
              <a:gd name="T31" fmla="*/ 2147483647 h 1"/>
              <a:gd name="T32" fmla="*/ 1144875 w 1022"/>
              <a:gd name="T33" fmla="*/ 2147483647 h 1"/>
              <a:gd name="T34" fmla="*/ 1144875 w 1022"/>
              <a:gd name="T35" fmla="*/ 2147483647 h 1"/>
              <a:gd name="T36" fmla="*/ 1144875 w 1022"/>
              <a:gd name="T37" fmla="*/ 2147483647 h 1"/>
              <a:gd name="T38" fmla="*/ 1144875 w 1022"/>
              <a:gd name="T39" fmla="*/ 2147483647 h 1"/>
              <a:gd name="T40" fmla="*/ 1144875 w 1022"/>
              <a:gd name="T41" fmla="*/ 2147483647 h 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8" name="Google Shape;1085;p14"/>
          <p:cNvSpPr>
            <a:spLocks/>
          </p:cNvSpPr>
          <p:nvPr userDrawn="1"/>
        </p:nvSpPr>
        <p:spPr bwMode="auto">
          <a:xfrm>
            <a:off x="522840" y="2175933"/>
            <a:ext cx="44449" cy="44451"/>
          </a:xfrm>
          <a:custGeom>
            <a:avLst/>
            <a:gdLst>
              <a:gd name="T0" fmla="*/ 2147483647 w 1"/>
              <a:gd name="T1" fmla="*/ 0 h 1"/>
              <a:gd name="T2" fmla="*/ 2147483647 w 1"/>
              <a:gd name="T3" fmla="*/ 0 h 1"/>
              <a:gd name="T4" fmla="*/ 2147483647 w 1"/>
              <a:gd name="T5" fmla="*/ 0 h 1"/>
              <a:gd name="T6" fmla="*/ 2147483647 w 1"/>
              <a:gd name="T7" fmla="*/ 0 h 1"/>
              <a:gd name="T8" fmla="*/ 2147483647 w 1"/>
              <a:gd name="T9" fmla="*/ 0 h 1"/>
              <a:gd name="T10" fmla="*/ 2147483647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9" name="Google Shape;1086;p14"/>
          <p:cNvSpPr>
            <a:spLocks/>
          </p:cNvSpPr>
          <p:nvPr userDrawn="1"/>
        </p:nvSpPr>
        <p:spPr bwMode="auto">
          <a:xfrm>
            <a:off x="198968" y="2146301"/>
            <a:ext cx="448733" cy="95251"/>
          </a:xfrm>
          <a:custGeom>
            <a:avLst/>
            <a:gdLst>
              <a:gd name="T0" fmla="*/ 2147483647 w 10322"/>
              <a:gd name="T1" fmla="*/ 0 h 2193"/>
              <a:gd name="T2" fmla="*/ 2147483647 w 10322"/>
              <a:gd name="T3" fmla="*/ 0 h 2193"/>
              <a:gd name="T4" fmla="*/ 2147483647 w 10322"/>
              <a:gd name="T5" fmla="*/ 382873280 h 2193"/>
              <a:gd name="T6" fmla="*/ 2147483647 w 10322"/>
              <a:gd name="T7" fmla="*/ 1788193310 h 2193"/>
              <a:gd name="T8" fmla="*/ 598999007 w 10322"/>
              <a:gd name="T9" fmla="*/ 1788193310 h 2193"/>
              <a:gd name="T10" fmla="*/ 0 w 10322"/>
              <a:gd name="T11" fmla="*/ 1405320029 h 2193"/>
              <a:gd name="T12" fmla="*/ 0 w 10322"/>
              <a:gd name="T13" fmla="*/ 1405320029 h 2193"/>
              <a:gd name="T14" fmla="*/ 812588302 w 10322"/>
              <a:gd name="T15" fmla="*/ 2147483647 h 2193"/>
              <a:gd name="T16" fmla="*/ 2147483647 w 10322"/>
              <a:gd name="T17" fmla="*/ 2147483647 h 2193"/>
              <a:gd name="T18" fmla="*/ 2147483647 w 10322"/>
              <a:gd name="T19" fmla="*/ 1064135497 h 2193"/>
              <a:gd name="T20" fmla="*/ 2147483647 w 10322"/>
              <a:gd name="T21" fmla="*/ 1021341007 h 2193"/>
              <a:gd name="T22" fmla="*/ 2147483647 w 10322"/>
              <a:gd name="T23" fmla="*/ 0 h 2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0" name="Google Shape;1082;p14"/>
          <p:cNvSpPr>
            <a:spLocks/>
          </p:cNvSpPr>
          <p:nvPr userDrawn="1"/>
        </p:nvSpPr>
        <p:spPr bwMode="auto">
          <a:xfrm>
            <a:off x="461433" y="2724151"/>
            <a:ext cx="110067" cy="177800"/>
          </a:xfrm>
          <a:custGeom>
            <a:avLst/>
            <a:gdLst>
              <a:gd name="T0" fmla="*/ 1448382491 w 2534"/>
              <a:gd name="T1" fmla="*/ 1180182 h 4047"/>
              <a:gd name="T2" fmla="*/ 0 w 2534"/>
              <a:gd name="T3" fmla="*/ 2147483647 h 4047"/>
              <a:gd name="T4" fmla="*/ 1448382491 w 2534"/>
              <a:gd name="T5" fmla="*/ 2147483647 h 4047"/>
              <a:gd name="T6" fmla="*/ 2147483647 w 2534"/>
              <a:gd name="T7" fmla="*/ 2147483647 h 4047"/>
              <a:gd name="T8" fmla="*/ 1448382491 w 2534"/>
              <a:gd name="T9" fmla="*/ 1180182 h 40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1" name="Google Shape;1083;p14"/>
          <p:cNvSpPr>
            <a:spLocks/>
          </p:cNvSpPr>
          <p:nvPr userDrawn="1"/>
        </p:nvSpPr>
        <p:spPr bwMode="auto">
          <a:xfrm>
            <a:off x="196852" y="2747433"/>
            <a:ext cx="448733" cy="112184"/>
          </a:xfrm>
          <a:custGeom>
            <a:avLst/>
            <a:gdLst>
              <a:gd name="T0" fmla="*/ 884277264 w 10360"/>
              <a:gd name="T1" fmla="*/ 1208313 h 2534"/>
              <a:gd name="T2" fmla="*/ 0 w 10360"/>
              <a:gd name="T3" fmla="*/ 1563092156 h 2534"/>
              <a:gd name="T4" fmla="*/ 884277264 w 10360"/>
              <a:gd name="T5" fmla="*/ 2147483647 h 2534"/>
              <a:gd name="T6" fmla="*/ 2147483647 w 10360"/>
              <a:gd name="T7" fmla="*/ 2147483647 h 2534"/>
              <a:gd name="T8" fmla="*/ 2147483647 w 10360"/>
              <a:gd name="T9" fmla="*/ 1563092156 h 2534"/>
              <a:gd name="T10" fmla="*/ 2147483647 w 10360"/>
              <a:gd name="T11" fmla="*/ 1208313 h 2534"/>
              <a:gd name="T12" fmla="*/ 884277264 w 10360"/>
              <a:gd name="T13" fmla="*/ 1208313 h 2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2" name="Google Shape;1084;p14"/>
          <p:cNvSpPr>
            <a:spLocks/>
          </p:cNvSpPr>
          <p:nvPr userDrawn="1"/>
        </p:nvSpPr>
        <p:spPr bwMode="auto">
          <a:xfrm>
            <a:off x="220148" y="2832101"/>
            <a:ext cx="46567" cy="44451"/>
          </a:xfrm>
          <a:custGeom>
            <a:avLst/>
            <a:gdLst>
              <a:gd name="T0" fmla="*/ 1392419391 w 1022"/>
              <a:gd name="T1" fmla="*/ 2147483647 h 1"/>
              <a:gd name="T2" fmla="*/ 51840114 w 1022"/>
              <a:gd name="T3" fmla="*/ 2147483647 h 1"/>
              <a:gd name="T4" fmla="*/ 51840114 w 1022"/>
              <a:gd name="T5" fmla="*/ 2147483647 h 1"/>
              <a:gd name="T6" fmla="*/ 51840114 w 1022"/>
              <a:gd name="T7" fmla="*/ 2147483647 h 1"/>
              <a:gd name="T8" fmla="*/ 1392419391 w 1022"/>
              <a:gd name="T9" fmla="*/ 2147483647 h 1"/>
              <a:gd name="T10" fmla="*/ 1392419391 w 1022"/>
              <a:gd name="T11" fmla="*/ 2147483647 h 1"/>
              <a:gd name="T12" fmla="*/ 1356983 w 1022"/>
              <a:gd name="T13" fmla="*/ 2147483647 h 1"/>
              <a:gd name="T14" fmla="*/ 1356983 w 1022"/>
              <a:gd name="T15" fmla="*/ 2147483647 h 1"/>
              <a:gd name="T16" fmla="*/ 1356983 w 1022"/>
              <a:gd name="T17" fmla="*/ 2147483647 h 1"/>
              <a:gd name="T18" fmla="*/ 1356983 w 1022"/>
              <a:gd name="T19" fmla="*/ 2147483647 h 1"/>
              <a:gd name="T20" fmla="*/ 1356983 w 1022"/>
              <a:gd name="T21" fmla="*/ 2147483647 h 1"/>
              <a:gd name="T22" fmla="*/ 1356983 w 1022"/>
              <a:gd name="T23" fmla="*/ 2147483647 h 1"/>
              <a:gd name="T24" fmla="*/ 1356983 w 1022"/>
              <a:gd name="T25" fmla="*/ 2147483647 h 1"/>
              <a:gd name="T26" fmla="*/ 1356983 w 1022"/>
              <a:gd name="T27" fmla="*/ 2147483647 h 1"/>
              <a:gd name="T28" fmla="*/ 1356983 w 1022"/>
              <a:gd name="T29" fmla="*/ 2147483647 h 1"/>
              <a:gd name="T30" fmla="*/ 1356983 w 1022"/>
              <a:gd name="T31" fmla="*/ 2147483647 h 1"/>
              <a:gd name="T32" fmla="*/ 1356983 w 1022"/>
              <a:gd name="T33" fmla="*/ 2147483647 h 1"/>
              <a:gd name="T34" fmla="*/ 1356983 w 1022"/>
              <a:gd name="T35" fmla="*/ 2147483647 h 1"/>
              <a:gd name="T36" fmla="*/ 1356983 w 1022"/>
              <a:gd name="T37" fmla="*/ 2147483647 h 1"/>
              <a:gd name="T38" fmla="*/ 1356983 w 1022"/>
              <a:gd name="T39" fmla="*/ 2147483647 h 1"/>
              <a:gd name="T40" fmla="*/ 1356983 w 1022"/>
              <a:gd name="T41" fmla="*/ 2147483647 h 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3" name="Google Shape;1085;p14"/>
          <p:cNvSpPr>
            <a:spLocks/>
          </p:cNvSpPr>
          <p:nvPr userDrawn="1"/>
        </p:nvSpPr>
        <p:spPr bwMode="auto">
          <a:xfrm>
            <a:off x="520722" y="2789769"/>
            <a:ext cx="46567" cy="44451"/>
          </a:xfrm>
          <a:custGeom>
            <a:avLst/>
            <a:gdLst>
              <a:gd name="T0" fmla="*/ 2147483647 w 1"/>
              <a:gd name="T1" fmla="*/ 0 h 1"/>
              <a:gd name="T2" fmla="*/ 2147483647 w 1"/>
              <a:gd name="T3" fmla="*/ 0 h 1"/>
              <a:gd name="T4" fmla="*/ 2147483647 w 1"/>
              <a:gd name="T5" fmla="*/ 0 h 1"/>
              <a:gd name="T6" fmla="*/ 2147483647 w 1"/>
              <a:gd name="T7" fmla="*/ 0 h 1"/>
              <a:gd name="T8" fmla="*/ 2147483647 w 1"/>
              <a:gd name="T9" fmla="*/ 0 h 1"/>
              <a:gd name="T10" fmla="*/ 2147483647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4" name="Google Shape;1086;p14"/>
          <p:cNvSpPr>
            <a:spLocks/>
          </p:cNvSpPr>
          <p:nvPr userDrawn="1"/>
        </p:nvSpPr>
        <p:spPr bwMode="auto">
          <a:xfrm>
            <a:off x="198989" y="2760133"/>
            <a:ext cx="446617" cy="95251"/>
          </a:xfrm>
          <a:custGeom>
            <a:avLst/>
            <a:gdLst>
              <a:gd name="T0" fmla="*/ 2147483647 w 10322"/>
              <a:gd name="T1" fmla="*/ 0 h 2193"/>
              <a:gd name="T2" fmla="*/ 2147483647 w 10322"/>
              <a:gd name="T3" fmla="*/ 0 h 2193"/>
              <a:gd name="T4" fmla="*/ 2147483647 w 10322"/>
              <a:gd name="T5" fmla="*/ 382873280 h 2193"/>
              <a:gd name="T6" fmla="*/ 2147483647 w 10322"/>
              <a:gd name="T7" fmla="*/ 1788193310 h 2193"/>
              <a:gd name="T8" fmla="*/ 587762808 w 10322"/>
              <a:gd name="T9" fmla="*/ 1788193310 h 2193"/>
              <a:gd name="T10" fmla="*/ 0 w 10322"/>
              <a:gd name="T11" fmla="*/ 1405320029 h 2193"/>
              <a:gd name="T12" fmla="*/ 0 w 10322"/>
              <a:gd name="T13" fmla="*/ 1405320029 h 2193"/>
              <a:gd name="T14" fmla="*/ 797387989 w 10322"/>
              <a:gd name="T15" fmla="*/ 2147483647 h 2193"/>
              <a:gd name="T16" fmla="*/ 2147483647 w 10322"/>
              <a:gd name="T17" fmla="*/ 2147483647 h 2193"/>
              <a:gd name="T18" fmla="*/ 2147483647 w 10322"/>
              <a:gd name="T19" fmla="*/ 1064135497 h 2193"/>
              <a:gd name="T20" fmla="*/ 2147483647 w 10322"/>
              <a:gd name="T21" fmla="*/ 1021341007 h 2193"/>
              <a:gd name="T22" fmla="*/ 2147483647 w 10322"/>
              <a:gd name="T23" fmla="*/ 0 h 2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5" name="Google Shape;1082;p14"/>
          <p:cNvSpPr>
            <a:spLocks/>
          </p:cNvSpPr>
          <p:nvPr userDrawn="1"/>
        </p:nvSpPr>
        <p:spPr bwMode="auto">
          <a:xfrm>
            <a:off x="461433" y="3337984"/>
            <a:ext cx="110067" cy="177800"/>
          </a:xfrm>
          <a:custGeom>
            <a:avLst/>
            <a:gdLst>
              <a:gd name="T0" fmla="*/ 1448382491 w 2534"/>
              <a:gd name="T1" fmla="*/ 1180182 h 4047"/>
              <a:gd name="T2" fmla="*/ 0 w 2534"/>
              <a:gd name="T3" fmla="*/ 2147483647 h 4047"/>
              <a:gd name="T4" fmla="*/ 1448382491 w 2534"/>
              <a:gd name="T5" fmla="*/ 2147483647 h 4047"/>
              <a:gd name="T6" fmla="*/ 2147483647 w 2534"/>
              <a:gd name="T7" fmla="*/ 2147483647 h 4047"/>
              <a:gd name="T8" fmla="*/ 1448382491 w 2534"/>
              <a:gd name="T9" fmla="*/ 1180182 h 40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6" name="Google Shape;1083;p14"/>
          <p:cNvSpPr>
            <a:spLocks/>
          </p:cNvSpPr>
          <p:nvPr userDrawn="1"/>
        </p:nvSpPr>
        <p:spPr bwMode="auto">
          <a:xfrm>
            <a:off x="194733" y="3363385"/>
            <a:ext cx="450851" cy="110067"/>
          </a:xfrm>
          <a:custGeom>
            <a:avLst/>
            <a:gdLst>
              <a:gd name="T0" fmla="*/ 901060808 w 10360"/>
              <a:gd name="T1" fmla="*/ 1140845 h 2534"/>
              <a:gd name="T2" fmla="*/ 0 w 10360"/>
              <a:gd name="T3" fmla="*/ 1448382491 h 2534"/>
              <a:gd name="T4" fmla="*/ 901060808 w 10360"/>
              <a:gd name="T5" fmla="*/ 2147483647 h 2534"/>
              <a:gd name="T6" fmla="*/ 2147483647 w 10360"/>
              <a:gd name="T7" fmla="*/ 2147483647 h 2534"/>
              <a:gd name="T8" fmla="*/ 2147483647 w 10360"/>
              <a:gd name="T9" fmla="*/ 1448382491 h 2534"/>
              <a:gd name="T10" fmla="*/ 2147483647 w 10360"/>
              <a:gd name="T11" fmla="*/ 1140845 h 2534"/>
              <a:gd name="T12" fmla="*/ 901060808 w 10360"/>
              <a:gd name="T13" fmla="*/ 1140845 h 2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7" name="Google Shape;1084;p14"/>
          <p:cNvSpPr>
            <a:spLocks/>
          </p:cNvSpPr>
          <p:nvPr userDrawn="1"/>
        </p:nvSpPr>
        <p:spPr bwMode="auto">
          <a:xfrm>
            <a:off x="220133" y="3445933"/>
            <a:ext cx="44451" cy="44451"/>
          </a:xfrm>
          <a:custGeom>
            <a:avLst/>
            <a:gdLst>
              <a:gd name="T0" fmla="*/ 1156046886 w 1022"/>
              <a:gd name="T1" fmla="*/ 2147483647 h 1"/>
              <a:gd name="T2" fmla="*/ 43041283 w 1022"/>
              <a:gd name="T3" fmla="*/ 2147483647 h 1"/>
              <a:gd name="T4" fmla="*/ 43041283 w 1022"/>
              <a:gd name="T5" fmla="*/ 2147483647 h 1"/>
              <a:gd name="T6" fmla="*/ 43041283 w 1022"/>
              <a:gd name="T7" fmla="*/ 2147483647 h 1"/>
              <a:gd name="T8" fmla="*/ 1156046886 w 1022"/>
              <a:gd name="T9" fmla="*/ 2147483647 h 1"/>
              <a:gd name="T10" fmla="*/ 1156046886 w 1022"/>
              <a:gd name="T11" fmla="*/ 2147483647 h 1"/>
              <a:gd name="T12" fmla="*/ 1144942 w 1022"/>
              <a:gd name="T13" fmla="*/ 2147483647 h 1"/>
              <a:gd name="T14" fmla="*/ 1144942 w 1022"/>
              <a:gd name="T15" fmla="*/ 2147483647 h 1"/>
              <a:gd name="T16" fmla="*/ 1144942 w 1022"/>
              <a:gd name="T17" fmla="*/ 2147483647 h 1"/>
              <a:gd name="T18" fmla="*/ 1144942 w 1022"/>
              <a:gd name="T19" fmla="*/ 2147483647 h 1"/>
              <a:gd name="T20" fmla="*/ 1144942 w 1022"/>
              <a:gd name="T21" fmla="*/ 2147483647 h 1"/>
              <a:gd name="T22" fmla="*/ 1144942 w 1022"/>
              <a:gd name="T23" fmla="*/ 2147483647 h 1"/>
              <a:gd name="T24" fmla="*/ 1144942 w 1022"/>
              <a:gd name="T25" fmla="*/ 2147483647 h 1"/>
              <a:gd name="T26" fmla="*/ 1144942 w 1022"/>
              <a:gd name="T27" fmla="*/ 2147483647 h 1"/>
              <a:gd name="T28" fmla="*/ 1144942 w 1022"/>
              <a:gd name="T29" fmla="*/ 2147483647 h 1"/>
              <a:gd name="T30" fmla="*/ 1144942 w 1022"/>
              <a:gd name="T31" fmla="*/ 2147483647 h 1"/>
              <a:gd name="T32" fmla="*/ 1144942 w 1022"/>
              <a:gd name="T33" fmla="*/ 2147483647 h 1"/>
              <a:gd name="T34" fmla="*/ 1144942 w 1022"/>
              <a:gd name="T35" fmla="*/ 2147483647 h 1"/>
              <a:gd name="T36" fmla="*/ 1144942 w 1022"/>
              <a:gd name="T37" fmla="*/ 2147483647 h 1"/>
              <a:gd name="T38" fmla="*/ 1144942 w 1022"/>
              <a:gd name="T39" fmla="*/ 2147483647 h 1"/>
              <a:gd name="T40" fmla="*/ 1144942 w 1022"/>
              <a:gd name="T41" fmla="*/ 2147483647 h 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8" name="Google Shape;1085;p14"/>
          <p:cNvSpPr>
            <a:spLocks/>
          </p:cNvSpPr>
          <p:nvPr userDrawn="1"/>
        </p:nvSpPr>
        <p:spPr bwMode="auto">
          <a:xfrm>
            <a:off x="520701" y="3403601"/>
            <a:ext cx="44451" cy="44451"/>
          </a:xfrm>
          <a:custGeom>
            <a:avLst/>
            <a:gdLst>
              <a:gd name="T0" fmla="*/ 2147483647 w 1"/>
              <a:gd name="T1" fmla="*/ 0 h 1"/>
              <a:gd name="T2" fmla="*/ 2147483647 w 1"/>
              <a:gd name="T3" fmla="*/ 0 h 1"/>
              <a:gd name="T4" fmla="*/ 2147483647 w 1"/>
              <a:gd name="T5" fmla="*/ 0 h 1"/>
              <a:gd name="T6" fmla="*/ 2147483647 w 1"/>
              <a:gd name="T7" fmla="*/ 0 h 1"/>
              <a:gd name="T8" fmla="*/ 2147483647 w 1"/>
              <a:gd name="T9" fmla="*/ 0 h 1"/>
              <a:gd name="T10" fmla="*/ 2147483647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9" name="Google Shape;1086;p14"/>
          <p:cNvSpPr>
            <a:spLocks/>
          </p:cNvSpPr>
          <p:nvPr userDrawn="1"/>
        </p:nvSpPr>
        <p:spPr bwMode="auto">
          <a:xfrm>
            <a:off x="196852" y="3373969"/>
            <a:ext cx="448733" cy="95251"/>
          </a:xfrm>
          <a:custGeom>
            <a:avLst/>
            <a:gdLst>
              <a:gd name="T0" fmla="*/ 2147483647 w 10322"/>
              <a:gd name="T1" fmla="*/ 0 h 2193"/>
              <a:gd name="T2" fmla="*/ 2147483647 w 10322"/>
              <a:gd name="T3" fmla="*/ 0 h 2193"/>
              <a:gd name="T4" fmla="*/ 2147483647 w 10322"/>
              <a:gd name="T5" fmla="*/ 382873280 h 2193"/>
              <a:gd name="T6" fmla="*/ 2147483647 w 10322"/>
              <a:gd name="T7" fmla="*/ 1788193310 h 2193"/>
              <a:gd name="T8" fmla="*/ 598999007 w 10322"/>
              <a:gd name="T9" fmla="*/ 1788193310 h 2193"/>
              <a:gd name="T10" fmla="*/ 0 w 10322"/>
              <a:gd name="T11" fmla="*/ 1405320029 h 2193"/>
              <a:gd name="T12" fmla="*/ 0 w 10322"/>
              <a:gd name="T13" fmla="*/ 1405320029 h 2193"/>
              <a:gd name="T14" fmla="*/ 812588302 w 10322"/>
              <a:gd name="T15" fmla="*/ 2147483647 h 2193"/>
              <a:gd name="T16" fmla="*/ 2147483647 w 10322"/>
              <a:gd name="T17" fmla="*/ 2147483647 h 2193"/>
              <a:gd name="T18" fmla="*/ 2147483647 w 10322"/>
              <a:gd name="T19" fmla="*/ 1064135497 h 2193"/>
              <a:gd name="T20" fmla="*/ 2147483647 w 10322"/>
              <a:gd name="T21" fmla="*/ 1021341007 h 2193"/>
              <a:gd name="T22" fmla="*/ 2147483647 w 10322"/>
              <a:gd name="T23" fmla="*/ 0 h 2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0" name="Google Shape;1082;p14"/>
          <p:cNvSpPr>
            <a:spLocks/>
          </p:cNvSpPr>
          <p:nvPr userDrawn="1"/>
        </p:nvSpPr>
        <p:spPr bwMode="auto">
          <a:xfrm>
            <a:off x="459317" y="3951817"/>
            <a:ext cx="110067" cy="177800"/>
          </a:xfrm>
          <a:custGeom>
            <a:avLst/>
            <a:gdLst>
              <a:gd name="T0" fmla="*/ 1448382491 w 2534"/>
              <a:gd name="T1" fmla="*/ 1180182 h 4047"/>
              <a:gd name="T2" fmla="*/ 0 w 2534"/>
              <a:gd name="T3" fmla="*/ 2147483647 h 4047"/>
              <a:gd name="T4" fmla="*/ 1448382491 w 2534"/>
              <a:gd name="T5" fmla="*/ 2147483647 h 4047"/>
              <a:gd name="T6" fmla="*/ 2147483647 w 2534"/>
              <a:gd name="T7" fmla="*/ 2147483647 h 4047"/>
              <a:gd name="T8" fmla="*/ 1448382491 w 2534"/>
              <a:gd name="T9" fmla="*/ 1180182 h 40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1" name="Google Shape;1083;p14"/>
          <p:cNvSpPr>
            <a:spLocks/>
          </p:cNvSpPr>
          <p:nvPr userDrawn="1"/>
        </p:nvSpPr>
        <p:spPr bwMode="auto">
          <a:xfrm>
            <a:off x="194736" y="3977217"/>
            <a:ext cx="448733" cy="110067"/>
          </a:xfrm>
          <a:custGeom>
            <a:avLst/>
            <a:gdLst>
              <a:gd name="T0" fmla="*/ 884277264 w 10360"/>
              <a:gd name="T1" fmla="*/ 1140845 h 2534"/>
              <a:gd name="T2" fmla="*/ 0 w 10360"/>
              <a:gd name="T3" fmla="*/ 1448382491 h 2534"/>
              <a:gd name="T4" fmla="*/ 884277264 w 10360"/>
              <a:gd name="T5" fmla="*/ 2147483647 h 2534"/>
              <a:gd name="T6" fmla="*/ 2147483647 w 10360"/>
              <a:gd name="T7" fmla="*/ 2147483647 h 2534"/>
              <a:gd name="T8" fmla="*/ 2147483647 w 10360"/>
              <a:gd name="T9" fmla="*/ 1448382491 h 2534"/>
              <a:gd name="T10" fmla="*/ 2147483647 w 10360"/>
              <a:gd name="T11" fmla="*/ 1140845 h 2534"/>
              <a:gd name="T12" fmla="*/ 884277264 w 10360"/>
              <a:gd name="T13" fmla="*/ 1140845 h 2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2" name="Google Shape;1084;p14"/>
          <p:cNvSpPr>
            <a:spLocks/>
          </p:cNvSpPr>
          <p:nvPr userDrawn="1"/>
        </p:nvSpPr>
        <p:spPr bwMode="auto">
          <a:xfrm>
            <a:off x="218039" y="4059769"/>
            <a:ext cx="46567" cy="44451"/>
          </a:xfrm>
          <a:custGeom>
            <a:avLst/>
            <a:gdLst>
              <a:gd name="T0" fmla="*/ 1392419391 w 1022"/>
              <a:gd name="T1" fmla="*/ 2147483647 h 1"/>
              <a:gd name="T2" fmla="*/ 51840114 w 1022"/>
              <a:gd name="T3" fmla="*/ 2147483647 h 1"/>
              <a:gd name="T4" fmla="*/ 51840114 w 1022"/>
              <a:gd name="T5" fmla="*/ 2147483647 h 1"/>
              <a:gd name="T6" fmla="*/ 51840114 w 1022"/>
              <a:gd name="T7" fmla="*/ 2147483647 h 1"/>
              <a:gd name="T8" fmla="*/ 1392419391 w 1022"/>
              <a:gd name="T9" fmla="*/ 2147483647 h 1"/>
              <a:gd name="T10" fmla="*/ 1392419391 w 1022"/>
              <a:gd name="T11" fmla="*/ 2147483647 h 1"/>
              <a:gd name="T12" fmla="*/ 1356983 w 1022"/>
              <a:gd name="T13" fmla="*/ 2147483647 h 1"/>
              <a:gd name="T14" fmla="*/ 1356983 w 1022"/>
              <a:gd name="T15" fmla="*/ 2147483647 h 1"/>
              <a:gd name="T16" fmla="*/ 1356983 w 1022"/>
              <a:gd name="T17" fmla="*/ 2147483647 h 1"/>
              <a:gd name="T18" fmla="*/ 1356983 w 1022"/>
              <a:gd name="T19" fmla="*/ 2147483647 h 1"/>
              <a:gd name="T20" fmla="*/ 1356983 w 1022"/>
              <a:gd name="T21" fmla="*/ 2147483647 h 1"/>
              <a:gd name="T22" fmla="*/ 1356983 w 1022"/>
              <a:gd name="T23" fmla="*/ 2147483647 h 1"/>
              <a:gd name="T24" fmla="*/ 1356983 w 1022"/>
              <a:gd name="T25" fmla="*/ 2147483647 h 1"/>
              <a:gd name="T26" fmla="*/ 1356983 w 1022"/>
              <a:gd name="T27" fmla="*/ 2147483647 h 1"/>
              <a:gd name="T28" fmla="*/ 1356983 w 1022"/>
              <a:gd name="T29" fmla="*/ 2147483647 h 1"/>
              <a:gd name="T30" fmla="*/ 1356983 w 1022"/>
              <a:gd name="T31" fmla="*/ 2147483647 h 1"/>
              <a:gd name="T32" fmla="*/ 1356983 w 1022"/>
              <a:gd name="T33" fmla="*/ 2147483647 h 1"/>
              <a:gd name="T34" fmla="*/ 1356983 w 1022"/>
              <a:gd name="T35" fmla="*/ 2147483647 h 1"/>
              <a:gd name="T36" fmla="*/ 1356983 w 1022"/>
              <a:gd name="T37" fmla="*/ 2147483647 h 1"/>
              <a:gd name="T38" fmla="*/ 1356983 w 1022"/>
              <a:gd name="T39" fmla="*/ 2147483647 h 1"/>
              <a:gd name="T40" fmla="*/ 1356983 w 1022"/>
              <a:gd name="T41" fmla="*/ 2147483647 h 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3" name="Google Shape;1085;p14"/>
          <p:cNvSpPr>
            <a:spLocks/>
          </p:cNvSpPr>
          <p:nvPr userDrawn="1"/>
        </p:nvSpPr>
        <p:spPr bwMode="auto">
          <a:xfrm>
            <a:off x="518606" y="4017433"/>
            <a:ext cx="46567" cy="44451"/>
          </a:xfrm>
          <a:custGeom>
            <a:avLst/>
            <a:gdLst>
              <a:gd name="T0" fmla="*/ 2147483647 w 1"/>
              <a:gd name="T1" fmla="*/ 0 h 1"/>
              <a:gd name="T2" fmla="*/ 2147483647 w 1"/>
              <a:gd name="T3" fmla="*/ 0 h 1"/>
              <a:gd name="T4" fmla="*/ 2147483647 w 1"/>
              <a:gd name="T5" fmla="*/ 0 h 1"/>
              <a:gd name="T6" fmla="*/ 2147483647 w 1"/>
              <a:gd name="T7" fmla="*/ 0 h 1"/>
              <a:gd name="T8" fmla="*/ 2147483647 w 1"/>
              <a:gd name="T9" fmla="*/ 0 h 1"/>
              <a:gd name="T10" fmla="*/ 2147483647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4" name="Google Shape;1086;p14"/>
          <p:cNvSpPr>
            <a:spLocks/>
          </p:cNvSpPr>
          <p:nvPr userDrawn="1"/>
        </p:nvSpPr>
        <p:spPr bwMode="auto">
          <a:xfrm>
            <a:off x="194736" y="3987801"/>
            <a:ext cx="448733" cy="95251"/>
          </a:xfrm>
          <a:custGeom>
            <a:avLst/>
            <a:gdLst>
              <a:gd name="T0" fmla="*/ 2147483647 w 10322"/>
              <a:gd name="T1" fmla="*/ 0 h 2193"/>
              <a:gd name="T2" fmla="*/ 2147483647 w 10322"/>
              <a:gd name="T3" fmla="*/ 0 h 2193"/>
              <a:gd name="T4" fmla="*/ 2147483647 w 10322"/>
              <a:gd name="T5" fmla="*/ 382873280 h 2193"/>
              <a:gd name="T6" fmla="*/ 2147483647 w 10322"/>
              <a:gd name="T7" fmla="*/ 1788193310 h 2193"/>
              <a:gd name="T8" fmla="*/ 598999007 w 10322"/>
              <a:gd name="T9" fmla="*/ 1788193310 h 2193"/>
              <a:gd name="T10" fmla="*/ 0 w 10322"/>
              <a:gd name="T11" fmla="*/ 1405320029 h 2193"/>
              <a:gd name="T12" fmla="*/ 0 w 10322"/>
              <a:gd name="T13" fmla="*/ 1405320029 h 2193"/>
              <a:gd name="T14" fmla="*/ 812588302 w 10322"/>
              <a:gd name="T15" fmla="*/ 2147483647 h 2193"/>
              <a:gd name="T16" fmla="*/ 2147483647 w 10322"/>
              <a:gd name="T17" fmla="*/ 2147483647 h 2193"/>
              <a:gd name="T18" fmla="*/ 2147483647 w 10322"/>
              <a:gd name="T19" fmla="*/ 1064135497 h 2193"/>
              <a:gd name="T20" fmla="*/ 2147483647 w 10322"/>
              <a:gd name="T21" fmla="*/ 1021341007 h 2193"/>
              <a:gd name="T22" fmla="*/ 2147483647 w 10322"/>
              <a:gd name="T23" fmla="*/ 0 h 2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5" name="Google Shape;1082;p14"/>
          <p:cNvSpPr>
            <a:spLocks/>
          </p:cNvSpPr>
          <p:nvPr userDrawn="1"/>
        </p:nvSpPr>
        <p:spPr bwMode="auto">
          <a:xfrm>
            <a:off x="459317" y="4565651"/>
            <a:ext cx="110067" cy="177800"/>
          </a:xfrm>
          <a:custGeom>
            <a:avLst/>
            <a:gdLst>
              <a:gd name="T0" fmla="*/ 1448382491 w 2534"/>
              <a:gd name="T1" fmla="*/ 1180182 h 4047"/>
              <a:gd name="T2" fmla="*/ 0 w 2534"/>
              <a:gd name="T3" fmla="*/ 2147483647 h 4047"/>
              <a:gd name="T4" fmla="*/ 1448382491 w 2534"/>
              <a:gd name="T5" fmla="*/ 2147483647 h 4047"/>
              <a:gd name="T6" fmla="*/ 2147483647 w 2534"/>
              <a:gd name="T7" fmla="*/ 2147483647 h 4047"/>
              <a:gd name="T8" fmla="*/ 1448382491 w 2534"/>
              <a:gd name="T9" fmla="*/ 1180182 h 40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6" name="Google Shape;1083;p14"/>
          <p:cNvSpPr>
            <a:spLocks/>
          </p:cNvSpPr>
          <p:nvPr userDrawn="1"/>
        </p:nvSpPr>
        <p:spPr bwMode="auto">
          <a:xfrm>
            <a:off x="192640" y="4591053"/>
            <a:ext cx="450849" cy="110067"/>
          </a:xfrm>
          <a:custGeom>
            <a:avLst/>
            <a:gdLst>
              <a:gd name="T0" fmla="*/ 901052268 w 10360"/>
              <a:gd name="T1" fmla="*/ 1140845 h 2534"/>
              <a:gd name="T2" fmla="*/ 0 w 10360"/>
              <a:gd name="T3" fmla="*/ 1448382491 h 2534"/>
              <a:gd name="T4" fmla="*/ 901052268 w 10360"/>
              <a:gd name="T5" fmla="*/ 2147483647 h 2534"/>
              <a:gd name="T6" fmla="*/ 2147483647 w 10360"/>
              <a:gd name="T7" fmla="*/ 2147483647 h 2534"/>
              <a:gd name="T8" fmla="*/ 2147483647 w 10360"/>
              <a:gd name="T9" fmla="*/ 1448382491 h 2534"/>
              <a:gd name="T10" fmla="*/ 2147483647 w 10360"/>
              <a:gd name="T11" fmla="*/ 1140845 h 2534"/>
              <a:gd name="T12" fmla="*/ 901052268 w 10360"/>
              <a:gd name="T13" fmla="*/ 1140845 h 2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7" name="Google Shape;1084;p14"/>
          <p:cNvSpPr>
            <a:spLocks/>
          </p:cNvSpPr>
          <p:nvPr userDrawn="1"/>
        </p:nvSpPr>
        <p:spPr bwMode="auto">
          <a:xfrm>
            <a:off x="215922" y="4673601"/>
            <a:ext cx="46567" cy="44451"/>
          </a:xfrm>
          <a:custGeom>
            <a:avLst/>
            <a:gdLst>
              <a:gd name="T0" fmla="*/ 1392419391 w 1022"/>
              <a:gd name="T1" fmla="*/ 2147483647 h 1"/>
              <a:gd name="T2" fmla="*/ 51840114 w 1022"/>
              <a:gd name="T3" fmla="*/ 2147483647 h 1"/>
              <a:gd name="T4" fmla="*/ 51840114 w 1022"/>
              <a:gd name="T5" fmla="*/ 2147483647 h 1"/>
              <a:gd name="T6" fmla="*/ 51840114 w 1022"/>
              <a:gd name="T7" fmla="*/ 2147483647 h 1"/>
              <a:gd name="T8" fmla="*/ 1392419391 w 1022"/>
              <a:gd name="T9" fmla="*/ 2147483647 h 1"/>
              <a:gd name="T10" fmla="*/ 1392419391 w 1022"/>
              <a:gd name="T11" fmla="*/ 2147483647 h 1"/>
              <a:gd name="T12" fmla="*/ 1356983 w 1022"/>
              <a:gd name="T13" fmla="*/ 2147483647 h 1"/>
              <a:gd name="T14" fmla="*/ 1356983 w 1022"/>
              <a:gd name="T15" fmla="*/ 2147483647 h 1"/>
              <a:gd name="T16" fmla="*/ 1356983 w 1022"/>
              <a:gd name="T17" fmla="*/ 2147483647 h 1"/>
              <a:gd name="T18" fmla="*/ 1356983 w 1022"/>
              <a:gd name="T19" fmla="*/ 2147483647 h 1"/>
              <a:gd name="T20" fmla="*/ 1356983 w 1022"/>
              <a:gd name="T21" fmla="*/ 2147483647 h 1"/>
              <a:gd name="T22" fmla="*/ 1356983 w 1022"/>
              <a:gd name="T23" fmla="*/ 2147483647 h 1"/>
              <a:gd name="T24" fmla="*/ 1356983 w 1022"/>
              <a:gd name="T25" fmla="*/ 2147483647 h 1"/>
              <a:gd name="T26" fmla="*/ 1356983 w 1022"/>
              <a:gd name="T27" fmla="*/ 2147483647 h 1"/>
              <a:gd name="T28" fmla="*/ 1356983 w 1022"/>
              <a:gd name="T29" fmla="*/ 2147483647 h 1"/>
              <a:gd name="T30" fmla="*/ 1356983 w 1022"/>
              <a:gd name="T31" fmla="*/ 2147483647 h 1"/>
              <a:gd name="T32" fmla="*/ 1356983 w 1022"/>
              <a:gd name="T33" fmla="*/ 2147483647 h 1"/>
              <a:gd name="T34" fmla="*/ 1356983 w 1022"/>
              <a:gd name="T35" fmla="*/ 2147483647 h 1"/>
              <a:gd name="T36" fmla="*/ 1356983 w 1022"/>
              <a:gd name="T37" fmla="*/ 2147483647 h 1"/>
              <a:gd name="T38" fmla="*/ 1356983 w 1022"/>
              <a:gd name="T39" fmla="*/ 2147483647 h 1"/>
              <a:gd name="T40" fmla="*/ 1356983 w 1022"/>
              <a:gd name="T41" fmla="*/ 2147483647 h 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8" name="Google Shape;1085;p14"/>
          <p:cNvSpPr>
            <a:spLocks/>
          </p:cNvSpPr>
          <p:nvPr userDrawn="1"/>
        </p:nvSpPr>
        <p:spPr bwMode="auto">
          <a:xfrm>
            <a:off x="518606" y="4631269"/>
            <a:ext cx="44449" cy="44451"/>
          </a:xfrm>
          <a:custGeom>
            <a:avLst/>
            <a:gdLst>
              <a:gd name="T0" fmla="*/ 2147483647 w 1"/>
              <a:gd name="T1" fmla="*/ 0 h 1"/>
              <a:gd name="T2" fmla="*/ 2147483647 w 1"/>
              <a:gd name="T3" fmla="*/ 0 h 1"/>
              <a:gd name="T4" fmla="*/ 2147483647 w 1"/>
              <a:gd name="T5" fmla="*/ 0 h 1"/>
              <a:gd name="T6" fmla="*/ 2147483647 w 1"/>
              <a:gd name="T7" fmla="*/ 0 h 1"/>
              <a:gd name="T8" fmla="*/ 2147483647 w 1"/>
              <a:gd name="T9" fmla="*/ 0 h 1"/>
              <a:gd name="T10" fmla="*/ 2147483647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9" name="Google Shape;1086;p14"/>
          <p:cNvSpPr>
            <a:spLocks/>
          </p:cNvSpPr>
          <p:nvPr userDrawn="1"/>
        </p:nvSpPr>
        <p:spPr bwMode="auto">
          <a:xfrm>
            <a:off x="194756" y="4601633"/>
            <a:ext cx="446617" cy="95251"/>
          </a:xfrm>
          <a:custGeom>
            <a:avLst/>
            <a:gdLst>
              <a:gd name="T0" fmla="*/ 2147483647 w 10322"/>
              <a:gd name="T1" fmla="*/ 0 h 2193"/>
              <a:gd name="T2" fmla="*/ 2147483647 w 10322"/>
              <a:gd name="T3" fmla="*/ 0 h 2193"/>
              <a:gd name="T4" fmla="*/ 2147483647 w 10322"/>
              <a:gd name="T5" fmla="*/ 382873280 h 2193"/>
              <a:gd name="T6" fmla="*/ 2147483647 w 10322"/>
              <a:gd name="T7" fmla="*/ 1788193310 h 2193"/>
              <a:gd name="T8" fmla="*/ 587762808 w 10322"/>
              <a:gd name="T9" fmla="*/ 1788193310 h 2193"/>
              <a:gd name="T10" fmla="*/ 0 w 10322"/>
              <a:gd name="T11" fmla="*/ 1405320029 h 2193"/>
              <a:gd name="T12" fmla="*/ 0 w 10322"/>
              <a:gd name="T13" fmla="*/ 1405320029 h 2193"/>
              <a:gd name="T14" fmla="*/ 797387989 w 10322"/>
              <a:gd name="T15" fmla="*/ 2147483647 h 2193"/>
              <a:gd name="T16" fmla="*/ 2147483647 w 10322"/>
              <a:gd name="T17" fmla="*/ 2147483647 h 2193"/>
              <a:gd name="T18" fmla="*/ 2147483647 w 10322"/>
              <a:gd name="T19" fmla="*/ 1064135497 h 2193"/>
              <a:gd name="T20" fmla="*/ 2147483647 w 10322"/>
              <a:gd name="T21" fmla="*/ 1021341007 h 2193"/>
              <a:gd name="T22" fmla="*/ 2147483647 w 10322"/>
              <a:gd name="T23" fmla="*/ 0 h 2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0" name="Google Shape;1082;p14"/>
          <p:cNvSpPr>
            <a:spLocks/>
          </p:cNvSpPr>
          <p:nvPr userDrawn="1"/>
        </p:nvSpPr>
        <p:spPr bwMode="auto">
          <a:xfrm>
            <a:off x="457201" y="5179484"/>
            <a:ext cx="110067" cy="177800"/>
          </a:xfrm>
          <a:custGeom>
            <a:avLst/>
            <a:gdLst>
              <a:gd name="T0" fmla="*/ 1448382491 w 2534"/>
              <a:gd name="T1" fmla="*/ 1180182 h 4047"/>
              <a:gd name="T2" fmla="*/ 0 w 2534"/>
              <a:gd name="T3" fmla="*/ 2147483647 h 4047"/>
              <a:gd name="T4" fmla="*/ 1448382491 w 2534"/>
              <a:gd name="T5" fmla="*/ 2147483647 h 4047"/>
              <a:gd name="T6" fmla="*/ 2147483647 w 2534"/>
              <a:gd name="T7" fmla="*/ 2147483647 h 4047"/>
              <a:gd name="T8" fmla="*/ 1448382491 w 2534"/>
              <a:gd name="T9" fmla="*/ 1180182 h 40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1" name="Google Shape;1083;p14"/>
          <p:cNvSpPr>
            <a:spLocks/>
          </p:cNvSpPr>
          <p:nvPr userDrawn="1"/>
        </p:nvSpPr>
        <p:spPr bwMode="auto">
          <a:xfrm>
            <a:off x="192620" y="5204885"/>
            <a:ext cx="448733" cy="110067"/>
          </a:xfrm>
          <a:custGeom>
            <a:avLst/>
            <a:gdLst>
              <a:gd name="T0" fmla="*/ 884277264 w 10360"/>
              <a:gd name="T1" fmla="*/ 1140845 h 2534"/>
              <a:gd name="T2" fmla="*/ 0 w 10360"/>
              <a:gd name="T3" fmla="*/ 1448382491 h 2534"/>
              <a:gd name="T4" fmla="*/ 884277264 w 10360"/>
              <a:gd name="T5" fmla="*/ 2147483647 h 2534"/>
              <a:gd name="T6" fmla="*/ 2147483647 w 10360"/>
              <a:gd name="T7" fmla="*/ 2147483647 h 2534"/>
              <a:gd name="T8" fmla="*/ 2147483647 w 10360"/>
              <a:gd name="T9" fmla="*/ 1448382491 h 2534"/>
              <a:gd name="T10" fmla="*/ 2147483647 w 10360"/>
              <a:gd name="T11" fmla="*/ 1140845 h 2534"/>
              <a:gd name="T12" fmla="*/ 884277264 w 10360"/>
              <a:gd name="T13" fmla="*/ 1140845 h 2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2" name="Google Shape;1084;p14"/>
          <p:cNvSpPr>
            <a:spLocks/>
          </p:cNvSpPr>
          <p:nvPr userDrawn="1"/>
        </p:nvSpPr>
        <p:spPr bwMode="auto">
          <a:xfrm>
            <a:off x="215922" y="5287433"/>
            <a:ext cx="46567" cy="44451"/>
          </a:xfrm>
          <a:custGeom>
            <a:avLst/>
            <a:gdLst>
              <a:gd name="T0" fmla="*/ 1392419391 w 1022"/>
              <a:gd name="T1" fmla="*/ 2147483647 h 1"/>
              <a:gd name="T2" fmla="*/ 51840114 w 1022"/>
              <a:gd name="T3" fmla="*/ 2147483647 h 1"/>
              <a:gd name="T4" fmla="*/ 51840114 w 1022"/>
              <a:gd name="T5" fmla="*/ 2147483647 h 1"/>
              <a:gd name="T6" fmla="*/ 51840114 w 1022"/>
              <a:gd name="T7" fmla="*/ 2147483647 h 1"/>
              <a:gd name="T8" fmla="*/ 1392419391 w 1022"/>
              <a:gd name="T9" fmla="*/ 2147483647 h 1"/>
              <a:gd name="T10" fmla="*/ 1392419391 w 1022"/>
              <a:gd name="T11" fmla="*/ 2147483647 h 1"/>
              <a:gd name="T12" fmla="*/ 1356983 w 1022"/>
              <a:gd name="T13" fmla="*/ 2147483647 h 1"/>
              <a:gd name="T14" fmla="*/ 1356983 w 1022"/>
              <a:gd name="T15" fmla="*/ 2147483647 h 1"/>
              <a:gd name="T16" fmla="*/ 1356983 w 1022"/>
              <a:gd name="T17" fmla="*/ 2147483647 h 1"/>
              <a:gd name="T18" fmla="*/ 1356983 w 1022"/>
              <a:gd name="T19" fmla="*/ 2147483647 h 1"/>
              <a:gd name="T20" fmla="*/ 1356983 w 1022"/>
              <a:gd name="T21" fmla="*/ 2147483647 h 1"/>
              <a:gd name="T22" fmla="*/ 1356983 w 1022"/>
              <a:gd name="T23" fmla="*/ 2147483647 h 1"/>
              <a:gd name="T24" fmla="*/ 1356983 w 1022"/>
              <a:gd name="T25" fmla="*/ 2147483647 h 1"/>
              <a:gd name="T26" fmla="*/ 1356983 w 1022"/>
              <a:gd name="T27" fmla="*/ 2147483647 h 1"/>
              <a:gd name="T28" fmla="*/ 1356983 w 1022"/>
              <a:gd name="T29" fmla="*/ 2147483647 h 1"/>
              <a:gd name="T30" fmla="*/ 1356983 w 1022"/>
              <a:gd name="T31" fmla="*/ 2147483647 h 1"/>
              <a:gd name="T32" fmla="*/ 1356983 w 1022"/>
              <a:gd name="T33" fmla="*/ 2147483647 h 1"/>
              <a:gd name="T34" fmla="*/ 1356983 w 1022"/>
              <a:gd name="T35" fmla="*/ 2147483647 h 1"/>
              <a:gd name="T36" fmla="*/ 1356983 w 1022"/>
              <a:gd name="T37" fmla="*/ 2147483647 h 1"/>
              <a:gd name="T38" fmla="*/ 1356983 w 1022"/>
              <a:gd name="T39" fmla="*/ 2147483647 h 1"/>
              <a:gd name="T40" fmla="*/ 1356983 w 1022"/>
              <a:gd name="T41" fmla="*/ 2147483647 h 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3" name="Google Shape;1085;p14"/>
          <p:cNvSpPr>
            <a:spLocks/>
          </p:cNvSpPr>
          <p:nvPr userDrawn="1"/>
        </p:nvSpPr>
        <p:spPr bwMode="auto">
          <a:xfrm>
            <a:off x="516489" y="5245101"/>
            <a:ext cx="46567" cy="44451"/>
          </a:xfrm>
          <a:custGeom>
            <a:avLst/>
            <a:gdLst>
              <a:gd name="T0" fmla="*/ 2147483647 w 1"/>
              <a:gd name="T1" fmla="*/ 0 h 1"/>
              <a:gd name="T2" fmla="*/ 2147483647 w 1"/>
              <a:gd name="T3" fmla="*/ 0 h 1"/>
              <a:gd name="T4" fmla="*/ 2147483647 w 1"/>
              <a:gd name="T5" fmla="*/ 0 h 1"/>
              <a:gd name="T6" fmla="*/ 2147483647 w 1"/>
              <a:gd name="T7" fmla="*/ 0 h 1"/>
              <a:gd name="T8" fmla="*/ 2147483647 w 1"/>
              <a:gd name="T9" fmla="*/ 0 h 1"/>
              <a:gd name="T10" fmla="*/ 2147483647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4" name="Google Shape;1086;p14"/>
          <p:cNvSpPr>
            <a:spLocks/>
          </p:cNvSpPr>
          <p:nvPr userDrawn="1"/>
        </p:nvSpPr>
        <p:spPr bwMode="auto">
          <a:xfrm>
            <a:off x="192620" y="5215469"/>
            <a:ext cx="448733" cy="95251"/>
          </a:xfrm>
          <a:custGeom>
            <a:avLst/>
            <a:gdLst>
              <a:gd name="T0" fmla="*/ 2147483647 w 10322"/>
              <a:gd name="T1" fmla="*/ 0 h 2193"/>
              <a:gd name="T2" fmla="*/ 2147483647 w 10322"/>
              <a:gd name="T3" fmla="*/ 0 h 2193"/>
              <a:gd name="T4" fmla="*/ 2147483647 w 10322"/>
              <a:gd name="T5" fmla="*/ 382873280 h 2193"/>
              <a:gd name="T6" fmla="*/ 2147483647 w 10322"/>
              <a:gd name="T7" fmla="*/ 1788193310 h 2193"/>
              <a:gd name="T8" fmla="*/ 598999007 w 10322"/>
              <a:gd name="T9" fmla="*/ 1788193310 h 2193"/>
              <a:gd name="T10" fmla="*/ 0 w 10322"/>
              <a:gd name="T11" fmla="*/ 1405320029 h 2193"/>
              <a:gd name="T12" fmla="*/ 0 w 10322"/>
              <a:gd name="T13" fmla="*/ 1405320029 h 2193"/>
              <a:gd name="T14" fmla="*/ 812588302 w 10322"/>
              <a:gd name="T15" fmla="*/ 2147483647 h 2193"/>
              <a:gd name="T16" fmla="*/ 2147483647 w 10322"/>
              <a:gd name="T17" fmla="*/ 2147483647 h 2193"/>
              <a:gd name="T18" fmla="*/ 2147483647 w 10322"/>
              <a:gd name="T19" fmla="*/ 1064135497 h 2193"/>
              <a:gd name="T20" fmla="*/ 2147483647 w 10322"/>
              <a:gd name="T21" fmla="*/ 1021341007 h 2193"/>
              <a:gd name="T22" fmla="*/ 2147483647 w 10322"/>
              <a:gd name="T23" fmla="*/ 0 h 2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5" name="Google Shape;1082;p14"/>
          <p:cNvSpPr>
            <a:spLocks/>
          </p:cNvSpPr>
          <p:nvPr userDrawn="1"/>
        </p:nvSpPr>
        <p:spPr bwMode="auto">
          <a:xfrm>
            <a:off x="457222" y="5793317"/>
            <a:ext cx="107951" cy="177800"/>
          </a:xfrm>
          <a:custGeom>
            <a:avLst/>
            <a:gdLst>
              <a:gd name="T0" fmla="*/ 1340187249 w 2534"/>
              <a:gd name="T1" fmla="*/ 1180182 h 4047"/>
              <a:gd name="T2" fmla="*/ 0 w 2534"/>
              <a:gd name="T3" fmla="*/ 2147483647 h 4047"/>
              <a:gd name="T4" fmla="*/ 1340187249 w 2534"/>
              <a:gd name="T5" fmla="*/ 2147483647 h 4047"/>
              <a:gd name="T6" fmla="*/ 2147483647 w 2534"/>
              <a:gd name="T7" fmla="*/ 2147483647 h 4047"/>
              <a:gd name="T8" fmla="*/ 1340187249 w 2534"/>
              <a:gd name="T9" fmla="*/ 1180182 h 40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6" name="Google Shape;1083;p14"/>
          <p:cNvSpPr>
            <a:spLocks/>
          </p:cNvSpPr>
          <p:nvPr userDrawn="1"/>
        </p:nvSpPr>
        <p:spPr bwMode="auto">
          <a:xfrm>
            <a:off x="190500" y="5818717"/>
            <a:ext cx="448733" cy="110067"/>
          </a:xfrm>
          <a:custGeom>
            <a:avLst/>
            <a:gdLst>
              <a:gd name="T0" fmla="*/ 884277264 w 10360"/>
              <a:gd name="T1" fmla="*/ 1140845 h 2534"/>
              <a:gd name="T2" fmla="*/ 0 w 10360"/>
              <a:gd name="T3" fmla="*/ 1448382491 h 2534"/>
              <a:gd name="T4" fmla="*/ 884277264 w 10360"/>
              <a:gd name="T5" fmla="*/ 2147483647 h 2534"/>
              <a:gd name="T6" fmla="*/ 2147483647 w 10360"/>
              <a:gd name="T7" fmla="*/ 2147483647 h 2534"/>
              <a:gd name="T8" fmla="*/ 2147483647 w 10360"/>
              <a:gd name="T9" fmla="*/ 1448382491 h 2534"/>
              <a:gd name="T10" fmla="*/ 2147483647 w 10360"/>
              <a:gd name="T11" fmla="*/ 1140845 h 2534"/>
              <a:gd name="T12" fmla="*/ 884277264 w 10360"/>
              <a:gd name="T13" fmla="*/ 1140845 h 2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7" name="Google Shape;1084;p14"/>
          <p:cNvSpPr>
            <a:spLocks/>
          </p:cNvSpPr>
          <p:nvPr userDrawn="1"/>
        </p:nvSpPr>
        <p:spPr bwMode="auto">
          <a:xfrm>
            <a:off x="213806" y="5901269"/>
            <a:ext cx="46567" cy="44451"/>
          </a:xfrm>
          <a:custGeom>
            <a:avLst/>
            <a:gdLst>
              <a:gd name="T0" fmla="*/ 1392419391 w 1022"/>
              <a:gd name="T1" fmla="*/ 2147483647 h 1"/>
              <a:gd name="T2" fmla="*/ 51840114 w 1022"/>
              <a:gd name="T3" fmla="*/ 2147483647 h 1"/>
              <a:gd name="T4" fmla="*/ 51840114 w 1022"/>
              <a:gd name="T5" fmla="*/ 2147483647 h 1"/>
              <a:gd name="T6" fmla="*/ 51840114 w 1022"/>
              <a:gd name="T7" fmla="*/ 2147483647 h 1"/>
              <a:gd name="T8" fmla="*/ 1392419391 w 1022"/>
              <a:gd name="T9" fmla="*/ 2147483647 h 1"/>
              <a:gd name="T10" fmla="*/ 1392419391 w 1022"/>
              <a:gd name="T11" fmla="*/ 2147483647 h 1"/>
              <a:gd name="T12" fmla="*/ 1356983 w 1022"/>
              <a:gd name="T13" fmla="*/ 2147483647 h 1"/>
              <a:gd name="T14" fmla="*/ 1356983 w 1022"/>
              <a:gd name="T15" fmla="*/ 2147483647 h 1"/>
              <a:gd name="T16" fmla="*/ 1356983 w 1022"/>
              <a:gd name="T17" fmla="*/ 2147483647 h 1"/>
              <a:gd name="T18" fmla="*/ 1356983 w 1022"/>
              <a:gd name="T19" fmla="*/ 2147483647 h 1"/>
              <a:gd name="T20" fmla="*/ 1356983 w 1022"/>
              <a:gd name="T21" fmla="*/ 2147483647 h 1"/>
              <a:gd name="T22" fmla="*/ 1356983 w 1022"/>
              <a:gd name="T23" fmla="*/ 2147483647 h 1"/>
              <a:gd name="T24" fmla="*/ 1356983 w 1022"/>
              <a:gd name="T25" fmla="*/ 2147483647 h 1"/>
              <a:gd name="T26" fmla="*/ 1356983 w 1022"/>
              <a:gd name="T27" fmla="*/ 2147483647 h 1"/>
              <a:gd name="T28" fmla="*/ 1356983 w 1022"/>
              <a:gd name="T29" fmla="*/ 2147483647 h 1"/>
              <a:gd name="T30" fmla="*/ 1356983 w 1022"/>
              <a:gd name="T31" fmla="*/ 2147483647 h 1"/>
              <a:gd name="T32" fmla="*/ 1356983 w 1022"/>
              <a:gd name="T33" fmla="*/ 2147483647 h 1"/>
              <a:gd name="T34" fmla="*/ 1356983 w 1022"/>
              <a:gd name="T35" fmla="*/ 2147483647 h 1"/>
              <a:gd name="T36" fmla="*/ 1356983 w 1022"/>
              <a:gd name="T37" fmla="*/ 2147483647 h 1"/>
              <a:gd name="T38" fmla="*/ 1356983 w 1022"/>
              <a:gd name="T39" fmla="*/ 2147483647 h 1"/>
              <a:gd name="T40" fmla="*/ 1356983 w 1022"/>
              <a:gd name="T41" fmla="*/ 2147483647 h 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8" name="Google Shape;1085;p14"/>
          <p:cNvSpPr>
            <a:spLocks/>
          </p:cNvSpPr>
          <p:nvPr userDrawn="1"/>
        </p:nvSpPr>
        <p:spPr bwMode="auto">
          <a:xfrm>
            <a:off x="514373" y="5858933"/>
            <a:ext cx="46567" cy="44451"/>
          </a:xfrm>
          <a:custGeom>
            <a:avLst/>
            <a:gdLst>
              <a:gd name="T0" fmla="*/ 2147483647 w 1"/>
              <a:gd name="T1" fmla="*/ 0 h 1"/>
              <a:gd name="T2" fmla="*/ 2147483647 w 1"/>
              <a:gd name="T3" fmla="*/ 0 h 1"/>
              <a:gd name="T4" fmla="*/ 2147483647 w 1"/>
              <a:gd name="T5" fmla="*/ 0 h 1"/>
              <a:gd name="T6" fmla="*/ 2147483647 w 1"/>
              <a:gd name="T7" fmla="*/ 0 h 1"/>
              <a:gd name="T8" fmla="*/ 2147483647 w 1"/>
              <a:gd name="T9" fmla="*/ 0 h 1"/>
              <a:gd name="T10" fmla="*/ 2147483647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9" name="Google Shape;1086;p14"/>
          <p:cNvSpPr>
            <a:spLocks/>
          </p:cNvSpPr>
          <p:nvPr userDrawn="1"/>
        </p:nvSpPr>
        <p:spPr bwMode="auto">
          <a:xfrm>
            <a:off x="192617" y="5829301"/>
            <a:ext cx="446616" cy="95251"/>
          </a:xfrm>
          <a:custGeom>
            <a:avLst/>
            <a:gdLst>
              <a:gd name="T0" fmla="*/ 2147483647 w 10322"/>
              <a:gd name="T1" fmla="*/ 0 h 2193"/>
              <a:gd name="T2" fmla="*/ 2147483647 w 10322"/>
              <a:gd name="T3" fmla="*/ 0 h 2193"/>
              <a:gd name="T4" fmla="*/ 2147483647 w 10322"/>
              <a:gd name="T5" fmla="*/ 382873280 h 2193"/>
              <a:gd name="T6" fmla="*/ 2147483647 w 10322"/>
              <a:gd name="T7" fmla="*/ 1788193310 h 2193"/>
              <a:gd name="T8" fmla="*/ 587757192 w 10322"/>
              <a:gd name="T9" fmla="*/ 1788193310 h 2193"/>
              <a:gd name="T10" fmla="*/ 0 w 10322"/>
              <a:gd name="T11" fmla="*/ 1405320029 h 2193"/>
              <a:gd name="T12" fmla="*/ 0 w 10322"/>
              <a:gd name="T13" fmla="*/ 1405320029 h 2193"/>
              <a:gd name="T14" fmla="*/ 797346375 w 10322"/>
              <a:gd name="T15" fmla="*/ 2147483647 h 2193"/>
              <a:gd name="T16" fmla="*/ 2147483647 w 10322"/>
              <a:gd name="T17" fmla="*/ 2147483647 h 2193"/>
              <a:gd name="T18" fmla="*/ 2147483647 w 10322"/>
              <a:gd name="T19" fmla="*/ 1064135497 h 2193"/>
              <a:gd name="T20" fmla="*/ 2147483647 w 10322"/>
              <a:gd name="T21" fmla="*/ 1021341007 h 2193"/>
              <a:gd name="T22" fmla="*/ 2147483647 w 10322"/>
              <a:gd name="T23" fmla="*/ 0 h 2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741552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8" t="10626" r="3577" b="16208"/>
          <a:stretch>
            <a:fillRect/>
          </a:stretch>
        </p:blipFill>
        <p:spPr bwMode="auto">
          <a:xfrm>
            <a:off x="-63500" y="-46564"/>
            <a:ext cx="12287251" cy="6940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5329106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992;p14"/>
          <p:cNvGrpSpPr>
            <a:grpSpLocks/>
          </p:cNvGrpSpPr>
          <p:nvPr userDrawn="1"/>
        </p:nvGrpSpPr>
        <p:grpSpPr bwMode="auto">
          <a:xfrm>
            <a:off x="395820" y="220136"/>
            <a:ext cx="11614149" cy="6239933"/>
            <a:chOff x="395894" y="219519"/>
            <a:chExt cx="8518865" cy="4788281"/>
          </a:xfrm>
        </p:grpSpPr>
        <p:sp>
          <p:nvSpPr>
            <p:cNvPr id="3" name="Google Shape;993;p14"/>
            <p:cNvSpPr>
              <a:spLocks/>
            </p:cNvSpPr>
            <p:nvPr/>
          </p:nvSpPr>
          <p:spPr bwMode="auto">
            <a:xfrm>
              <a:off x="661185" y="219519"/>
              <a:ext cx="8068819" cy="4788281"/>
            </a:xfrm>
            <a:custGeom>
              <a:avLst/>
              <a:gdLst>
                <a:gd name="T0" fmla="*/ 2147483647 w 257584"/>
                <a:gd name="T1" fmla="*/ 1144067 h 146846"/>
                <a:gd name="T2" fmla="*/ 952813 w 257584"/>
                <a:gd name="T3" fmla="*/ 2147483647 h 146846"/>
                <a:gd name="T4" fmla="*/ 952813 w 257584"/>
                <a:gd name="T5" fmla="*/ 2147483647 h 146846"/>
                <a:gd name="T6" fmla="*/ 2147483647 w 257584"/>
                <a:gd name="T7" fmla="*/ 2147483647 h 146846"/>
                <a:gd name="T8" fmla="*/ 2147483647 w 257584"/>
                <a:gd name="T9" fmla="*/ 2147483647 h 146846"/>
                <a:gd name="T10" fmla="*/ 2147483647 w 257584"/>
                <a:gd name="T11" fmla="*/ 2147483647 h 146846"/>
                <a:gd name="T12" fmla="*/ 2147483647 w 257584"/>
                <a:gd name="T13" fmla="*/ 2147483647 h 146846"/>
                <a:gd name="T14" fmla="*/ 2147483647 w 257584"/>
                <a:gd name="T15" fmla="*/ 1144067 h 146846"/>
                <a:gd name="T16" fmla="*/ 2147483647 w 257584"/>
                <a:gd name="T17" fmla="*/ 1144067 h 1468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lnTo>
                    <a:pt x="7146" y="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 defTabSz="914037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4300" smtClean="0">
                <a:solidFill>
                  <a:prstClr val="black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  <p:grpSp>
          <p:nvGrpSpPr>
            <p:cNvPr id="4" name="Google Shape;994;p14"/>
            <p:cNvGrpSpPr>
              <a:grpSpLocks/>
            </p:cNvGrpSpPr>
            <p:nvPr/>
          </p:nvGrpSpPr>
          <p:grpSpPr bwMode="auto"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3" name="Google Shape;995;p14"/>
              <p:cNvSpPr>
                <a:spLocks/>
              </p:cNvSpPr>
              <p:nvPr/>
            </p:nvSpPr>
            <p:spPr bwMode="auto">
              <a:xfrm>
                <a:off x="8341543" y="2361783"/>
                <a:ext cx="569676" cy="300837"/>
              </a:xfrm>
              <a:custGeom>
                <a:avLst/>
                <a:gdLst>
                  <a:gd name="T0" fmla="*/ 0 w 18186"/>
                  <a:gd name="T1" fmla="*/ 1144068 h 9226"/>
                  <a:gd name="T2" fmla="*/ 0 w 18186"/>
                  <a:gd name="T3" fmla="*/ 2147483647 h 9226"/>
                  <a:gd name="T4" fmla="*/ 2147483647 w 18186"/>
                  <a:gd name="T5" fmla="*/ 2147483647 h 9226"/>
                  <a:gd name="T6" fmla="*/ 2147483647 w 18186"/>
                  <a:gd name="T7" fmla="*/ 2147483647 h 9226"/>
                  <a:gd name="T8" fmla="*/ 2147483647 w 18186"/>
                  <a:gd name="T9" fmla="*/ 1144068 h 9226"/>
                  <a:gd name="T10" fmla="*/ 0 w 18186"/>
                  <a:gd name="T11" fmla="*/ 1144068 h 9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defTabSz="91403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4300" smtClean="0">
                  <a:solidFill>
                    <a:prstClr val="black"/>
                  </a:solidFill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24" name="Google Shape;996;p14"/>
              <p:cNvSpPr>
                <a:spLocks/>
              </p:cNvSpPr>
              <p:nvPr/>
            </p:nvSpPr>
            <p:spPr bwMode="auto">
              <a:xfrm>
                <a:off x="8341543" y="2282008"/>
                <a:ext cx="569676" cy="300837"/>
              </a:xfrm>
              <a:custGeom>
                <a:avLst/>
                <a:gdLst>
                  <a:gd name="T0" fmla="*/ 0 w 18186"/>
                  <a:gd name="T1" fmla="*/ 1144068 h 9226"/>
                  <a:gd name="T2" fmla="*/ 0 w 18186"/>
                  <a:gd name="T3" fmla="*/ 2147483647 h 9226"/>
                  <a:gd name="T4" fmla="*/ 2147483647 w 18186"/>
                  <a:gd name="T5" fmla="*/ 2147483647 h 9226"/>
                  <a:gd name="T6" fmla="*/ 2147483647 w 18186"/>
                  <a:gd name="T7" fmla="*/ 2147483647 h 9226"/>
                  <a:gd name="T8" fmla="*/ 2147483647 w 18186"/>
                  <a:gd name="T9" fmla="*/ 1144068 h 9226"/>
                  <a:gd name="T10" fmla="*/ 0 w 18186"/>
                  <a:gd name="T11" fmla="*/ 1144068 h 9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defTabSz="91403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4300" smtClean="0">
                  <a:solidFill>
                    <a:prstClr val="black"/>
                  </a:solidFill>
                  <a:latin typeface="Times New Roman" pitchFamily="18" charset="0"/>
                  <a:cs typeface="Arial" pitchFamily="34" charset="0"/>
                </a:endParaRPr>
              </a:p>
            </p:txBody>
          </p:sp>
        </p:grpSp>
        <p:sp>
          <p:nvSpPr>
            <p:cNvPr id="5" name="Google Shape;997;p14"/>
            <p:cNvSpPr>
              <a:spLocks/>
            </p:cNvSpPr>
            <p:nvPr/>
          </p:nvSpPr>
          <p:spPr bwMode="auto">
            <a:xfrm>
              <a:off x="8341543" y="4447718"/>
              <a:ext cx="569676" cy="308239"/>
            </a:xfrm>
            <a:custGeom>
              <a:avLst/>
              <a:gdLst>
                <a:gd name="T0" fmla="*/ 0 w 18186"/>
                <a:gd name="T1" fmla="*/ 0 h 9453"/>
                <a:gd name="T2" fmla="*/ 0 w 18186"/>
                <a:gd name="T3" fmla="*/ 2147483647 h 9453"/>
                <a:gd name="T4" fmla="*/ 2147483647 w 18186"/>
                <a:gd name="T5" fmla="*/ 2147483647 h 9453"/>
                <a:gd name="T6" fmla="*/ 2147483647 w 18186"/>
                <a:gd name="T7" fmla="*/ 2147483647 h 9453"/>
                <a:gd name="T8" fmla="*/ 2147483647 w 18186"/>
                <a:gd name="T9" fmla="*/ 0 h 9453"/>
                <a:gd name="T10" fmla="*/ 0 w 18186"/>
                <a:gd name="T11" fmla="*/ 0 h 94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5959">
                <a:alpha val="1451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 defTabSz="914037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4300" smtClean="0">
                <a:solidFill>
                  <a:prstClr val="black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  <p:grpSp>
          <p:nvGrpSpPr>
            <p:cNvPr id="6" name="Google Shape;998;p14"/>
            <p:cNvGrpSpPr>
              <a:grpSpLocks/>
            </p:cNvGrpSpPr>
            <p:nvPr/>
          </p:nvGrpSpPr>
          <p:grpSpPr bwMode="auto"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1" name="Google Shape;999;p14"/>
              <p:cNvSpPr>
                <a:spLocks/>
              </p:cNvSpPr>
              <p:nvPr/>
            </p:nvSpPr>
            <p:spPr bwMode="auto">
              <a:xfrm>
                <a:off x="8341543" y="1800869"/>
                <a:ext cx="569676" cy="300837"/>
              </a:xfrm>
              <a:custGeom>
                <a:avLst/>
                <a:gdLst>
                  <a:gd name="T0" fmla="*/ 0 w 18186"/>
                  <a:gd name="T1" fmla="*/ 0 h 9226"/>
                  <a:gd name="T2" fmla="*/ 0 w 18186"/>
                  <a:gd name="T3" fmla="*/ 2147483647 h 9226"/>
                  <a:gd name="T4" fmla="*/ 2147483647 w 18186"/>
                  <a:gd name="T5" fmla="*/ 2147483647 h 9226"/>
                  <a:gd name="T6" fmla="*/ 2147483647 w 18186"/>
                  <a:gd name="T7" fmla="*/ 2147483647 h 9226"/>
                  <a:gd name="T8" fmla="*/ 2147483647 w 18186"/>
                  <a:gd name="T9" fmla="*/ 0 h 9226"/>
                  <a:gd name="T10" fmla="*/ 0 w 18186"/>
                  <a:gd name="T11" fmla="*/ 0 h 9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defTabSz="91403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4300" smtClean="0">
                  <a:solidFill>
                    <a:prstClr val="black"/>
                  </a:solidFill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22" name="Google Shape;1000;p14">
                <a:extLst/>
              </p:cNvPr>
              <p:cNvSpPr/>
              <p:nvPr/>
            </p:nvSpPr>
            <p:spPr>
              <a:xfrm>
                <a:off x="8341867" y="1720324"/>
                <a:ext cx="569787" cy="302110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lIns="91425" tIns="91425" rIns="91425" bIns="91425" anchor="ctr"/>
              <a:lstStyle/>
              <a:p>
                <a:pPr defTabSz="913538">
                  <a:defRPr/>
                </a:pPr>
                <a:endParaRPr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7" name="Google Shape;1001;p14"/>
            <p:cNvGrpSpPr>
              <a:grpSpLocks/>
            </p:cNvGrpSpPr>
            <p:nvPr/>
          </p:nvGrpSpPr>
          <p:grpSpPr bwMode="auto"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9" name="Google Shape;1002;p14"/>
              <p:cNvSpPr>
                <a:spLocks/>
              </p:cNvSpPr>
              <p:nvPr/>
            </p:nvSpPr>
            <p:spPr bwMode="auto">
              <a:xfrm>
                <a:off x="8346273" y="1263367"/>
                <a:ext cx="568486" cy="308239"/>
              </a:xfrm>
              <a:custGeom>
                <a:avLst/>
                <a:gdLst>
                  <a:gd name="T0" fmla="*/ 0 w 18148"/>
                  <a:gd name="T1" fmla="*/ 0 h 9453"/>
                  <a:gd name="T2" fmla="*/ 0 w 18148"/>
                  <a:gd name="T3" fmla="*/ 2147483647 h 9453"/>
                  <a:gd name="T4" fmla="*/ 2147483647 w 18148"/>
                  <a:gd name="T5" fmla="*/ 2147483647 h 9453"/>
                  <a:gd name="T6" fmla="*/ 2147483647 w 18148"/>
                  <a:gd name="T7" fmla="*/ 2147483647 h 9453"/>
                  <a:gd name="T8" fmla="*/ 2147483647 w 18148"/>
                  <a:gd name="T9" fmla="*/ 0 h 9453"/>
                  <a:gd name="T10" fmla="*/ 0 w 18148"/>
                  <a:gd name="T11" fmla="*/ 0 h 94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defTabSz="91403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4300" smtClean="0">
                  <a:solidFill>
                    <a:prstClr val="black"/>
                  </a:solidFill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20" name="Google Shape;1003;p14"/>
              <p:cNvSpPr>
                <a:spLocks/>
              </p:cNvSpPr>
              <p:nvPr/>
            </p:nvSpPr>
            <p:spPr bwMode="auto">
              <a:xfrm>
                <a:off x="8346273" y="1183592"/>
                <a:ext cx="568486" cy="308239"/>
              </a:xfrm>
              <a:custGeom>
                <a:avLst/>
                <a:gdLst>
                  <a:gd name="T0" fmla="*/ 0 w 18148"/>
                  <a:gd name="T1" fmla="*/ 0 h 9453"/>
                  <a:gd name="T2" fmla="*/ 0 w 18148"/>
                  <a:gd name="T3" fmla="*/ 2147483647 h 9453"/>
                  <a:gd name="T4" fmla="*/ 2147483647 w 18148"/>
                  <a:gd name="T5" fmla="*/ 2147483647 h 9453"/>
                  <a:gd name="T6" fmla="*/ 2147483647 w 18148"/>
                  <a:gd name="T7" fmla="*/ 2147483647 h 9453"/>
                  <a:gd name="T8" fmla="*/ 2147483647 w 18148"/>
                  <a:gd name="T9" fmla="*/ 0 h 9453"/>
                  <a:gd name="T10" fmla="*/ 0 w 18148"/>
                  <a:gd name="T11" fmla="*/ 0 h 94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defTabSz="91403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4300" smtClean="0">
                  <a:solidFill>
                    <a:prstClr val="black"/>
                  </a:solidFill>
                  <a:latin typeface="Times New Roman" pitchFamily="18" charset="0"/>
                  <a:cs typeface="Arial" pitchFamily="34" charset="0"/>
                </a:endParaRPr>
              </a:p>
            </p:txBody>
          </p:sp>
        </p:grpSp>
        <p:grpSp>
          <p:nvGrpSpPr>
            <p:cNvPr id="8" name="Google Shape;1004;p14"/>
            <p:cNvGrpSpPr>
              <a:grpSpLocks/>
            </p:cNvGrpSpPr>
            <p:nvPr/>
          </p:nvGrpSpPr>
          <p:grpSpPr bwMode="auto"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7" name="Google Shape;1005;p14"/>
              <p:cNvSpPr>
                <a:spLocks/>
              </p:cNvSpPr>
              <p:nvPr/>
            </p:nvSpPr>
            <p:spPr bwMode="auto">
              <a:xfrm>
                <a:off x="8341543" y="686410"/>
                <a:ext cx="569676" cy="308239"/>
              </a:xfrm>
              <a:custGeom>
                <a:avLst/>
                <a:gdLst>
                  <a:gd name="T0" fmla="*/ 0 w 18186"/>
                  <a:gd name="T1" fmla="*/ 0 h 9453"/>
                  <a:gd name="T2" fmla="*/ 0 w 18186"/>
                  <a:gd name="T3" fmla="*/ 2147483647 h 9453"/>
                  <a:gd name="T4" fmla="*/ 2147483647 w 18186"/>
                  <a:gd name="T5" fmla="*/ 2147483647 h 9453"/>
                  <a:gd name="T6" fmla="*/ 2147483647 w 18186"/>
                  <a:gd name="T7" fmla="*/ 2147483647 h 9453"/>
                  <a:gd name="T8" fmla="*/ 2147483647 w 18186"/>
                  <a:gd name="T9" fmla="*/ 0 h 9453"/>
                  <a:gd name="T10" fmla="*/ 0 w 18186"/>
                  <a:gd name="T11" fmla="*/ 0 h 94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defTabSz="91403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4300" smtClean="0">
                  <a:solidFill>
                    <a:prstClr val="black"/>
                  </a:solidFill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8" name="Google Shape;1006;p14">
                <a:extLst/>
              </p:cNvPr>
              <p:cNvSpPr/>
              <p:nvPr/>
            </p:nvSpPr>
            <p:spPr>
              <a:xfrm>
                <a:off x="8341867" y="606090"/>
                <a:ext cx="569787" cy="30860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lIns="91425" tIns="91425" rIns="91425" bIns="91425" anchor="ctr"/>
              <a:lstStyle/>
              <a:p>
                <a:pPr defTabSz="913538">
                  <a:defRPr/>
                </a:pPr>
                <a:endParaRPr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9" name="Google Shape;1007;p14"/>
            <p:cNvGrpSpPr>
              <a:grpSpLocks/>
            </p:cNvGrpSpPr>
            <p:nvPr/>
          </p:nvGrpSpPr>
          <p:grpSpPr bwMode="auto"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5" name="Google Shape;1008;p14"/>
              <p:cNvSpPr>
                <a:spLocks/>
              </p:cNvSpPr>
              <p:nvPr/>
            </p:nvSpPr>
            <p:spPr bwMode="auto">
              <a:xfrm>
                <a:off x="8341543" y="2361783"/>
                <a:ext cx="569676" cy="300837"/>
              </a:xfrm>
              <a:custGeom>
                <a:avLst/>
                <a:gdLst>
                  <a:gd name="T0" fmla="*/ 0 w 18186"/>
                  <a:gd name="T1" fmla="*/ 1144068 h 9226"/>
                  <a:gd name="T2" fmla="*/ 0 w 18186"/>
                  <a:gd name="T3" fmla="*/ 2147483647 h 9226"/>
                  <a:gd name="T4" fmla="*/ 2147483647 w 18186"/>
                  <a:gd name="T5" fmla="*/ 2147483647 h 9226"/>
                  <a:gd name="T6" fmla="*/ 2147483647 w 18186"/>
                  <a:gd name="T7" fmla="*/ 2147483647 h 9226"/>
                  <a:gd name="T8" fmla="*/ 2147483647 w 18186"/>
                  <a:gd name="T9" fmla="*/ 1144068 h 9226"/>
                  <a:gd name="T10" fmla="*/ 0 w 18186"/>
                  <a:gd name="T11" fmla="*/ 1144068 h 9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defTabSz="91403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4300" smtClean="0">
                  <a:solidFill>
                    <a:prstClr val="black"/>
                  </a:solidFill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6" name="Google Shape;1009;p14"/>
              <p:cNvSpPr>
                <a:spLocks/>
              </p:cNvSpPr>
              <p:nvPr/>
            </p:nvSpPr>
            <p:spPr bwMode="auto">
              <a:xfrm>
                <a:off x="8341543" y="2282008"/>
                <a:ext cx="569676" cy="300837"/>
              </a:xfrm>
              <a:custGeom>
                <a:avLst/>
                <a:gdLst>
                  <a:gd name="T0" fmla="*/ 0 w 18186"/>
                  <a:gd name="T1" fmla="*/ 1144068 h 9226"/>
                  <a:gd name="T2" fmla="*/ 0 w 18186"/>
                  <a:gd name="T3" fmla="*/ 2147483647 h 9226"/>
                  <a:gd name="T4" fmla="*/ 2147483647 w 18186"/>
                  <a:gd name="T5" fmla="*/ 2147483647 h 9226"/>
                  <a:gd name="T6" fmla="*/ 2147483647 w 18186"/>
                  <a:gd name="T7" fmla="*/ 2147483647 h 9226"/>
                  <a:gd name="T8" fmla="*/ 2147483647 w 18186"/>
                  <a:gd name="T9" fmla="*/ 1144068 h 9226"/>
                  <a:gd name="T10" fmla="*/ 0 w 18186"/>
                  <a:gd name="T11" fmla="*/ 1144068 h 9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defTabSz="91403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4300" smtClean="0">
                  <a:solidFill>
                    <a:prstClr val="black"/>
                  </a:solidFill>
                  <a:latin typeface="Times New Roman" pitchFamily="18" charset="0"/>
                  <a:cs typeface="Arial" pitchFamily="34" charset="0"/>
                </a:endParaRPr>
              </a:p>
            </p:txBody>
          </p:sp>
        </p:grpSp>
        <p:grpSp>
          <p:nvGrpSpPr>
            <p:cNvPr id="10" name="Google Shape;1010;p14"/>
            <p:cNvGrpSpPr>
              <a:grpSpLocks/>
            </p:cNvGrpSpPr>
            <p:nvPr/>
          </p:nvGrpSpPr>
          <p:grpSpPr bwMode="auto"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3" name="Google Shape;1011;p14"/>
              <p:cNvSpPr>
                <a:spLocks/>
              </p:cNvSpPr>
              <p:nvPr/>
            </p:nvSpPr>
            <p:spPr bwMode="auto">
              <a:xfrm>
                <a:off x="8341543" y="2361783"/>
                <a:ext cx="569676" cy="300837"/>
              </a:xfrm>
              <a:custGeom>
                <a:avLst/>
                <a:gdLst>
                  <a:gd name="T0" fmla="*/ 0 w 18186"/>
                  <a:gd name="T1" fmla="*/ 1144068 h 9226"/>
                  <a:gd name="T2" fmla="*/ 0 w 18186"/>
                  <a:gd name="T3" fmla="*/ 2147483647 h 9226"/>
                  <a:gd name="T4" fmla="*/ 2147483647 w 18186"/>
                  <a:gd name="T5" fmla="*/ 2147483647 h 9226"/>
                  <a:gd name="T6" fmla="*/ 2147483647 w 18186"/>
                  <a:gd name="T7" fmla="*/ 2147483647 h 9226"/>
                  <a:gd name="T8" fmla="*/ 2147483647 w 18186"/>
                  <a:gd name="T9" fmla="*/ 1144068 h 9226"/>
                  <a:gd name="T10" fmla="*/ 0 w 18186"/>
                  <a:gd name="T11" fmla="*/ 1144068 h 9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defTabSz="91403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4300" smtClean="0">
                  <a:solidFill>
                    <a:prstClr val="black"/>
                  </a:solidFill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4" name="Google Shape;1012;p14">
                <a:extLst/>
              </p:cNvPr>
              <p:cNvSpPr/>
              <p:nvPr/>
            </p:nvSpPr>
            <p:spPr>
              <a:xfrm>
                <a:off x="8341867" y="2282818"/>
                <a:ext cx="569787" cy="300485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lIns="91425" tIns="91425" rIns="91425" bIns="91425" anchor="ctr"/>
              <a:lstStyle/>
              <a:p>
                <a:pPr defTabSz="913538">
                  <a:defRPr/>
                </a:pPr>
                <a:endParaRPr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11" name="Google Shape;1013;p14">
              <a:extLst/>
            </p:cNvPr>
            <p:cNvSpPr/>
            <p:nvPr/>
          </p:nvSpPr>
          <p:spPr>
            <a:xfrm>
              <a:off x="8341867" y="4367847"/>
              <a:ext cx="569787" cy="308607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 defTabSz="913538">
                <a:defRPr/>
              </a:pPr>
              <a:endParaRPr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2" name="Google Shape;1014;p14"/>
            <p:cNvSpPr>
              <a:spLocks/>
            </p:cNvSpPr>
            <p:nvPr/>
          </p:nvSpPr>
          <p:spPr bwMode="auto">
            <a:xfrm>
              <a:off x="395894" y="219519"/>
              <a:ext cx="8053438" cy="4788281"/>
            </a:xfrm>
            <a:custGeom>
              <a:avLst/>
              <a:gdLst>
                <a:gd name="T0" fmla="*/ 2147483647 w 257093"/>
                <a:gd name="T1" fmla="*/ 1144067 h 146846"/>
                <a:gd name="T2" fmla="*/ 952812 w 257093"/>
                <a:gd name="T3" fmla="*/ 2147483647 h 146846"/>
                <a:gd name="T4" fmla="*/ 952812 w 257093"/>
                <a:gd name="T5" fmla="*/ 2147483647 h 146846"/>
                <a:gd name="T6" fmla="*/ 2147483647 w 257093"/>
                <a:gd name="T7" fmla="*/ 2147483647 h 146846"/>
                <a:gd name="T8" fmla="*/ 2147483647 w 257093"/>
                <a:gd name="T9" fmla="*/ 2147483647 h 146846"/>
                <a:gd name="T10" fmla="*/ 2147483647 w 257093"/>
                <a:gd name="T11" fmla="*/ 2147483647 h 146846"/>
                <a:gd name="T12" fmla="*/ 2147483647 w 257093"/>
                <a:gd name="T13" fmla="*/ 2147483647 h 146846"/>
                <a:gd name="T14" fmla="*/ 2147483647 w 257093"/>
                <a:gd name="T15" fmla="*/ 1144067 h 146846"/>
                <a:gd name="T16" fmla="*/ 2147483647 w 257093"/>
                <a:gd name="T17" fmla="*/ 1144067 h 1468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lnTo>
                    <a:pt x="7146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 defTabSz="914037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4300" smtClean="0">
                <a:solidFill>
                  <a:prstClr val="black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</p:grpSp>
      <p:sp>
        <p:nvSpPr>
          <p:cNvPr id="25" name="Google Shape;1082;p14"/>
          <p:cNvSpPr>
            <a:spLocks/>
          </p:cNvSpPr>
          <p:nvPr userDrawn="1"/>
        </p:nvSpPr>
        <p:spPr bwMode="auto">
          <a:xfrm>
            <a:off x="465669" y="882651"/>
            <a:ext cx="110067" cy="177800"/>
          </a:xfrm>
          <a:custGeom>
            <a:avLst/>
            <a:gdLst>
              <a:gd name="T0" fmla="*/ 1448382491 w 2534"/>
              <a:gd name="T1" fmla="*/ 1180182 h 4047"/>
              <a:gd name="T2" fmla="*/ 0 w 2534"/>
              <a:gd name="T3" fmla="*/ 2147483647 h 4047"/>
              <a:gd name="T4" fmla="*/ 1448382491 w 2534"/>
              <a:gd name="T5" fmla="*/ 2147483647 h 4047"/>
              <a:gd name="T6" fmla="*/ 2147483647 w 2534"/>
              <a:gd name="T7" fmla="*/ 2147483647 h 4047"/>
              <a:gd name="T8" fmla="*/ 1448382491 w 2534"/>
              <a:gd name="T9" fmla="*/ 1180182 h 40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26" name="Google Shape;1083;p14"/>
          <p:cNvSpPr>
            <a:spLocks/>
          </p:cNvSpPr>
          <p:nvPr userDrawn="1"/>
        </p:nvSpPr>
        <p:spPr bwMode="auto">
          <a:xfrm>
            <a:off x="201084" y="905933"/>
            <a:ext cx="448733" cy="112184"/>
          </a:xfrm>
          <a:custGeom>
            <a:avLst/>
            <a:gdLst>
              <a:gd name="T0" fmla="*/ 884277264 w 10360"/>
              <a:gd name="T1" fmla="*/ 1208313 h 2534"/>
              <a:gd name="T2" fmla="*/ 0 w 10360"/>
              <a:gd name="T3" fmla="*/ 1563092156 h 2534"/>
              <a:gd name="T4" fmla="*/ 884277264 w 10360"/>
              <a:gd name="T5" fmla="*/ 2147483647 h 2534"/>
              <a:gd name="T6" fmla="*/ 2147483647 w 10360"/>
              <a:gd name="T7" fmla="*/ 2147483647 h 2534"/>
              <a:gd name="T8" fmla="*/ 2147483647 w 10360"/>
              <a:gd name="T9" fmla="*/ 1563092156 h 2534"/>
              <a:gd name="T10" fmla="*/ 2147483647 w 10360"/>
              <a:gd name="T11" fmla="*/ 1208313 h 2534"/>
              <a:gd name="T12" fmla="*/ 884277264 w 10360"/>
              <a:gd name="T13" fmla="*/ 1208313 h 2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27" name="Google Shape;1084;p14"/>
          <p:cNvSpPr>
            <a:spLocks/>
          </p:cNvSpPr>
          <p:nvPr userDrawn="1"/>
        </p:nvSpPr>
        <p:spPr bwMode="auto">
          <a:xfrm>
            <a:off x="224369" y="988488"/>
            <a:ext cx="44451" cy="46567"/>
          </a:xfrm>
          <a:custGeom>
            <a:avLst/>
            <a:gdLst>
              <a:gd name="T0" fmla="*/ 1156046886 w 1022"/>
              <a:gd name="T1" fmla="*/ 2147483647 h 1"/>
              <a:gd name="T2" fmla="*/ 43041283 w 1022"/>
              <a:gd name="T3" fmla="*/ 2147483647 h 1"/>
              <a:gd name="T4" fmla="*/ 43041283 w 1022"/>
              <a:gd name="T5" fmla="*/ 2147483647 h 1"/>
              <a:gd name="T6" fmla="*/ 43041283 w 1022"/>
              <a:gd name="T7" fmla="*/ 2147483647 h 1"/>
              <a:gd name="T8" fmla="*/ 1156046886 w 1022"/>
              <a:gd name="T9" fmla="*/ 2147483647 h 1"/>
              <a:gd name="T10" fmla="*/ 1156046886 w 1022"/>
              <a:gd name="T11" fmla="*/ 2147483647 h 1"/>
              <a:gd name="T12" fmla="*/ 1144942 w 1022"/>
              <a:gd name="T13" fmla="*/ 2147483647 h 1"/>
              <a:gd name="T14" fmla="*/ 1144942 w 1022"/>
              <a:gd name="T15" fmla="*/ 2147483647 h 1"/>
              <a:gd name="T16" fmla="*/ 1144942 w 1022"/>
              <a:gd name="T17" fmla="*/ 2147483647 h 1"/>
              <a:gd name="T18" fmla="*/ 1144942 w 1022"/>
              <a:gd name="T19" fmla="*/ 2147483647 h 1"/>
              <a:gd name="T20" fmla="*/ 1144942 w 1022"/>
              <a:gd name="T21" fmla="*/ 2147483647 h 1"/>
              <a:gd name="T22" fmla="*/ 1144942 w 1022"/>
              <a:gd name="T23" fmla="*/ 2147483647 h 1"/>
              <a:gd name="T24" fmla="*/ 1144942 w 1022"/>
              <a:gd name="T25" fmla="*/ 2147483647 h 1"/>
              <a:gd name="T26" fmla="*/ 1144942 w 1022"/>
              <a:gd name="T27" fmla="*/ 2147483647 h 1"/>
              <a:gd name="T28" fmla="*/ 1144942 w 1022"/>
              <a:gd name="T29" fmla="*/ 2147483647 h 1"/>
              <a:gd name="T30" fmla="*/ 1144942 w 1022"/>
              <a:gd name="T31" fmla="*/ 2147483647 h 1"/>
              <a:gd name="T32" fmla="*/ 1144942 w 1022"/>
              <a:gd name="T33" fmla="*/ 2147483647 h 1"/>
              <a:gd name="T34" fmla="*/ 1144942 w 1022"/>
              <a:gd name="T35" fmla="*/ 2147483647 h 1"/>
              <a:gd name="T36" fmla="*/ 1144942 w 1022"/>
              <a:gd name="T37" fmla="*/ 2147483647 h 1"/>
              <a:gd name="T38" fmla="*/ 1144942 w 1022"/>
              <a:gd name="T39" fmla="*/ 2147483647 h 1"/>
              <a:gd name="T40" fmla="*/ 1144942 w 1022"/>
              <a:gd name="T41" fmla="*/ 2147483647 h 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28" name="Google Shape;1085;p14"/>
          <p:cNvSpPr>
            <a:spLocks/>
          </p:cNvSpPr>
          <p:nvPr userDrawn="1"/>
        </p:nvSpPr>
        <p:spPr bwMode="auto">
          <a:xfrm>
            <a:off x="524955" y="948269"/>
            <a:ext cx="46567" cy="44451"/>
          </a:xfrm>
          <a:custGeom>
            <a:avLst/>
            <a:gdLst>
              <a:gd name="T0" fmla="*/ 2147483647 w 1"/>
              <a:gd name="T1" fmla="*/ 0 h 1"/>
              <a:gd name="T2" fmla="*/ 2147483647 w 1"/>
              <a:gd name="T3" fmla="*/ 0 h 1"/>
              <a:gd name="T4" fmla="*/ 2147483647 w 1"/>
              <a:gd name="T5" fmla="*/ 0 h 1"/>
              <a:gd name="T6" fmla="*/ 2147483647 w 1"/>
              <a:gd name="T7" fmla="*/ 0 h 1"/>
              <a:gd name="T8" fmla="*/ 2147483647 w 1"/>
              <a:gd name="T9" fmla="*/ 0 h 1"/>
              <a:gd name="T10" fmla="*/ 2147483647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29" name="Google Shape;1086;p14"/>
          <p:cNvSpPr>
            <a:spLocks/>
          </p:cNvSpPr>
          <p:nvPr userDrawn="1"/>
        </p:nvSpPr>
        <p:spPr bwMode="auto">
          <a:xfrm>
            <a:off x="201084" y="918633"/>
            <a:ext cx="448733" cy="95251"/>
          </a:xfrm>
          <a:custGeom>
            <a:avLst/>
            <a:gdLst>
              <a:gd name="T0" fmla="*/ 2147483647 w 10322"/>
              <a:gd name="T1" fmla="*/ 0 h 2193"/>
              <a:gd name="T2" fmla="*/ 2147483647 w 10322"/>
              <a:gd name="T3" fmla="*/ 0 h 2193"/>
              <a:gd name="T4" fmla="*/ 2147483647 w 10322"/>
              <a:gd name="T5" fmla="*/ 382873280 h 2193"/>
              <a:gd name="T6" fmla="*/ 2147483647 w 10322"/>
              <a:gd name="T7" fmla="*/ 1788193310 h 2193"/>
              <a:gd name="T8" fmla="*/ 598999007 w 10322"/>
              <a:gd name="T9" fmla="*/ 1788193310 h 2193"/>
              <a:gd name="T10" fmla="*/ 0 w 10322"/>
              <a:gd name="T11" fmla="*/ 1405320029 h 2193"/>
              <a:gd name="T12" fmla="*/ 0 w 10322"/>
              <a:gd name="T13" fmla="*/ 1405320029 h 2193"/>
              <a:gd name="T14" fmla="*/ 812588302 w 10322"/>
              <a:gd name="T15" fmla="*/ 2147483647 h 2193"/>
              <a:gd name="T16" fmla="*/ 2147483647 w 10322"/>
              <a:gd name="T17" fmla="*/ 2147483647 h 2193"/>
              <a:gd name="T18" fmla="*/ 2147483647 w 10322"/>
              <a:gd name="T19" fmla="*/ 1064135497 h 2193"/>
              <a:gd name="T20" fmla="*/ 2147483647 w 10322"/>
              <a:gd name="T21" fmla="*/ 1021341007 h 2193"/>
              <a:gd name="T22" fmla="*/ 2147483647 w 10322"/>
              <a:gd name="T23" fmla="*/ 0 h 2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" name="Google Shape;1082;p14"/>
          <p:cNvSpPr>
            <a:spLocks/>
          </p:cNvSpPr>
          <p:nvPr userDrawn="1"/>
        </p:nvSpPr>
        <p:spPr bwMode="auto">
          <a:xfrm>
            <a:off x="463550" y="1496484"/>
            <a:ext cx="110067" cy="177800"/>
          </a:xfrm>
          <a:custGeom>
            <a:avLst/>
            <a:gdLst>
              <a:gd name="T0" fmla="*/ 1448382491 w 2534"/>
              <a:gd name="T1" fmla="*/ 1180182 h 4047"/>
              <a:gd name="T2" fmla="*/ 0 w 2534"/>
              <a:gd name="T3" fmla="*/ 2147483647 h 4047"/>
              <a:gd name="T4" fmla="*/ 1448382491 w 2534"/>
              <a:gd name="T5" fmla="*/ 2147483647 h 4047"/>
              <a:gd name="T6" fmla="*/ 2147483647 w 2534"/>
              <a:gd name="T7" fmla="*/ 2147483647 h 4047"/>
              <a:gd name="T8" fmla="*/ 1448382491 w 2534"/>
              <a:gd name="T9" fmla="*/ 1180182 h 40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1" name="Google Shape;1083;p14"/>
          <p:cNvSpPr>
            <a:spLocks/>
          </p:cNvSpPr>
          <p:nvPr userDrawn="1"/>
        </p:nvSpPr>
        <p:spPr bwMode="auto">
          <a:xfrm>
            <a:off x="198968" y="1519767"/>
            <a:ext cx="448733" cy="112184"/>
          </a:xfrm>
          <a:custGeom>
            <a:avLst/>
            <a:gdLst>
              <a:gd name="T0" fmla="*/ 884277264 w 10360"/>
              <a:gd name="T1" fmla="*/ 1208313 h 2534"/>
              <a:gd name="T2" fmla="*/ 0 w 10360"/>
              <a:gd name="T3" fmla="*/ 1563092156 h 2534"/>
              <a:gd name="T4" fmla="*/ 884277264 w 10360"/>
              <a:gd name="T5" fmla="*/ 2147483647 h 2534"/>
              <a:gd name="T6" fmla="*/ 2147483647 w 10360"/>
              <a:gd name="T7" fmla="*/ 2147483647 h 2534"/>
              <a:gd name="T8" fmla="*/ 2147483647 w 10360"/>
              <a:gd name="T9" fmla="*/ 1563092156 h 2534"/>
              <a:gd name="T10" fmla="*/ 2147483647 w 10360"/>
              <a:gd name="T11" fmla="*/ 1208313 h 2534"/>
              <a:gd name="T12" fmla="*/ 884277264 w 10360"/>
              <a:gd name="T13" fmla="*/ 1208313 h 2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2" name="Google Shape;1084;p14"/>
          <p:cNvSpPr>
            <a:spLocks/>
          </p:cNvSpPr>
          <p:nvPr userDrawn="1"/>
        </p:nvSpPr>
        <p:spPr bwMode="auto">
          <a:xfrm>
            <a:off x="222273" y="1602339"/>
            <a:ext cx="46567" cy="46567"/>
          </a:xfrm>
          <a:custGeom>
            <a:avLst/>
            <a:gdLst>
              <a:gd name="T0" fmla="*/ 1392419391 w 1022"/>
              <a:gd name="T1" fmla="*/ 2147483647 h 1"/>
              <a:gd name="T2" fmla="*/ 51840114 w 1022"/>
              <a:gd name="T3" fmla="*/ 2147483647 h 1"/>
              <a:gd name="T4" fmla="*/ 51840114 w 1022"/>
              <a:gd name="T5" fmla="*/ 2147483647 h 1"/>
              <a:gd name="T6" fmla="*/ 51840114 w 1022"/>
              <a:gd name="T7" fmla="*/ 2147483647 h 1"/>
              <a:gd name="T8" fmla="*/ 1392419391 w 1022"/>
              <a:gd name="T9" fmla="*/ 2147483647 h 1"/>
              <a:gd name="T10" fmla="*/ 1392419391 w 1022"/>
              <a:gd name="T11" fmla="*/ 2147483647 h 1"/>
              <a:gd name="T12" fmla="*/ 1356983 w 1022"/>
              <a:gd name="T13" fmla="*/ 2147483647 h 1"/>
              <a:gd name="T14" fmla="*/ 1356983 w 1022"/>
              <a:gd name="T15" fmla="*/ 2147483647 h 1"/>
              <a:gd name="T16" fmla="*/ 1356983 w 1022"/>
              <a:gd name="T17" fmla="*/ 2147483647 h 1"/>
              <a:gd name="T18" fmla="*/ 1356983 w 1022"/>
              <a:gd name="T19" fmla="*/ 2147483647 h 1"/>
              <a:gd name="T20" fmla="*/ 1356983 w 1022"/>
              <a:gd name="T21" fmla="*/ 2147483647 h 1"/>
              <a:gd name="T22" fmla="*/ 1356983 w 1022"/>
              <a:gd name="T23" fmla="*/ 2147483647 h 1"/>
              <a:gd name="T24" fmla="*/ 1356983 w 1022"/>
              <a:gd name="T25" fmla="*/ 2147483647 h 1"/>
              <a:gd name="T26" fmla="*/ 1356983 w 1022"/>
              <a:gd name="T27" fmla="*/ 2147483647 h 1"/>
              <a:gd name="T28" fmla="*/ 1356983 w 1022"/>
              <a:gd name="T29" fmla="*/ 2147483647 h 1"/>
              <a:gd name="T30" fmla="*/ 1356983 w 1022"/>
              <a:gd name="T31" fmla="*/ 2147483647 h 1"/>
              <a:gd name="T32" fmla="*/ 1356983 w 1022"/>
              <a:gd name="T33" fmla="*/ 2147483647 h 1"/>
              <a:gd name="T34" fmla="*/ 1356983 w 1022"/>
              <a:gd name="T35" fmla="*/ 2147483647 h 1"/>
              <a:gd name="T36" fmla="*/ 1356983 w 1022"/>
              <a:gd name="T37" fmla="*/ 2147483647 h 1"/>
              <a:gd name="T38" fmla="*/ 1356983 w 1022"/>
              <a:gd name="T39" fmla="*/ 2147483647 h 1"/>
              <a:gd name="T40" fmla="*/ 1356983 w 1022"/>
              <a:gd name="T41" fmla="*/ 2147483647 h 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3" name="Google Shape;1085;p14"/>
          <p:cNvSpPr>
            <a:spLocks/>
          </p:cNvSpPr>
          <p:nvPr userDrawn="1"/>
        </p:nvSpPr>
        <p:spPr bwMode="auto">
          <a:xfrm>
            <a:off x="522839" y="1562101"/>
            <a:ext cx="46567" cy="44451"/>
          </a:xfrm>
          <a:custGeom>
            <a:avLst/>
            <a:gdLst>
              <a:gd name="T0" fmla="*/ 2147483647 w 1"/>
              <a:gd name="T1" fmla="*/ 0 h 1"/>
              <a:gd name="T2" fmla="*/ 2147483647 w 1"/>
              <a:gd name="T3" fmla="*/ 0 h 1"/>
              <a:gd name="T4" fmla="*/ 2147483647 w 1"/>
              <a:gd name="T5" fmla="*/ 0 h 1"/>
              <a:gd name="T6" fmla="*/ 2147483647 w 1"/>
              <a:gd name="T7" fmla="*/ 0 h 1"/>
              <a:gd name="T8" fmla="*/ 2147483647 w 1"/>
              <a:gd name="T9" fmla="*/ 0 h 1"/>
              <a:gd name="T10" fmla="*/ 2147483647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4" name="Google Shape;1086;p14"/>
          <p:cNvSpPr>
            <a:spLocks/>
          </p:cNvSpPr>
          <p:nvPr userDrawn="1"/>
        </p:nvSpPr>
        <p:spPr bwMode="auto">
          <a:xfrm>
            <a:off x="201084" y="1532469"/>
            <a:ext cx="446616" cy="95251"/>
          </a:xfrm>
          <a:custGeom>
            <a:avLst/>
            <a:gdLst>
              <a:gd name="T0" fmla="*/ 2147483647 w 10322"/>
              <a:gd name="T1" fmla="*/ 0 h 2193"/>
              <a:gd name="T2" fmla="*/ 2147483647 w 10322"/>
              <a:gd name="T3" fmla="*/ 0 h 2193"/>
              <a:gd name="T4" fmla="*/ 2147483647 w 10322"/>
              <a:gd name="T5" fmla="*/ 382873280 h 2193"/>
              <a:gd name="T6" fmla="*/ 2147483647 w 10322"/>
              <a:gd name="T7" fmla="*/ 1788193310 h 2193"/>
              <a:gd name="T8" fmla="*/ 587757192 w 10322"/>
              <a:gd name="T9" fmla="*/ 1788193310 h 2193"/>
              <a:gd name="T10" fmla="*/ 0 w 10322"/>
              <a:gd name="T11" fmla="*/ 1405320029 h 2193"/>
              <a:gd name="T12" fmla="*/ 0 w 10322"/>
              <a:gd name="T13" fmla="*/ 1405320029 h 2193"/>
              <a:gd name="T14" fmla="*/ 797346375 w 10322"/>
              <a:gd name="T15" fmla="*/ 2147483647 h 2193"/>
              <a:gd name="T16" fmla="*/ 2147483647 w 10322"/>
              <a:gd name="T17" fmla="*/ 2147483647 h 2193"/>
              <a:gd name="T18" fmla="*/ 2147483647 w 10322"/>
              <a:gd name="T19" fmla="*/ 1064135497 h 2193"/>
              <a:gd name="T20" fmla="*/ 2147483647 w 10322"/>
              <a:gd name="T21" fmla="*/ 1021341007 h 2193"/>
              <a:gd name="T22" fmla="*/ 2147483647 w 10322"/>
              <a:gd name="T23" fmla="*/ 0 h 2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5" name="Google Shape;1082;p14"/>
          <p:cNvSpPr>
            <a:spLocks/>
          </p:cNvSpPr>
          <p:nvPr userDrawn="1"/>
        </p:nvSpPr>
        <p:spPr bwMode="auto">
          <a:xfrm>
            <a:off x="463550" y="2110317"/>
            <a:ext cx="110067" cy="177800"/>
          </a:xfrm>
          <a:custGeom>
            <a:avLst/>
            <a:gdLst>
              <a:gd name="T0" fmla="*/ 1448382491 w 2534"/>
              <a:gd name="T1" fmla="*/ 1180182 h 4047"/>
              <a:gd name="T2" fmla="*/ 0 w 2534"/>
              <a:gd name="T3" fmla="*/ 2147483647 h 4047"/>
              <a:gd name="T4" fmla="*/ 1448382491 w 2534"/>
              <a:gd name="T5" fmla="*/ 2147483647 h 4047"/>
              <a:gd name="T6" fmla="*/ 2147483647 w 2534"/>
              <a:gd name="T7" fmla="*/ 2147483647 h 4047"/>
              <a:gd name="T8" fmla="*/ 1448382491 w 2534"/>
              <a:gd name="T9" fmla="*/ 1180182 h 40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6" name="Google Shape;1083;p14"/>
          <p:cNvSpPr>
            <a:spLocks/>
          </p:cNvSpPr>
          <p:nvPr userDrawn="1"/>
        </p:nvSpPr>
        <p:spPr bwMode="auto">
          <a:xfrm>
            <a:off x="198968" y="2133600"/>
            <a:ext cx="448733" cy="112184"/>
          </a:xfrm>
          <a:custGeom>
            <a:avLst/>
            <a:gdLst>
              <a:gd name="T0" fmla="*/ 884277264 w 10360"/>
              <a:gd name="T1" fmla="*/ 1208313 h 2534"/>
              <a:gd name="T2" fmla="*/ 0 w 10360"/>
              <a:gd name="T3" fmla="*/ 1563092156 h 2534"/>
              <a:gd name="T4" fmla="*/ 884277264 w 10360"/>
              <a:gd name="T5" fmla="*/ 2147483647 h 2534"/>
              <a:gd name="T6" fmla="*/ 2147483647 w 10360"/>
              <a:gd name="T7" fmla="*/ 2147483647 h 2534"/>
              <a:gd name="T8" fmla="*/ 2147483647 w 10360"/>
              <a:gd name="T9" fmla="*/ 1563092156 h 2534"/>
              <a:gd name="T10" fmla="*/ 2147483647 w 10360"/>
              <a:gd name="T11" fmla="*/ 1208313 h 2534"/>
              <a:gd name="T12" fmla="*/ 884277264 w 10360"/>
              <a:gd name="T13" fmla="*/ 1208313 h 2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7" name="Google Shape;1084;p14"/>
          <p:cNvSpPr>
            <a:spLocks/>
          </p:cNvSpPr>
          <p:nvPr userDrawn="1"/>
        </p:nvSpPr>
        <p:spPr bwMode="auto">
          <a:xfrm>
            <a:off x="222273" y="2216173"/>
            <a:ext cx="44449" cy="46567"/>
          </a:xfrm>
          <a:custGeom>
            <a:avLst/>
            <a:gdLst>
              <a:gd name="T0" fmla="*/ 1155908349 w 1022"/>
              <a:gd name="T1" fmla="*/ 2147483647 h 1"/>
              <a:gd name="T2" fmla="*/ 43037610 w 1022"/>
              <a:gd name="T3" fmla="*/ 2147483647 h 1"/>
              <a:gd name="T4" fmla="*/ 43037610 w 1022"/>
              <a:gd name="T5" fmla="*/ 2147483647 h 1"/>
              <a:gd name="T6" fmla="*/ 43037610 w 1022"/>
              <a:gd name="T7" fmla="*/ 2147483647 h 1"/>
              <a:gd name="T8" fmla="*/ 1155908349 w 1022"/>
              <a:gd name="T9" fmla="*/ 2147483647 h 1"/>
              <a:gd name="T10" fmla="*/ 1155908349 w 1022"/>
              <a:gd name="T11" fmla="*/ 2147483647 h 1"/>
              <a:gd name="T12" fmla="*/ 1144875 w 1022"/>
              <a:gd name="T13" fmla="*/ 2147483647 h 1"/>
              <a:gd name="T14" fmla="*/ 1144875 w 1022"/>
              <a:gd name="T15" fmla="*/ 2147483647 h 1"/>
              <a:gd name="T16" fmla="*/ 1144875 w 1022"/>
              <a:gd name="T17" fmla="*/ 2147483647 h 1"/>
              <a:gd name="T18" fmla="*/ 1144875 w 1022"/>
              <a:gd name="T19" fmla="*/ 2147483647 h 1"/>
              <a:gd name="T20" fmla="*/ 1144875 w 1022"/>
              <a:gd name="T21" fmla="*/ 2147483647 h 1"/>
              <a:gd name="T22" fmla="*/ 1144875 w 1022"/>
              <a:gd name="T23" fmla="*/ 2147483647 h 1"/>
              <a:gd name="T24" fmla="*/ 1144875 w 1022"/>
              <a:gd name="T25" fmla="*/ 2147483647 h 1"/>
              <a:gd name="T26" fmla="*/ 1144875 w 1022"/>
              <a:gd name="T27" fmla="*/ 2147483647 h 1"/>
              <a:gd name="T28" fmla="*/ 1144875 w 1022"/>
              <a:gd name="T29" fmla="*/ 2147483647 h 1"/>
              <a:gd name="T30" fmla="*/ 1144875 w 1022"/>
              <a:gd name="T31" fmla="*/ 2147483647 h 1"/>
              <a:gd name="T32" fmla="*/ 1144875 w 1022"/>
              <a:gd name="T33" fmla="*/ 2147483647 h 1"/>
              <a:gd name="T34" fmla="*/ 1144875 w 1022"/>
              <a:gd name="T35" fmla="*/ 2147483647 h 1"/>
              <a:gd name="T36" fmla="*/ 1144875 w 1022"/>
              <a:gd name="T37" fmla="*/ 2147483647 h 1"/>
              <a:gd name="T38" fmla="*/ 1144875 w 1022"/>
              <a:gd name="T39" fmla="*/ 2147483647 h 1"/>
              <a:gd name="T40" fmla="*/ 1144875 w 1022"/>
              <a:gd name="T41" fmla="*/ 2147483647 h 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8" name="Google Shape;1085;p14"/>
          <p:cNvSpPr>
            <a:spLocks/>
          </p:cNvSpPr>
          <p:nvPr userDrawn="1"/>
        </p:nvSpPr>
        <p:spPr bwMode="auto">
          <a:xfrm>
            <a:off x="522840" y="2175933"/>
            <a:ext cx="44449" cy="44451"/>
          </a:xfrm>
          <a:custGeom>
            <a:avLst/>
            <a:gdLst>
              <a:gd name="T0" fmla="*/ 2147483647 w 1"/>
              <a:gd name="T1" fmla="*/ 0 h 1"/>
              <a:gd name="T2" fmla="*/ 2147483647 w 1"/>
              <a:gd name="T3" fmla="*/ 0 h 1"/>
              <a:gd name="T4" fmla="*/ 2147483647 w 1"/>
              <a:gd name="T5" fmla="*/ 0 h 1"/>
              <a:gd name="T6" fmla="*/ 2147483647 w 1"/>
              <a:gd name="T7" fmla="*/ 0 h 1"/>
              <a:gd name="T8" fmla="*/ 2147483647 w 1"/>
              <a:gd name="T9" fmla="*/ 0 h 1"/>
              <a:gd name="T10" fmla="*/ 2147483647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9" name="Google Shape;1086;p14"/>
          <p:cNvSpPr>
            <a:spLocks/>
          </p:cNvSpPr>
          <p:nvPr userDrawn="1"/>
        </p:nvSpPr>
        <p:spPr bwMode="auto">
          <a:xfrm>
            <a:off x="198968" y="2146301"/>
            <a:ext cx="448733" cy="95251"/>
          </a:xfrm>
          <a:custGeom>
            <a:avLst/>
            <a:gdLst>
              <a:gd name="T0" fmla="*/ 2147483647 w 10322"/>
              <a:gd name="T1" fmla="*/ 0 h 2193"/>
              <a:gd name="T2" fmla="*/ 2147483647 w 10322"/>
              <a:gd name="T3" fmla="*/ 0 h 2193"/>
              <a:gd name="T4" fmla="*/ 2147483647 w 10322"/>
              <a:gd name="T5" fmla="*/ 382873280 h 2193"/>
              <a:gd name="T6" fmla="*/ 2147483647 w 10322"/>
              <a:gd name="T7" fmla="*/ 1788193310 h 2193"/>
              <a:gd name="T8" fmla="*/ 598999007 w 10322"/>
              <a:gd name="T9" fmla="*/ 1788193310 h 2193"/>
              <a:gd name="T10" fmla="*/ 0 w 10322"/>
              <a:gd name="T11" fmla="*/ 1405320029 h 2193"/>
              <a:gd name="T12" fmla="*/ 0 w 10322"/>
              <a:gd name="T13" fmla="*/ 1405320029 h 2193"/>
              <a:gd name="T14" fmla="*/ 812588302 w 10322"/>
              <a:gd name="T15" fmla="*/ 2147483647 h 2193"/>
              <a:gd name="T16" fmla="*/ 2147483647 w 10322"/>
              <a:gd name="T17" fmla="*/ 2147483647 h 2193"/>
              <a:gd name="T18" fmla="*/ 2147483647 w 10322"/>
              <a:gd name="T19" fmla="*/ 1064135497 h 2193"/>
              <a:gd name="T20" fmla="*/ 2147483647 w 10322"/>
              <a:gd name="T21" fmla="*/ 1021341007 h 2193"/>
              <a:gd name="T22" fmla="*/ 2147483647 w 10322"/>
              <a:gd name="T23" fmla="*/ 0 h 2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0" name="Google Shape;1082;p14"/>
          <p:cNvSpPr>
            <a:spLocks/>
          </p:cNvSpPr>
          <p:nvPr userDrawn="1"/>
        </p:nvSpPr>
        <p:spPr bwMode="auto">
          <a:xfrm>
            <a:off x="461433" y="2724151"/>
            <a:ext cx="110067" cy="177800"/>
          </a:xfrm>
          <a:custGeom>
            <a:avLst/>
            <a:gdLst>
              <a:gd name="T0" fmla="*/ 1448382491 w 2534"/>
              <a:gd name="T1" fmla="*/ 1180182 h 4047"/>
              <a:gd name="T2" fmla="*/ 0 w 2534"/>
              <a:gd name="T3" fmla="*/ 2147483647 h 4047"/>
              <a:gd name="T4" fmla="*/ 1448382491 w 2534"/>
              <a:gd name="T5" fmla="*/ 2147483647 h 4047"/>
              <a:gd name="T6" fmla="*/ 2147483647 w 2534"/>
              <a:gd name="T7" fmla="*/ 2147483647 h 4047"/>
              <a:gd name="T8" fmla="*/ 1448382491 w 2534"/>
              <a:gd name="T9" fmla="*/ 1180182 h 40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1" name="Google Shape;1083;p14"/>
          <p:cNvSpPr>
            <a:spLocks/>
          </p:cNvSpPr>
          <p:nvPr userDrawn="1"/>
        </p:nvSpPr>
        <p:spPr bwMode="auto">
          <a:xfrm>
            <a:off x="196852" y="2747433"/>
            <a:ext cx="448733" cy="112184"/>
          </a:xfrm>
          <a:custGeom>
            <a:avLst/>
            <a:gdLst>
              <a:gd name="T0" fmla="*/ 884277264 w 10360"/>
              <a:gd name="T1" fmla="*/ 1208313 h 2534"/>
              <a:gd name="T2" fmla="*/ 0 w 10360"/>
              <a:gd name="T3" fmla="*/ 1563092156 h 2534"/>
              <a:gd name="T4" fmla="*/ 884277264 w 10360"/>
              <a:gd name="T5" fmla="*/ 2147483647 h 2534"/>
              <a:gd name="T6" fmla="*/ 2147483647 w 10360"/>
              <a:gd name="T7" fmla="*/ 2147483647 h 2534"/>
              <a:gd name="T8" fmla="*/ 2147483647 w 10360"/>
              <a:gd name="T9" fmla="*/ 1563092156 h 2534"/>
              <a:gd name="T10" fmla="*/ 2147483647 w 10360"/>
              <a:gd name="T11" fmla="*/ 1208313 h 2534"/>
              <a:gd name="T12" fmla="*/ 884277264 w 10360"/>
              <a:gd name="T13" fmla="*/ 1208313 h 2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2" name="Google Shape;1084;p14"/>
          <p:cNvSpPr>
            <a:spLocks/>
          </p:cNvSpPr>
          <p:nvPr userDrawn="1"/>
        </p:nvSpPr>
        <p:spPr bwMode="auto">
          <a:xfrm>
            <a:off x="220148" y="2832101"/>
            <a:ext cx="46567" cy="44451"/>
          </a:xfrm>
          <a:custGeom>
            <a:avLst/>
            <a:gdLst>
              <a:gd name="T0" fmla="*/ 1392419391 w 1022"/>
              <a:gd name="T1" fmla="*/ 2147483647 h 1"/>
              <a:gd name="T2" fmla="*/ 51840114 w 1022"/>
              <a:gd name="T3" fmla="*/ 2147483647 h 1"/>
              <a:gd name="T4" fmla="*/ 51840114 w 1022"/>
              <a:gd name="T5" fmla="*/ 2147483647 h 1"/>
              <a:gd name="T6" fmla="*/ 51840114 w 1022"/>
              <a:gd name="T7" fmla="*/ 2147483647 h 1"/>
              <a:gd name="T8" fmla="*/ 1392419391 w 1022"/>
              <a:gd name="T9" fmla="*/ 2147483647 h 1"/>
              <a:gd name="T10" fmla="*/ 1392419391 w 1022"/>
              <a:gd name="T11" fmla="*/ 2147483647 h 1"/>
              <a:gd name="T12" fmla="*/ 1356983 w 1022"/>
              <a:gd name="T13" fmla="*/ 2147483647 h 1"/>
              <a:gd name="T14" fmla="*/ 1356983 w 1022"/>
              <a:gd name="T15" fmla="*/ 2147483647 h 1"/>
              <a:gd name="T16" fmla="*/ 1356983 w 1022"/>
              <a:gd name="T17" fmla="*/ 2147483647 h 1"/>
              <a:gd name="T18" fmla="*/ 1356983 w 1022"/>
              <a:gd name="T19" fmla="*/ 2147483647 h 1"/>
              <a:gd name="T20" fmla="*/ 1356983 w 1022"/>
              <a:gd name="T21" fmla="*/ 2147483647 h 1"/>
              <a:gd name="T22" fmla="*/ 1356983 w 1022"/>
              <a:gd name="T23" fmla="*/ 2147483647 h 1"/>
              <a:gd name="T24" fmla="*/ 1356983 w 1022"/>
              <a:gd name="T25" fmla="*/ 2147483647 h 1"/>
              <a:gd name="T26" fmla="*/ 1356983 w 1022"/>
              <a:gd name="T27" fmla="*/ 2147483647 h 1"/>
              <a:gd name="T28" fmla="*/ 1356983 w 1022"/>
              <a:gd name="T29" fmla="*/ 2147483647 h 1"/>
              <a:gd name="T30" fmla="*/ 1356983 w 1022"/>
              <a:gd name="T31" fmla="*/ 2147483647 h 1"/>
              <a:gd name="T32" fmla="*/ 1356983 w 1022"/>
              <a:gd name="T33" fmla="*/ 2147483647 h 1"/>
              <a:gd name="T34" fmla="*/ 1356983 w 1022"/>
              <a:gd name="T35" fmla="*/ 2147483647 h 1"/>
              <a:gd name="T36" fmla="*/ 1356983 w 1022"/>
              <a:gd name="T37" fmla="*/ 2147483647 h 1"/>
              <a:gd name="T38" fmla="*/ 1356983 w 1022"/>
              <a:gd name="T39" fmla="*/ 2147483647 h 1"/>
              <a:gd name="T40" fmla="*/ 1356983 w 1022"/>
              <a:gd name="T41" fmla="*/ 2147483647 h 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3" name="Google Shape;1085;p14"/>
          <p:cNvSpPr>
            <a:spLocks/>
          </p:cNvSpPr>
          <p:nvPr userDrawn="1"/>
        </p:nvSpPr>
        <p:spPr bwMode="auto">
          <a:xfrm>
            <a:off x="520722" y="2789769"/>
            <a:ext cx="46567" cy="44451"/>
          </a:xfrm>
          <a:custGeom>
            <a:avLst/>
            <a:gdLst>
              <a:gd name="T0" fmla="*/ 2147483647 w 1"/>
              <a:gd name="T1" fmla="*/ 0 h 1"/>
              <a:gd name="T2" fmla="*/ 2147483647 w 1"/>
              <a:gd name="T3" fmla="*/ 0 h 1"/>
              <a:gd name="T4" fmla="*/ 2147483647 w 1"/>
              <a:gd name="T5" fmla="*/ 0 h 1"/>
              <a:gd name="T6" fmla="*/ 2147483647 w 1"/>
              <a:gd name="T7" fmla="*/ 0 h 1"/>
              <a:gd name="T8" fmla="*/ 2147483647 w 1"/>
              <a:gd name="T9" fmla="*/ 0 h 1"/>
              <a:gd name="T10" fmla="*/ 2147483647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4" name="Google Shape;1086;p14"/>
          <p:cNvSpPr>
            <a:spLocks/>
          </p:cNvSpPr>
          <p:nvPr userDrawn="1"/>
        </p:nvSpPr>
        <p:spPr bwMode="auto">
          <a:xfrm>
            <a:off x="198989" y="2760133"/>
            <a:ext cx="446617" cy="95251"/>
          </a:xfrm>
          <a:custGeom>
            <a:avLst/>
            <a:gdLst>
              <a:gd name="T0" fmla="*/ 2147483647 w 10322"/>
              <a:gd name="T1" fmla="*/ 0 h 2193"/>
              <a:gd name="T2" fmla="*/ 2147483647 w 10322"/>
              <a:gd name="T3" fmla="*/ 0 h 2193"/>
              <a:gd name="T4" fmla="*/ 2147483647 w 10322"/>
              <a:gd name="T5" fmla="*/ 382873280 h 2193"/>
              <a:gd name="T6" fmla="*/ 2147483647 w 10322"/>
              <a:gd name="T7" fmla="*/ 1788193310 h 2193"/>
              <a:gd name="T8" fmla="*/ 587762808 w 10322"/>
              <a:gd name="T9" fmla="*/ 1788193310 h 2193"/>
              <a:gd name="T10" fmla="*/ 0 w 10322"/>
              <a:gd name="T11" fmla="*/ 1405320029 h 2193"/>
              <a:gd name="T12" fmla="*/ 0 w 10322"/>
              <a:gd name="T13" fmla="*/ 1405320029 h 2193"/>
              <a:gd name="T14" fmla="*/ 797387989 w 10322"/>
              <a:gd name="T15" fmla="*/ 2147483647 h 2193"/>
              <a:gd name="T16" fmla="*/ 2147483647 w 10322"/>
              <a:gd name="T17" fmla="*/ 2147483647 h 2193"/>
              <a:gd name="T18" fmla="*/ 2147483647 w 10322"/>
              <a:gd name="T19" fmla="*/ 1064135497 h 2193"/>
              <a:gd name="T20" fmla="*/ 2147483647 w 10322"/>
              <a:gd name="T21" fmla="*/ 1021341007 h 2193"/>
              <a:gd name="T22" fmla="*/ 2147483647 w 10322"/>
              <a:gd name="T23" fmla="*/ 0 h 2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5" name="Google Shape;1082;p14"/>
          <p:cNvSpPr>
            <a:spLocks/>
          </p:cNvSpPr>
          <p:nvPr userDrawn="1"/>
        </p:nvSpPr>
        <p:spPr bwMode="auto">
          <a:xfrm>
            <a:off x="461433" y="3337984"/>
            <a:ext cx="110067" cy="177800"/>
          </a:xfrm>
          <a:custGeom>
            <a:avLst/>
            <a:gdLst>
              <a:gd name="T0" fmla="*/ 1448382491 w 2534"/>
              <a:gd name="T1" fmla="*/ 1180182 h 4047"/>
              <a:gd name="T2" fmla="*/ 0 w 2534"/>
              <a:gd name="T3" fmla="*/ 2147483647 h 4047"/>
              <a:gd name="T4" fmla="*/ 1448382491 w 2534"/>
              <a:gd name="T5" fmla="*/ 2147483647 h 4047"/>
              <a:gd name="T6" fmla="*/ 2147483647 w 2534"/>
              <a:gd name="T7" fmla="*/ 2147483647 h 4047"/>
              <a:gd name="T8" fmla="*/ 1448382491 w 2534"/>
              <a:gd name="T9" fmla="*/ 1180182 h 40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6" name="Google Shape;1083;p14"/>
          <p:cNvSpPr>
            <a:spLocks/>
          </p:cNvSpPr>
          <p:nvPr userDrawn="1"/>
        </p:nvSpPr>
        <p:spPr bwMode="auto">
          <a:xfrm>
            <a:off x="194733" y="3363385"/>
            <a:ext cx="450851" cy="110067"/>
          </a:xfrm>
          <a:custGeom>
            <a:avLst/>
            <a:gdLst>
              <a:gd name="T0" fmla="*/ 901060808 w 10360"/>
              <a:gd name="T1" fmla="*/ 1140845 h 2534"/>
              <a:gd name="T2" fmla="*/ 0 w 10360"/>
              <a:gd name="T3" fmla="*/ 1448382491 h 2534"/>
              <a:gd name="T4" fmla="*/ 901060808 w 10360"/>
              <a:gd name="T5" fmla="*/ 2147483647 h 2534"/>
              <a:gd name="T6" fmla="*/ 2147483647 w 10360"/>
              <a:gd name="T7" fmla="*/ 2147483647 h 2534"/>
              <a:gd name="T8" fmla="*/ 2147483647 w 10360"/>
              <a:gd name="T9" fmla="*/ 1448382491 h 2534"/>
              <a:gd name="T10" fmla="*/ 2147483647 w 10360"/>
              <a:gd name="T11" fmla="*/ 1140845 h 2534"/>
              <a:gd name="T12" fmla="*/ 901060808 w 10360"/>
              <a:gd name="T13" fmla="*/ 1140845 h 2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7" name="Google Shape;1084;p14"/>
          <p:cNvSpPr>
            <a:spLocks/>
          </p:cNvSpPr>
          <p:nvPr userDrawn="1"/>
        </p:nvSpPr>
        <p:spPr bwMode="auto">
          <a:xfrm>
            <a:off x="220133" y="3445933"/>
            <a:ext cx="44451" cy="44451"/>
          </a:xfrm>
          <a:custGeom>
            <a:avLst/>
            <a:gdLst>
              <a:gd name="T0" fmla="*/ 1156046886 w 1022"/>
              <a:gd name="T1" fmla="*/ 2147483647 h 1"/>
              <a:gd name="T2" fmla="*/ 43041283 w 1022"/>
              <a:gd name="T3" fmla="*/ 2147483647 h 1"/>
              <a:gd name="T4" fmla="*/ 43041283 w 1022"/>
              <a:gd name="T5" fmla="*/ 2147483647 h 1"/>
              <a:gd name="T6" fmla="*/ 43041283 w 1022"/>
              <a:gd name="T7" fmla="*/ 2147483647 h 1"/>
              <a:gd name="T8" fmla="*/ 1156046886 w 1022"/>
              <a:gd name="T9" fmla="*/ 2147483647 h 1"/>
              <a:gd name="T10" fmla="*/ 1156046886 w 1022"/>
              <a:gd name="T11" fmla="*/ 2147483647 h 1"/>
              <a:gd name="T12" fmla="*/ 1144942 w 1022"/>
              <a:gd name="T13" fmla="*/ 2147483647 h 1"/>
              <a:gd name="T14" fmla="*/ 1144942 w 1022"/>
              <a:gd name="T15" fmla="*/ 2147483647 h 1"/>
              <a:gd name="T16" fmla="*/ 1144942 w 1022"/>
              <a:gd name="T17" fmla="*/ 2147483647 h 1"/>
              <a:gd name="T18" fmla="*/ 1144942 w 1022"/>
              <a:gd name="T19" fmla="*/ 2147483647 h 1"/>
              <a:gd name="T20" fmla="*/ 1144942 w 1022"/>
              <a:gd name="T21" fmla="*/ 2147483647 h 1"/>
              <a:gd name="T22" fmla="*/ 1144942 w 1022"/>
              <a:gd name="T23" fmla="*/ 2147483647 h 1"/>
              <a:gd name="T24" fmla="*/ 1144942 w 1022"/>
              <a:gd name="T25" fmla="*/ 2147483647 h 1"/>
              <a:gd name="T26" fmla="*/ 1144942 w 1022"/>
              <a:gd name="T27" fmla="*/ 2147483647 h 1"/>
              <a:gd name="T28" fmla="*/ 1144942 w 1022"/>
              <a:gd name="T29" fmla="*/ 2147483647 h 1"/>
              <a:gd name="T30" fmla="*/ 1144942 w 1022"/>
              <a:gd name="T31" fmla="*/ 2147483647 h 1"/>
              <a:gd name="T32" fmla="*/ 1144942 w 1022"/>
              <a:gd name="T33" fmla="*/ 2147483647 h 1"/>
              <a:gd name="T34" fmla="*/ 1144942 w 1022"/>
              <a:gd name="T35" fmla="*/ 2147483647 h 1"/>
              <a:gd name="T36" fmla="*/ 1144942 w 1022"/>
              <a:gd name="T37" fmla="*/ 2147483647 h 1"/>
              <a:gd name="T38" fmla="*/ 1144942 w 1022"/>
              <a:gd name="T39" fmla="*/ 2147483647 h 1"/>
              <a:gd name="T40" fmla="*/ 1144942 w 1022"/>
              <a:gd name="T41" fmla="*/ 2147483647 h 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8" name="Google Shape;1085;p14"/>
          <p:cNvSpPr>
            <a:spLocks/>
          </p:cNvSpPr>
          <p:nvPr userDrawn="1"/>
        </p:nvSpPr>
        <p:spPr bwMode="auto">
          <a:xfrm>
            <a:off x="520701" y="3403601"/>
            <a:ext cx="44451" cy="44451"/>
          </a:xfrm>
          <a:custGeom>
            <a:avLst/>
            <a:gdLst>
              <a:gd name="T0" fmla="*/ 2147483647 w 1"/>
              <a:gd name="T1" fmla="*/ 0 h 1"/>
              <a:gd name="T2" fmla="*/ 2147483647 w 1"/>
              <a:gd name="T3" fmla="*/ 0 h 1"/>
              <a:gd name="T4" fmla="*/ 2147483647 w 1"/>
              <a:gd name="T5" fmla="*/ 0 h 1"/>
              <a:gd name="T6" fmla="*/ 2147483647 w 1"/>
              <a:gd name="T7" fmla="*/ 0 h 1"/>
              <a:gd name="T8" fmla="*/ 2147483647 w 1"/>
              <a:gd name="T9" fmla="*/ 0 h 1"/>
              <a:gd name="T10" fmla="*/ 2147483647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9" name="Google Shape;1086;p14"/>
          <p:cNvSpPr>
            <a:spLocks/>
          </p:cNvSpPr>
          <p:nvPr userDrawn="1"/>
        </p:nvSpPr>
        <p:spPr bwMode="auto">
          <a:xfrm>
            <a:off x="196852" y="3373969"/>
            <a:ext cx="448733" cy="95251"/>
          </a:xfrm>
          <a:custGeom>
            <a:avLst/>
            <a:gdLst>
              <a:gd name="T0" fmla="*/ 2147483647 w 10322"/>
              <a:gd name="T1" fmla="*/ 0 h 2193"/>
              <a:gd name="T2" fmla="*/ 2147483647 w 10322"/>
              <a:gd name="T3" fmla="*/ 0 h 2193"/>
              <a:gd name="T4" fmla="*/ 2147483647 w 10322"/>
              <a:gd name="T5" fmla="*/ 382873280 h 2193"/>
              <a:gd name="T6" fmla="*/ 2147483647 w 10322"/>
              <a:gd name="T7" fmla="*/ 1788193310 h 2193"/>
              <a:gd name="T8" fmla="*/ 598999007 w 10322"/>
              <a:gd name="T9" fmla="*/ 1788193310 h 2193"/>
              <a:gd name="T10" fmla="*/ 0 w 10322"/>
              <a:gd name="T11" fmla="*/ 1405320029 h 2193"/>
              <a:gd name="T12" fmla="*/ 0 w 10322"/>
              <a:gd name="T13" fmla="*/ 1405320029 h 2193"/>
              <a:gd name="T14" fmla="*/ 812588302 w 10322"/>
              <a:gd name="T15" fmla="*/ 2147483647 h 2193"/>
              <a:gd name="T16" fmla="*/ 2147483647 w 10322"/>
              <a:gd name="T17" fmla="*/ 2147483647 h 2193"/>
              <a:gd name="T18" fmla="*/ 2147483647 w 10322"/>
              <a:gd name="T19" fmla="*/ 1064135497 h 2193"/>
              <a:gd name="T20" fmla="*/ 2147483647 w 10322"/>
              <a:gd name="T21" fmla="*/ 1021341007 h 2193"/>
              <a:gd name="T22" fmla="*/ 2147483647 w 10322"/>
              <a:gd name="T23" fmla="*/ 0 h 2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0" name="Google Shape;1082;p14"/>
          <p:cNvSpPr>
            <a:spLocks/>
          </p:cNvSpPr>
          <p:nvPr userDrawn="1"/>
        </p:nvSpPr>
        <p:spPr bwMode="auto">
          <a:xfrm>
            <a:off x="459317" y="3951817"/>
            <a:ext cx="110067" cy="177800"/>
          </a:xfrm>
          <a:custGeom>
            <a:avLst/>
            <a:gdLst>
              <a:gd name="T0" fmla="*/ 1448382491 w 2534"/>
              <a:gd name="T1" fmla="*/ 1180182 h 4047"/>
              <a:gd name="T2" fmla="*/ 0 w 2534"/>
              <a:gd name="T3" fmla="*/ 2147483647 h 4047"/>
              <a:gd name="T4" fmla="*/ 1448382491 w 2534"/>
              <a:gd name="T5" fmla="*/ 2147483647 h 4047"/>
              <a:gd name="T6" fmla="*/ 2147483647 w 2534"/>
              <a:gd name="T7" fmla="*/ 2147483647 h 4047"/>
              <a:gd name="T8" fmla="*/ 1448382491 w 2534"/>
              <a:gd name="T9" fmla="*/ 1180182 h 40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1" name="Google Shape;1083;p14"/>
          <p:cNvSpPr>
            <a:spLocks/>
          </p:cNvSpPr>
          <p:nvPr userDrawn="1"/>
        </p:nvSpPr>
        <p:spPr bwMode="auto">
          <a:xfrm>
            <a:off x="194736" y="3977217"/>
            <a:ext cx="448733" cy="110067"/>
          </a:xfrm>
          <a:custGeom>
            <a:avLst/>
            <a:gdLst>
              <a:gd name="T0" fmla="*/ 884277264 w 10360"/>
              <a:gd name="T1" fmla="*/ 1140845 h 2534"/>
              <a:gd name="T2" fmla="*/ 0 w 10360"/>
              <a:gd name="T3" fmla="*/ 1448382491 h 2534"/>
              <a:gd name="T4" fmla="*/ 884277264 w 10360"/>
              <a:gd name="T5" fmla="*/ 2147483647 h 2534"/>
              <a:gd name="T6" fmla="*/ 2147483647 w 10360"/>
              <a:gd name="T7" fmla="*/ 2147483647 h 2534"/>
              <a:gd name="T8" fmla="*/ 2147483647 w 10360"/>
              <a:gd name="T9" fmla="*/ 1448382491 h 2534"/>
              <a:gd name="T10" fmla="*/ 2147483647 w 10360"/>
              <a:gd name="T11" fmla="*/ 1140845 h 2534"/>
              <a:gd name="T12" fmla="*/ 884277264 w 10360"/>
              <a:gd name="T13" fmla="*/ 1140845 h 2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2" name="Google Shape;1084;p14"/>
          <p:cNvSpPr>
            <a:spLocks/>
          </p:cNvSpPr>
          <p:nvPr userDrawn="1"/>
        </p:nvSpPr>
        <p:spPr bwMode="auto">
          <a:xfrm>
            <a:off x="218039" y="4059769"/>
            <a:ext cx="46567" cy="44451"/>
          </a:xfrm>
          <a:custGeom>
            <a:avLst/>
            <a:gdLst>
              <a:gd name="T0" fmla="*/ 1392419391 w 1022"/>
              <a:gd name="T1" fmla="*/ 2147483647 h 1"/>
              <a:gd name="T2" fmla="*/ 51840114 w 1022"/>
              <a:gd name="T3" fmla="*/ 2147483647 h 1"/>
              <a:gd name="T4" fmla="*/ 51840114 w 1022"/>
              <a:gd name="T5" fmla="*/ 2147483647 h 1"/>
              <a:gd name="T6" fmla="*/ 51840114 w 1022"/>
              <a:gd name="T7" fmla="*/ 2147483647 h 1"/>
              <a:gd name="T8" fmla="*/ 1392419391 w 1022"/>
              <a:gd name="T9" fmla="*/ 2147483647 h 1"/>
              <a:gd name="T10" fmla="*/ 1392419391 w 1022"/>
              <a:gd name="T11" fmla="*/ 2147483647 h 1"/>
              <a:gd name="T12" fmla="*/ 1356983 w 1022"/>
              <a:gd name="T13" fmla="*/ 2147483647 h 1"/>
              <a:gd name="T14" fmla="*/ 1356983 w 1022"/>
              <a:gd name="T15" fmla="*/ 2147483647 h 1"/>
              <a:gd name="T16" fmla="*/ 1356983 w 1022"/>
              <a:gd name="T17" fmla="*/ 2147483647 h 1"/>
              <a:gd name="T18" fmla="*/ 1356983 w 1022"/>
              <a:gd name="T19" fmla="*/ 2147483647 h 1"/>
              <a:gd name="T20" fmla="*/ 1356983 w 1022"/>
              <a:gd name="T21" fmla="*/ 2147483647 h 1"/>
              <a:gd name="T22" fmla="*/ 1356983 w 1022"/>
              <a:gd name="T23" fmla="*/ 2147483647 h 1"/>
              <a:gd name="T24" fmla="*/ 1356983 w 1022"/>
              <a:gd name="T25" fmla="*/ 2147483647 h 1"/>
              <a:gd name="T26" fmla="*/ 1356983 w 1022"/>
              <a:gd name="T27" fmla="*/ 2147483647 h 1"/>
              <a:gd name="T28" fmla="*/ 1356983 w 1022"/>
              <a:gd name="T29" fmla="*/ 2147483647 h 1"/>
              <a:gd name="T30" fmla="*/ 1356983 w 1022"/>
              <a:gd name="T31" fmla="*/ 2147483647 h 1"/>
              <a:gd name="T32" fmla="*/ 1356983 w 1022"/>
              <a:gd name="T33" fmla="*/ 2147483647 h 1"/>
              <a:gd name="T34" fmla="*/ 1356983 w 1022"/>
              <a:gd name="T35" fmla="*/ 2147483647 h 1"/>
              <a:gd name="T36" fmla="*/ 1356983 w 1022"/>
              <a:gd name="T37" fmla="*/ 2147483647 h 1"/>
              <a:gd name="T38" fmla="*/ 1356983 w 1022"/>
              <a:gd name="T39" fmla="*/ 2147483647 h 1"/>
              <a:gd name="T40" fmla="*/ 1356983 w 1022"/>
              <a:gd name="T41" fmla="*/ 2147483647 h 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3" name="Google Shape;1085;p14"/>
          <p:cNvSpPr>
            <a:spLocks/>
          </p:cNvSpPr>
          <p:nvPr userDrawn="1"/>
        </p:nvSpPr>
        <p:spPr bwMode="auto">
          <a:xfrm>
            <a:off x="518606" y="4017433"/>
            <a:ext cx="46567" cy="44451"/>
          </a:xfrm>
          <a:custGeom>
            <a:avLst/>
            <a:gdLst>
              <a:gd name="T0" fmla="*/ 2147483647 w 1"/>
              <a:gd name="T1" fmla="*/ 0 h 1"/>
              <a:gd name="T2" fmla="*/ 2147483647 w 1"/>
              <a:gd name="T3" fmla="*/ 0 h 1"/>
              <a:gd name="T4" fmla="*/ 2147483647 w 1"/>
              <a:gd name="T5" fmla="*/ 0 h 1"/>
              <a:gd name="T6" fmla="*/ 2147483647 w 1"/>
              <a:gd name="T7" fmla="*/ 0 h 1"/>
              <a:gd name="T8" fmla="*/ 2147483647 w 1"/>
              <a:gd name="T9" fmla="*/ 0 h 1"/>
              <a:gd name="T10" fmla="*/ 2147483647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4" name="Google Shape;1086;p14"/>
          <p:cNvSpPr>
            <a:spLocks/>
          </p:cNvSpPr>
          <p:nvPr userDrawn="1"/>
        </p:nvSpPr>
        <p:spPr bwMode="auto">
          <a:xfrm>
            <a:off x="194736" y="3987801"/>
            <a:ext cx="448733" cy="95251"/>
          </a:xfrm>
          <a:custGeom>
            <a:avLst/>
            <a:gdLst>
              <a:gd name="T0" fmla="*/ 2147483647 w 10322"/>
              <a:gd name="T1" fmla="*/ 0 h 2193"/>
              <a:gd name="T2" fmla="*/ 2147483647 w 10322"/>
              <a:gd name="T3" fmla="*/ 0 h 2193"/>
              <a:gd name="T4" fmla="*/ 2147483647 w 10322"/>
              <a:gd name="T5" fmla="*/ 382873280 h 2193"/>
              <a:gd name="T6" fmla="*/ 2147483647 w 10322"/>
              <a:gd name="T7" fmla="*/ 1788193310 h 2193"/>
              <a:gd name="T8" fmla="*/ 598999007 w 10322"/>
              <a:gd name="T9" fmla="*/ 1788193310 h 2193"/>
              <a:gd name="T10" fmla="*/ 0 w 10322"/>
              <a:gd name="T11" fmla="*/ 1405320029 h 2193"/>
              <a:gd name="T12" fmla="*/ 0 w 10322"/>
              <a:gd name="T13" fmla="*/ 1405320029 h 2193"/>
              <a:gd name="T14" fmla="*/ 812588302 w 10322"/>
              <a:gd name="T15" fmla="*/ 2147483647 h 2193"/>
              <a:gd name="T16" fmla="*/ 2147483647 w 10322"/>
              <a:gd name="T17" fmla="*/ 2147483647 h 2193"/>
              <a:gd name="T18" fmla="*/ 2147483647 w 10322"/>
              <a:gd name="T19" fmla="*/ 1064135497 h 2193"/>
              <a:gd name="T20" fmla="*/ 2147483647 w 10322"/>
              <a:gd name="T21" fmla="*/ 1021341007 h 2193"/>
              <a:gd name="T22" fmla="*/ 2147483647 w 10322"/>
              <a:gd name="T23" fmla="*/ 0 h 2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5" name="Google Shape;1082;p14"/>
          <p:cNvSpPr>
            <a:spLocks/>
          </p:cNvSpPr>
          <p:nvPr userDrawn="1"/>
        </p:nvSpPr>
        <p:spPr bwMode="auto">
          <a:xfrm>
            <a:off x="459317" y="4565651"/>
            <a:ext cx="110067" cy="177800"/>
          </a:xfrm>
          <a:custGeom>
            <a:avLst/>
            <a:gdLst>
              <a:gd name="T0" fmla="*/ 1448382491 w 2534"/>
              <a:gd name="T1" fmla="*/ 1180182 h 4047"/>
              <a:gd name="T2" fmla="*/ 0 w 2534"/>
              <a:gd name="T3" fmla="*/ 2147483647 h 4047"/>
              <a:gd name="T4" fmla="*/ 1448382491 w 2534"/>
              <a:gd name="T5" fmla="*/ 2147483647 h 4047"/>
              <a:gd name="T6" fmla="*/ 2147483647 w 2534"/>
              <a:gd name="T7" fmla="*/ 2147483647 h 4047"/>
              <a:gd name="T8" fmla="*/ 1448382491 w 2534"/>
              <a:gd name="T9" fmla="*/ 1180182 h 40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6" name="Google Shape;1083;p14"/>
          <p:cNvSpPr>
            <a:spLocks/>
          </p:cNvSpPr>
          <p:nvPr userDrawn="1"/>
        </p:nvSpPr>
        <p:spPr bwMode="auto">
          <a:xfrm>
            <a:off x="192640" y="4591053"/>
            <a:ext cx="450849" cy="110067"/>
          </a:xfrm>
          <a:custGeom>
            <a:avLst/>
            <a:gdLst>
              <a:gd name="T0" fmla="*/ 901052268 w 10360"/>
              <a:gd name="T1" fmla="*/ 1140845 h 2534"/>
              <a:gd name="T2" fmla="*/ 0 w 10360"/>
              <a:gd name="T3" fmla="*/ 1448382491 h 2534"/>
              <a:gd name="T4" fmla="*/ 901052268 w 10360"/>
              <a:gd name="T5" fmla="*/ 2147483647 h 2534"/>
              <a:gd name="T6" fmla="*/ 2147483647 w 10360"/>
              <a:gd name="T7" fmla="*/ 2147483647 h 2534"/>
              <a:gd name="T8" fmla="*/ 2147483647 w 10360"/>
              <a:gd name="T9" fmla="*/ 1448382491 h 2534"/>
              <a:gd name="T10" fmla="*/ 2147483647 w 10360"/>
              <a:gd name="T11" fmla="*/ 1140845 h 2534"/>
              <a:gd name="T12" fmla="*/ 901052268 w 10360"/>
              <a:gd name="T13" fmla="*/ 1140845 h 2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7" name="Google Shape;1084;p14"/>
          <p:cNvSpPr>
            <a:spLocks/>
          </p:cNvSpPr>
          <p:nvPr userDrawn="1"/>
        </p:nvSpPr>
        <p:spPr bwMode="auto">
          <a:xfrm>
            <a:off x="215922" y="4673601"/>
            <a:ext cx="46567" cy="44451"/>
          </a:xfrm>
          <a:custGeom>
            <a:avLst/>
            <a:gdLst>
              <a:gd name="T0" fmla="*/ 1392419391 w 1022"/>
              <a:gd name="T1" fmla="*/ 2147483647 h 1"/>
              <a:gd name="T2" fmla="*/ 51840114 w 1022"/>
              <a:gd name="T3" fmla="*/ 2147483647 h 1"/>
              <a:gd name="T4" fmla="*/ 51840114 w 1022"/>
              <a:gd name="T5" fmla="*/ 2147483647 h 1"/>
              <a:gd name="T6" fmla="*/ 51840114 w 1022"/>
              <a:gd name="T7" fmla="*/ 2147483647 h 1"/>
              <a:gd name="T8" fmla="*/ 1392419391 w 1022"/>
              <a:gd name="T9" fmla="*/ 2147483647 h 1"/>
              <a:gd name="T10" fmla="*/ 1392419391 w 1022"/>
              <a:gd name="T11" fmla="*/ 2147483647 h 1"/>
              <a:gd name="T12" fmla="*/ 1356983 w 1022"/>
              <a:gd name="T13" fmla="*/ 2147483647 h 1"/>
              <a:gd name="T14" fmla="*/ 1356983 w 1022"/>
              <a:gd name="T15" fmla="*/ 2147483647 h 1"/>
              <a:gd name="T16" fmla="*/ 1356983 w 1022"/>
              <a:gd name="T17" fmla="*/ 2147483647 h 1"/>
              <a:gd name="T18" fmla="*/ 1356983 w 1022"/>
              <a:gd name="T19" fmla="*/ 2147483647 h 1"/>
              <a:gd name="T20" fmla="*/ 1356983 w 1022"/>
              <a:gd name="T21" fmla="*/ 2147483647 h 1"/>
              <a:gd name="T22" fmla="*/ 1356983 w 1022"/>
              <a:gd name="T23" fmla="*/ 2147483647 h 1"/>
              <a:gd name="T24" fmla="*/ 1356983 w 1022"/>
              <a:gd name="T25" fmla="*/ 2147483647 h 1"/>
              <a:gd name="T26" fmla="*/ 1356983 w 1022"/>
              <a:gd name="T27" fmla="*/ 2147483647 h 1"/>
              <a:gd name="T28" fmla="*/ 1356983 w 1022"/>
              <a:gd name="T29" fmla="*/ 2147483647 h 1"/>
              <a:gd name="T30" fmla="*/ 1356983 w 1022"/>
              <a:gd name="T31" fmla="*/ 2147483647 h 1"/>
              <a:gd name="T32" fmla="*/ 1356983 w 1022"/>
              <a:gd name="T33" fmla="*/ 2147483647 h 1"/>
              <a:gd name="T34" fmla="*/ 1356983 w 1022"/>
              <a:gd name="T35" fmla="*/ 2147483647 h 1"/>
              <a:gd name="T36" fmla="*/ 1356983 w 1022"/>
              <a:gd name="T37" fmla="*/ 2147483647 h 1"/>
              <a:gd name="T38" fmla="*/ 1356983 w 1022"/>
              <a:gd name="T39" fmla="*/ 2147483647 h 1"/>
              <a:gd name="T40" fmla="*/ 1356983 w 1022"/>
              <a:gd name="T41" fmla="*/ 2147483647 h 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8" name="Google Shape;1085;p14"/>
          <p:cNvSpPr>
            <a:spLocks/>
          </p:cNvSpPr>
          <p:nvPr userDrawn="1"/>
        </p:nvSpPr>
        <p:spPr bwMode="auto">
          <a:xfrm>
            <a:off x="518606" y="4631269"/>
            <a:ext cx="44449" cy="44451"/>
          </a:xfrm>
          <a:custGeom>
            <a:avLst/>
            <a:gdLst>
              <a:gd name="T0" fmla="*/ 2147483647 w 1"/>
              <a:gd name="T1" fmla="*/ 0 h 1"/>
              <a:gd name="T2" fmla="*/ 2147483647 w 1"/>
              <a:gd name="T3" fmla="*/ 0 h 1"/>
              <a:gd name="T4" fmla="*/ 2147483647 w 1"/>
              <a:gd name="T5" fmla="*/ 0 h 1"/>
              <a:gd name="T6" fmla="*/ 2147483647 w 1"/>
              <a:gd name="T7" fmla="*/ 0 h 1"/>
              <a:gd name="T8" fmla="*/ 2147483647 w 1"/>
              <a:gd name="T9" fmla="*/ 0 h 1"/>
              <a:gd name="T10" fmla="*/ 2147483647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9" name="Google Shape;1086;p14"/>
          <p:cNvSpPr>
            <a:spLocks/>
          </p:cNvSpPr>
          <p:nvPr userDrawn="1"/>
        </p:nvSpPr>
        <p:spPr bwMode="auto">
          <a:xfrm>
            <a:off x="194756" y="4601633"/>
            <a:ext cx="446617" cy="95251"/>
          </a:xfrm>
          <a:custGeom>
            <a:avLst/>
            <a:gdLst>
              <a:gd name="T0" fmla="*/ 2147483647 w 10322"/>
              <a:gd name="T1" fmla="*/ 0 h 2193"/>
              <a:gd name="T2" fmla="*/ 2147483647 w 10322"/>
              <a:gd name="T3" fmla="*/ 0 h 2193"/>
              <a:gd name="T4" fmla="*/ 2147483647 w 10322"/>
              <a:gd name="T5" fmla="*/ 382873280 h 2193"/>
              <a:gd name="T6" fmla="*/ 2147483647 w 10322"/>
              <a:gd name="T7" fmla="*/ 1788193310 h 2193"/>
              <a:gd name="T8" fmla="*/ 587762808 w 10322"/>
              <a:gd name="T9" fmla="*/ 1788193310 h 2193"/>
              <a:gd name="T10" fmla="*/ 0 w 10322"/>
              <a:gd name="T11" fmla="*/ 1405320029 h 2193"/>
              <a:gd name="T12" fmla="*/ 0 w 10322"/>
              <a:gd name="T13" fmla="*/ 1405320029 h 2193"/>
              <a:gd name="T14" fmla="*/ 797387989 w 10322"/>
              <a:gd name="T15" fmla="*/ 2147483647 h 2193"/>
              <a:gd name="T16" fmla="*/ 2147483647 w 10322"/>
              <a:gd name="T17" fmla="*/ 2147483647 h 2193"/>
              <a:gd name="T18" fmla="*/ 2147483647 w 10322"/>
              <a:gd name="T19" fmla="*/ 1064135497 h 2193"/>
              <a:gd name="T20" fmla="*/ 2147483647 w 10322"/>
              <a:gd name="T21" fmla="*/ 1021341007 h 2193"/>
              <a:gd name="T22" fmla="*/ 2147483647 w 10322"/>
              <a:gd name="T23" fmla="*/ 0 h 2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0" name="Google Shape;1082;p14"/>
          <p:cNvSpPr>
            <a:spLocks/>
          </p:cNvSpPr>
          <p:nvPr userDrawn="1"/>
        </p:nvSpPr>
        <p:spPr bwMode="auto">
          <a:xfrm>
            <a:off x="457201" y="5179484"/>
            <a:ext cx="110067" cy="177800"/>
          </a:xfrm>
          <a:custGeom>
            <a:avLst/>
            <a:gdLst>
              <a:gd name="T0" fmla="*/ 1448382491 w 2534"/>
              <a:gd name="T1" fmla="*/ 1180182 h 4047"/>
              <a:gd name="T2" fmla="*/ 0 w 2534"/>
              <a:gd name="T3" fmla="*/ 2147483647 h 4047"/>
              <a:gd name="T4" fmla="*/ 1448382491 w 2534"/>
              <a:gd name="T5" fmla="*/ 2147483647 h 4047"/>
              <a:gd name="T6" fmla="*/ 2147483647 w 2534"/>
              <a:gd name="T7" fmla="*/ 2147483647 h 4047"/>
              <a:gd name="T8" fmla="*/ 1448382491 w 2534"/>
              <a:gd name="T9" fmla="*/ 1180182 h 40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1" name="Google Shape;1083;p14"/>
          <p:cNvSpPr>
            <a:spLocks/>
          </p:cNvSpPr>
          <p:nvPr userDrawn="1"/>
        </p:nvSpPr>
        <p:spPr bwMode="auto">
          <a:xfrm>
            <a:off x="192620" y="5204885"/>
            <a:ext cx="448733" cy="110067"/>
          </a:xfrm>
          <a:custGeom>
            <a:avLst/>
            <a:gdLst>
              <a:gd name="T0" fmla="*/ 884277264 w 10360"/>
              <a:gd name="T1" fmla="*/ 1140845 h 2534"/>
              <a:gd name="T2" fmla="*/ 0 w 10360"/>
              <a:gd name="T3" fmla="*/ 1448382491 h 2534"/>
              <a:gd name="T4" fmla="*/ 884277264 w 10360"/>
              <a:gd name="T5" fmla="*/ 2147483647 h 2534"/>
              <a:gd name="T6" fmla="*/ 2147483647 w 10360"/>
              <a:gd name="T7" fmla="*/ 2147483647 h 2534"/>
              <a:gd name="T8" fmla="*/ 2147483647 w 10360"/>
              <a:gd name="T9" fmla="*/ 1448382491 h 2534"/>
              <a:gd name="T10" fmla="*/ 2147483647 w 10360"/>
              <a:gd name="T11" fmla="*/ 1140845 h 2534"/>
              <a:gd name="T12" fmla="*/ 884277264 w 10360"/>
              <a:gd name="T13" fmla="*/ 1140845 h 2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2" name="Google Shape;1084;p14"/>
          <p:cNvSpPr>
            <a:spLocks/>
          </p:cNvSpPr>
          <p:nvPr userDrawn="1"/>
        </p:nvSpPr>
        <p:spPr bwMode="auto">
          <a:xfrm>
            <a:off x="215922" y="5287433"/>
            <a:ext cx="46567" cy="44451"/>
          </a:xfrm>
          <a:custGeom>
            <a:avLst/>
            <a:gdLst>
              <a:gd name="T0" fmla="*/ 1392419391 w 1022"/>
              <a:gd name="T1" fmla="*/ 2147483647 h 1"/>
              <a:gd name="T2" fmla="*/ 51840114 w 1022"/>
              <a:gd name="T3" fmla="*/ 2147483647 h 1"/>
              <a:gd name="T4" fmla="*/ 51840114 w 1022"/>
              <a:gd name="T5" fmla="*/ 2147483647 h 1"/>
              <a:gd name="T6" fmla="*/ 51840114 w 1022"/>
              <a:gd name="T7" fmla="*/ 2147483647 h 1"/>
              <a:gd name="T8" fmla="*/ 1392419391 w 1022"/>
              <a:gd name="T9" fmla="*/ 2147483647 h 1"/>
              <a:gd name="T10" fmla="*/ 1392419391 w 1022"/>
              <a:gd name="T11" fmla="*/ 2147483647 h 1"/>
              <a:gd name="T12" fmla="*/ 1356983 w 1022"/>
              <a:gd name="T13" fmla="*/ 2147483647 h 1"/>
              <a:gd name="T14" fmla="*/ 1356983 w 1022"/>
              <a:gd name="T15" fmla="*/ 2147483647 h 1"/>
              <a:gd name="T16" fmla="*/ 1356983 w 1022"/>
              <a:gd name="T17" fmla="*/ 2147483647 h 1"/>
              <a:gd name="T18" fmla="*/ 1356983 w 1022"/>
              <a:gd name="T19" fmla="*/ 2147483647 h 1"/>
              <a:gd name="T20" fmla="*/ 1356983 w 1022"/>
              <a:gd name="T21" fmla="*/ 2147483647 h 1"/>
              <a:gd name="T22" fmla="*/ 1356983 w 1022"/>
              <a:gd name="T23" fmla="*/ 2147483647 h 1"/>
              <a:gd name="T24" fmla="*/ 1356983 w 1022"/>
              <a:gd name="T25" fmla="*/ 2147483647 h 1"/>
              <a:gd name="T26" fmla="*/ 1356983 w 1022"/>
              <a:gd name="T27" fmla="*/ 2147483647 h 1"/>
              <a:gd name="T28" fmla="*/ 1356983 w 1022"/>
              <a:gd name="T29" fmla="*/ 2147483647 h 1"/>
              <a:gd name="T30" fmla="*/ 1356983 w 1022"/>
              <a:gd name="T31" fmla="*/ 2147483647 h 1"/>
              <a:gd name="T32" fmla="*/ 1356983 w 1022"/>
              <a:gd name="T33" fmla="*/ 2147483647 h 1"/>
              <a:gd name="T34" fmla="*/ 1356983 w 1022"/>
              <a:gd name="T35" fmla="*/ 2147483647 h 1"/>
              <a:gd name="T36" fmla="*/ 1356983 w 1022"/>
              <a:gd name="T37" fmla="*/ 2147483647 h 1"/>
              <a:gd name="T38" fmla="*/ 1356983 w 1022"/>
              <a:gd name="T39" fmla="*/ 2147483647 h 1"/>
              <a:gd name="T40" fmla="*/ 1356983 w 1022"/>
              <a:gd name="T41" fmla="*/ 2147483647 h 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3" name="Google Shape;1085;p14"/>
          <p:cNvSpPr>
            <a:spLocks/>
          </p:cNvSpPr>
          <p:nvPr userDrawn="1"/>
        </p:nvSpPr>
        <p:spPr bwMode="auto">
          <a:xfrm>
            <a:off x="516489" y="5245101"/>
            <a:ext cx="46567" cy="44451"/>
          </a:xfrm>
          <a:custGeom>
            <a:avLst/>
            <a:gdLst>
              <a:gd name="T0" fmla="*/ 2147483647 w 1"/>
              <a:gd name="T1" fmla="*/ 0 h 1"/>
              <a:gd name="T2" fmla="*/ 2147483647 w 1"/>
              <a:gd name="T3" fmla="*/ 0 h 1"/>
              <a:gd name="T4" fmla="*/ 2147483647 w 1"/>
              <a:gd name="T5" fmla="*/ 0 h 1"/>
              <a:gd name="T6" fmla="*/ 2147483647 w 1"/>
              <a:gd name="T7" fmla="*/ 0 h 1"/>
              <a:gd name="T8" fmla="*/ 2147483647 w 1"/>
              <a:gd name="T9" fmla="*/ 0 h 1"/>
              <a:gd name="T10" fmla="*/ 2147483647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4" name="Google Shape;1086;p14"/>
          <p:cNvSpPr>
            <a:spLocks/>
          </p:cNvSpPr>
          <p:nvPr userDrawn="1"/>
        </p:nvSpPr>
        <p:spPr bwMode="auto">
          <a:xfrm>
            <a:off x="192620" y="5215469"/>
            <a:ext cx="448733" cy="95251"/>
          </a:xfrm>
          <a:custGeom>
            <a:avLst/>
            <a:gdLst>
              <a:gd name="T0" fmla="*/ 2147483647 w 10322"/>
              <a:gd name="T1" fmla="*/ 0 h 2193"/>
              <a:gd name="T2" fmla="*/ 2147483647 w 10322"/>
              <a:gd name="T3" fmla="*/ 0 h 2193"/>
              <a:gd name="T4" fmla="*/ 2147483647 w 10322"/>
              <a:gd name="T5" fmla="*/ 382873280 h 2193"/>
              <a:gd name="T6" fmla="*/ 2147483647 w 10322"/>
              <a:gd name="T7" fmla="*/ 1788193310 h 2193"/>
              <a:gd name="T8" fmla="*/ 598999007 w 10322"/>
              <a:gd name="T9" fmla="*/ 1788193310 h 2193"/>
              <a:gd name="T10" fmla="*/ 0 w 10322"/>
              <a:gd name="T11" fmla="*/ 1405320029 h 2193"/>
              <a:gd name="T12" fmla="*/ 0 w 10322"/>
              <a:gd name="T13" fmla="*/ 1405320029 h 2193"/>
              <a:gd name="T14" fmla="*/ 812588302 w 10322"/>
              <a:gd name="T15" fmla="*/ 2147483647 h 2193"/>
              <a:gd name="T16" fmla="*/ 2147483647 w 10322"/>
              <a:gd name="T17" fmla="*/ 2147483647 h 2193"/>
              <a:gd name="T18" fmla="*/ 2147483647 w 10322"/>
              <a:gd name="T19" fmla="*/ 1064135497 h 2193"/>
              <a:gd name="T20" fmla="*/ 2147483647 w 10322"/>
              <a:gd name="T21" fmla="*/ 1021341007 h 2193"/>
              <a:gd name="T22" fmla="*/ 2147483647 w 10322"/>
              <a:gd name="T23" fmla="*/ 0 h 2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5" name="Google Shape;1082;p14"/>
          <p:cNvSpPr>
            <a:spLocks/>
          </p:cNvSpPr>
          <p:nvPr userDrawn="1"/>
        </p:nvSpPr>
        <p:spPr bwMode="auto">
          <a:xfrm>
            <a:off x="457222" y="5793317"/>
            <a:ext cx="107951" cy="177800"/>
          </a:xfrm>
          <a:custGeom>
            <a:avLst/>
            <a:gdLst>
              <a:gd name="T0" fmla="*/ 1340187249 w 2534"/>
              <a:gd name="T1" fmla="*/ 1180182 h 4047"/>
              <a:gd name="T2" fmla="*/ 0 w 2534"/>
              <a:gd name="T3" fmla="*/ 2147483647 h 4047"/>
              <a:gd name="T4" fmla="*/ 1340187249 w 2534"/>
              <a:gd name="T5" fmla="*/ 2147483647 h 4047"/>
              <a:gd name="T6" fmla="*/ 2147483647 w 2534"/>
              <a:gd name="T7" fmla="*/ 2147483647 h 4047"/>
              <a:gd name="T8" fmla="*/ 1340187249 w 2534"/>
              <a:gd name="T9" fmla="*/ 1180182 h 40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6" name="Google Shape;1083;p14"/>
          <p:cNvSpPr>
            <a:spLocks/>
          </p:cNvSpPr>
          <p:nvPr userDrawn="1"/>
        </p:nvSpPr>
        <p:spPr bwMode="auto">
          <a:xfrm>
            <a:off x="190500" y="5818717"/>
            <a:ext cx="448733" cy="110067"/>
          </a:xfrm>
          <a:custGeom>
            <a:avLst/>
            <a:gdLst>
              <a:gd name="T0" fmla="*/ 884277264 w 10360"/>
              <a:gd name="T1" fmla="*/ 1140845 h 2534"/>
              <a:gd name="T2" fmla="*/ 0 w 10360"/>
              <a:gd name="T3" fmla="*/ 1448382491 h 2534"/>
              <a:gd name="T4" fmla="*/ 884277264 w 10360"/>
              <a:gd name="T5" fmla="*/ 2147483647 h 2534"/>
              <a:gd name="T6" fmla="*/ 2147483647 w 10360"/>
              <a:gd name="T7" fmla="*/ 2147483647 h 2534"/>
              <a:gd name="T8" fmla="*/ 2147483647 w 10360"/>
              <a:gd name="T9" fmla="*/ 1448382491 h 2534"/>
              <a:gd name="T10" fmla="*/ 2147483647 w 10360"/>
              <a:gd name="T11" fmla="*/ 1140845 h 2534"/>
              <a:gd name="T12" fmla="*/ 884277264 w 10360"/>
              <a:gd name="T13" fmla="*/ 1140845 h 2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7" name="Google Shape;1084;p14"/>
          <p:cNvSpPr>
            <a:spLocks/>
          </p:cNvSpPr>
          <p:nvPr userDrawn="1"/>
        </p:nvSpPr>
        <p:spPr bwMode="auto">
          <a:xfrm>
            <a:off x="213806" y="5901269"/>
            <a:ext cx="46567" cy="44451"/>
          </a:xfrm>
          <a:custGeom>
            <a:avLst/>
            <a:gdLst>
              <a:gd name="T0" fmla="*/ 1392419391 w 1022"/>
              <a:gd name="T1" fmla="*/ 2147483647 h 1"/>
              <a:gd name="T2" fmla="*/ 51840114 w 1022"/>
              <a:gd name="T3" fmla="*/ 2147483647 h 1"/>
              <a:gd name="T4" fmla="*/ 51840114 w 1022"/>
              <a:gd name="T5" fmla="*/ 2147483647 h 1"/>
              <a:gd name="T6" fmla="*/ 51840114 w 1022"/>
              <a:gd name="T7" fmla="*/ 2147483647 h 1"/>
              <a:gd name="T8" fmla="*/ 1392419391 w 1022"/>
              <a:gd name="T9" fmla="*/ 2147483647 h 1"/>
              <a:gd name="T10" fmla="*/ 1392419391 w 1022"/>
              <a:gd name="T11" fmla="*/ 2147483647 h 1"/>
              <a:gd name="T12" fmla="*/ 1356983 w 1022"/>
              <a:gd name="T13" fmla="*/ 2147483647 h 1"/>
              <a:gd name="T14" fmla="*/ 1356983 w 1022"/>
              <a:gd name="T15" fmla="*/ 2147483647 h 1"/>
              <a:gd name="T16" fmla="*/ 1356983 w 1022"/>
              <a:gd name="T17" fmla="*/ 2147483647 h 1"/>
              <a:gd name="T18" fmla="*/ 1356983 w 1022"/>
              <a:gd name="T19" fmla="*/ 2147483647 h 1"/>
              <a:gd name="T20" fmla="*/ 1356983 w 1022"/>
              <a:gd name="T21" fmla="*/ 2147483647 h 1"/>
              <a:gd name="T22" fmla="*/ 1356983 w 1022"/>
              <a:gd name="T23" fmla="*/ 2147483647 h 1"/>
              <a:gd name="T24" fmla="*/ 1356983 w 1022"/>
              <a:gd name="T25" fmla="*/ 2147483647 h 1"/>
              <a:gd name="T26" fmla="*/ 1356983 w 1022"/>
              <a:gd name="T27" fmla="*/ 2147483647 h 1"/>
              <a:gd name="T28" fmla="*/ 1356983 w 1022"/>
              <a:gd name="T29" fmla="*/ 2147483647 h 1"/>
              <a:gd name="T30" fmla="*/ 1356983 w 1022"/>
              <a:gd name="T31" fmla="*/ 2147483647 h 1"/>
              <a:gd name="T32" fmla="*/ 1356983 w 1022"/>
              <a:gd name="T33" fmla="*/ 2147483647 h 1"/>
              <a:gd name="T34" fmla="*/ 1356983 w 1022"/>
              <a:gd name="T35" fmla="*/ 2147483647 h 1"/>
              <a:gd name="T36" fmla="*/ 1356983 w 1022"/>
              <a:gd name="T37" fmla="*/ 2147483647 h 1"/>
              <a:gd name="T38" fmla="*/ 1356983 w 1022"/>
              <a:gd name="T39" fmla="*/ 2147483647 h 1"/>
              <a:gd name="T40" fmla="*/ 1356983 w 1022"/>
              <a:gd name="T41" fmla="*/ 2147483647 h 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8" name="Google Shape;1085;p14"/>
          <p:cNvSpPr>
            <a:spLocks/>
          </p:cNvSpPr>
          <p:nvPr userDrawn="1"/>
        </p:nvSpPr>
        <p:spPr bwMode="auto">
          <a:xfrm>
            <a:off x="514373" y="5858933"/>
            <a:ext cx="46567" cy="44451"/>
          </a:xfrm>
          <a:custGeom>
            <a:avLst/>
            <a:gdLst>
              <a:gd name="T0" fmla="*/ 2147483647 w 1"/>
              <a:gd name="T1" fmla="*/ 0 h 1"/>
              <a:gd name="T2" fmla="*/ 2147483647 w 1"/>
              <a:gd name="T3" fmla="*/ 0 h 1"/>
              <a:gd name="T4" fmla="*/ 2147483647 w 1"/>
              <a:gd name="T5" fmla="*/ 0 h 1"/>
              <a:gd name="T6" fmla="*/ 2147483647 w 1"/>
              <a:gd name="T7" fmla="*/ 0 h 1"/>
              <a:gd name="T8" fmla="*/ 2147483647 w 1"/>
              <a:gd name="T9" fmla="*/ 0 h 1"/>
              <a:gd name="T10" fmla="*/ 2147483647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9" name="Google Shape;1086;p14"/>
          <p:cNvSpPr>
            <a:spLocks/>
          </p:cNvSpPr>
          <p:nvPr userDrawn="1"/>
        </p:nvSpPr>
        <p:spPr bwMode="auto">
          <a:xfrm>
            <a:off x="192617" y="5829301"/>
            <a:ext cx="446616" cy="95251"/>
          </a:xfrm>
          <a:custGeom>
            <a:avLst/>
            <a:gdLst>
              <a:gd name="T0" fmla="*/ 2147483647 w 10322"/>
              <a:gd name="T1" fmla="*/ 0 h 2193"/>
              <a:gd name="T2" fmla="*/ 2147483647 w 10322"/>
              <a:gd name="T3" fmla="*/ 0 h 2193"/>
              <a:gd name="T4" fmla="*/ 2147483647 w 10322"/>
              <a:gd name="T5" fmla="*/ 382873280 h 2193"/>
              <a:gd name="T6" fmla="*/ 2147483647 w 10322"/>
              <a:gd name="T7" fmla="*/ 1788193310 h 2193"/>
              <a:gd name="T8" fmla="*/ 587757192 w 10322"/>
              <a:gd name="T9" fmla="*/ 1788193310 h 2193"/>
              <a:gd name="T10" fmla="*/ 0 w 10322"/>
              <a:gd name="T11" fmla="*/ 1405320029 h 2193"/>
              <a:gd name="T12" fmla="*/ 0 w 10322"/>
              <a:gd name="T13" fmla="*/ 1405320029 h 2193"/>
              <a:gd name="T14" fmla="*/ 797346375 w 10322"/>
              <a:gd name="T15" fmla="*/ 2147483647 h 2193"/>
              <a:gd name="T16" fmla="*/ 2147483647 w 10322"/>
              <a:gd name="T17" fmla="*/ 2147483647 h 2193"/>
              <a:gd name="T18" fmla="*/ 2147483647 w 10322"/>
              <a:gd name="T19" fmla="*/ 1064135497 h 2193"/>
              <a:gd name="T20" fmla="*/ 2147483647 w 10322"/>
              <a:gd name="T21" fmla="*/ 1021341007 h 2193"/>
              <a:gd name="T22" fmla="*/ 2147483647 w 10322"/>
              <a:gd name="T23" fmla="*/ 0 h 2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089325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8" t="10626" r="3577" b="16208"/>
          <a:stretch>
            <a:fillRect/>
          </a:stretch>
        </p:blipFill>
        <p:spPr bwMode="auto">
          <a:xfrm>
            <a:off x="-63500" y="-46564"/>
            <a:ext cx="12287251" cy="6940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6955575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992;p14"/>
          <p:cNvGrpSpPr>
            <a:grpSpLocks/>
          </p:cNvGrpSpPr>
          <p:nvPr userDrawn="1"/>
        </p:nvGrpSpPr>
        <p:grpSpPr bwMode="auto">
          <a:xfrm>
            <a:off x="395820" y="220136"/>
            <a:ext cx="11614149" cy="6239933"/>
            <a:chOff x="395894" y="219519"/>
            <a:chExt cx="8518865" cy="4788281"/>
          </a:xfrm>
        </p:grpSpPr>
        <p:sp>
          <p:nvSpPr>
            <p:cNvPr id="3" name="Google Shape;993;p14"/>
            <p:cNvSpPr>
              <a:spLocks/>
            </p:cNvSpPr>
            <p:nvPr/>
          </p:nvSpPr>
          <p:spPr bwMode="auto">
            <a:xfrm>
              <a:off x="661185" y="219519"/>
              <a:ext cx="8068819" cy="4788281"/>
            </a:xfrm>
            <a:custGeom>
              <a:avLst/>
              <a:gdLst>
                <a:gd name="T0" fmla="*/ 2147483647 w 257584"/>
                <a:gd name="T1" fmla="*/ 1144067 h 146846"/>
                <a:gd name="T2" fmla="*/ 952813 w 257584"/>
                <a:gd name="T3" fmla="*/ 2147483647 h 146846"/>
                <a:gd name="T4" fmla="*/ 952813 w 257584"/>
                <a:gd name="T5" fmla="*/ 2147483647 h 146846"/>
                <a:gd name="T6" fmla="*/ 2147483647 w 257584"/>
                <a:gd name="T7" fmla="*/ 2147483647 h 146846"/>
                <a:gd name="T8" fmla="*/ 2147483647 w 257584"/>
                <a:gd name="T9" fmla="*/ 2147483647 h 146846"/>
                <a:gd name="T10" fmla="*/ 2147483647 w 257584"/>
                <a:gd name="T11" fmla="*/ 2147483647 h 146846"/>
                <a:gd name="T12" fmla="*/ 2147483647 w 257584"/>
                <a:gd name="T13" fmla="*/ 2147483647 h 146846"/>
                <a:gd name="T14" fmla="*/ 2147483647 w 257584"/>
                <a:gd name="T15" fmla="*/ 1144067 h 146846"/>
                <a:gd name="T16" fmla="*/ 2147483647 w 257584"/>
                <a:gd name="T17" fmla="*/ 1144067 h 1468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lnTo>
                    <a:pt x="7146" y="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 defTabSz="914037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4300" smtClean="0">
                <a:solidFill>
                  <a:prstClr val="black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  <p:grpSp>
          <p:nvGrpSpPr>
            <p:cNvPr id="4" name="Google Shape;994;p14"/>
            <p:cNvGrpSpPr>
              <a:grpSpLocks/>
            </p:cNvGrpSpPr>
            <p:nvPr/>
          </p:nvGrpSpPr>
          <p:grpSpPr bwMode="auto"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3" name="Google Shape;995;p14"/>
              <p:cNvSpPr>
                <a:spLocks/>
              </p:cNvSpPr>
              <p:nvPr/>
            </p:nvSpPr>
            <p:spPr bwMode="auto">
              <a:xfrm>
                <a:off x="8341543" y="2361783"/>
                <a:ext cx="569676" cy="300837"/>
              </a:xfrm>
              <a:custGeom>
                <a:avLst/>
                <a:gdLst>
                  <a:gd name="T0" fmla="*/ 0 w 18186"/>
                  <a:gd name="T1" fmla="*/ 1144068 h 9226"/>
                  <a:gd name="T2" fmla="*/ 0 w 18186"/>
                  <a:gd name="T3" fmla="*/ 2147483647 h 9226"/>
                  <a:gd name="T4" fmla="*/ 2147483647 w 18186"/>
                  <a:gd name="T5" fmla="*/ 2147483647 h 9226"/>
                  <a:gd name="T6" fmla="*/ 2147483647 w 18186"/>
                  <a:gd name="T7" fmla="*/ 2147483647 h 9226"/>
                  <a:gd name="T8" fmla="*/ 2147483647 w 18186"/>
                  <a:gd name="T9" fmla="*/ 1144068 h 9226"/>
                  <a:gd name="T10" fmla="*/ 0 w 18186"/>
                  <a:gd name="T11" fmla="*/ 1144068 h 9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defTabSz="91403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4300" smtClean="0">
                  <a:solidFill>
                    <a:prstClr val="black"/>
                  </a:solidFill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24" name="Google Shape;996;p14"/>
              <p:cNvSpPr>
                <a:spLocks/>
              </p:cNvSpPr>
              <p:nvPr/>
            </p:nvSpPr>
            <p:spPr bwMode="auto">
              <a:xfrm>
                <a:off x="8341543" y="2282008"/>
                <a:ext cx="569676" cy="300837"/>
              </a:xfrm>
              <a:custGeom>
                <a:avLst/>
                <a:gdLst>
                  <a:gd name="T0" fmla="*/ 0 w 18186"/>
                  <a:gd name="T1" fmla="*/ 1144068 h 9226"/>
                  <a:gd name="T2" fmla="*/ 0 w 18186"/>
                  <a:gd name="T3" fmla="*/ 2147483647 h 9226"/>
                  <a:gd name="T4" fmla="*/ 2147483647 w 18186"/>
                  <a:gd name="T5" fmla="*/ 2147483647 h 9226"/>
                  <a:gd name="T6" fmla="*/ 2147483647 w 18186"/>
                  <a:gd name="T7" fmla="*/ 2147483647 h 9226"/>
                  <a:gd name="T8" fmla="*/ 2147483647 w 18186"/>
                  <a:gd name="T9" fmla="*/ 1144068 h 9226"/>
                  <a:gd name="T10" fmla="*/ 0 w 18186"/>
                  <a:gd name="T11" fmla="*/ 1144068 h 9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defTabSz="91403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4300" smtClean="0">
                  <a:solidFill>
                    <a:prstClr val="black"/>
                  </a:solidFill>
                  <a:latin typeface="Times New Roman" pitchFamily="18" charset="0"/>
                  <a:cs typeface="Arial" pitchFamily="34" charset="0"/>
                </a:endParaRPr>
              </a:p>
            </p:txBody>
          </p:sp>
        </p:grpSp>
        <p:sp>
          <p:nvSpPr>
            <p:cNvPr id="5" name="Google Shape;997;p14"/>
            <p:cNvSpPr>
              <a:spLocks/>
            </p:cNvSpPr>
            <p:nvPr/>
          </p:nvSpPr>
          <p:spPr bwMode="auto">
            <a:xfrm>
              <a:off x="8341543" y="4447718"/>
              <a:ext cx="569676" cy="308239"/>
            </a:xfrm>
            <a:custGeom>
              <a:avLst/>
              <a:gdLst>
                <a:gd name="T0" fmla="*/ 0 w 18186"/>
                <a:gd name="T1" fmla="*/ 0 h 9453"/>
                <a:gd name="T2" fmla="*/ 0 w 18186"/>
                <a:gd name="T3" fmla="*/ 2147483647 h 9453"/>
                <a:gd name="T4" fmla="*/ 2147483647 w 18186"/>
                <a:gd name="T5" fmla="*/ 2147483647 h 9453"/>
                <a:gd name="T6" fmla="*/ 2147483647 w 18186"/>
                <a:gd name="T7" fmla="*/ 2147483647 h 9453"/>
                <a:gd name="T8" fmla="*/ 2147483647 w 18186"/>
                <a:gd name="T9" fmla="*/ 0 h 9453"/>
                <a:gd name="T10" fmla="*/ 0 w 18186"/>
                <a:gd name="T11" fmla="*/ 0 h 94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5959">
                <a:alpha val="1451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 defTabSz="914037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4300" smtClean="0">
                <a:solidFill>
                  <a:prstClr val="black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  <p:grpSp>
          <p:nvGrpSpPr>
            <p:cNvPr id="6" name="Google Shape;998;p14"/>
            <p:cNvGrpSpPr>
              <a:grpSpLocks/>
            </p:cNvGrpSpPr>
            <p:nvPr/>
          </p:nvGrpSpPr>
          <p:grpSpPr bwMode="auto"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1" name="Google Shape;999;p14"/>
              <p:cNvSpPr>
                <a:spLocks/>
              </p:cNvSpPr>
              <p:nvPr/>
            </p:nvSpPr>
            <p:spPr bwMode="auto">
              <a:xfrm>
                <a:off x="8341543" y="1800869"/>
                <a:ext cx="569676" cy="300837"/>
              </a:xfrm>
              <a:custGeom>
                <a:avLst/>
                <a:gdLst>
                  <a:gd name="T0" fmla="*/ 0 w 18186"/>
                  <a:gd name="T1" fmla="*/ 0 h 9226"/>
                  <a:gd name="T2" fmla="*/ 0 w 18186"/>
                  <a:gd name="T3" fmla="*/ 2147483647 h 9226"/>
                  <a:gd name="T4" fmla="*/ 2147483647 w 18186"/>
                  <a:gd name="T5" fmla="*/ 2147483647 h 9226"/>
                  <a:gd name="T6" fmla="*/ 2147483647 w 18186"/>
                  <a:gd name="T7" fmla="*/ 2147483647 h 9226"/>
                  <a:gd name="T8" fmla="*/ 2147483647 w 18186"/>
                  <a:gd name="T9" fmla="*/ 0 h 9226"/>
                  <a:gd name="T10" fmla="*/ 0 w 18186"/>
                  <a:gd name="T11" fmla="*/ 0 h 9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defTabSz="91403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4300" smtClean="0">
                  <a:solidFill>
                    <a:prstClr val="black"/>
                  </a:solidFill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22" name="Google Shape;1000;p14">
                <a:extLst/>
              </p:cNvPr>
              <p:cNvSpPr/>
              <p:nvPr/>
            </p:nvSpPr>
            <p:spPr>
              <a:xfrm>
                <a:off x="8341867" y="1720324"/>
                <a:ext cx="569787" cy="302110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lIns="91425" tIns="91425" rIns="91425" bIns="91425" anchor="ctr"/>
              <a:lstStyle/>
              <a:p>
                <a:pPr defTabSz="913538">
                  <a:defRPr/>
                </a:pPr>
                <a:endParaRPr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7" name="Google Shape;1001;p14"/>
            <p:cNvGrpSpPr>
              <a:grpSpLocks/>
            </p:cNvGrpSpPr>
            <p:nvPr/>
          </p:nvGrpSpPr>
          <p:grpSpPr bwMode="auto"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9" name="Google Shape;1002;p14"/>
              <p:cNvSpPr>
                <a:spLocks/>
              </p:cNvSpPr>
              <p:nvPr/>
            </p:nvSpPr>
            <p:spPr bwMode="auto">
              <a:xfrm>
                <a:off x="8346273" y="1263367"/>
                <a:ext cx="568486" cy="308239"/>
              </a:xfrm>
              <a:custGeom>
                <a:avLst/>
                <a:gdLst>
                  <a:gd name="T0" fmla="*/ 0 w 18148"/>
                  <a:gd name="T1" fmla="*/ 0 h 9453"/>
                  <a:gd name="T2" fmla="*/ 0 w 18148"/>
                  <a:gd name="T3" fmla="*/ 2147483647 h 9453"/>
                  <a:gd name="T4" fmla="*/ 2147483647 w 18148"/>
                  <a:gd name="T5" fmla="*/ 2147483647 h 9453"/>
                  <a:gd name="T6" fmla="*/ 2147483647 w 18148"/>
                  <a:gd name="T7" fmla="*/ 2147483647 h 9453"/>
                  <a:gd name="T8" fmla="*/ 2147483647 w 18148"/>
                  <a:gd name="T9" fmla="*/ 0 h 9453"/>
                  <a:gd name="T10" fmla="*/ 0 w 18148"/>
                  <a:gd name="T11" fmla="*/ 0 h 94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defTabSz="91403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4300" smtClean="0">
                  <a:solidFill>
                    <a:prstClr val="black"/>
                  </a:solidFill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20" name="Google Shape;1003;p14"/>
              <p:cNvSpPr>
                <a:spLocks/>
              </p:cNvSpPr>
              <p:nvPr/>
            </p:nvSpPr>
            <p:spPr bwMode="auto">
              <a:xfrm>
                <a:off x="8346273" y="1183592"/>
                <a:ext cx="568486" cy="308239"/>
              </a:xfrm>
              <a:custGeom>
                <a:avLst/>
                <a:gdLst>
                  <a:gd name="T0" fmla="*/ 0 w 18148"/>
                  <a:gd name="T1" fmla="*/ 0 h 9453"/>
                  <a:gd name="T2" fmla="*/ 0 w 18148"/>
                  <a:gd name="T3" fmla="*/ 2147483647 h 9453"/>
                  <a:gd name="T4" fmla="*/ 2147483647 w 18148"/>
                  <a:gd name="T5" fmla="*/ 2147483647 h 9453"/>
                  <a:gd name="T6" fmla="*/ 2147483647 w 18148"/>
                  <a:gd name="T7" fmla="*/ 2147483647 h 9453"/>
                  <a:gd name="T8" fmla="*/ 2147483647 w 18148"/>
                  <a:gd name="T9" fmla="*/ 0 h 9453"/>
                  <a:gd name="T10" fmla="*/ 0 w 18148"/>
                  <a:gd name="T11" fmla="*/ 0 h 94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defTabSz="91403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4300" smtClean="0">
                  <a:solidFill>
                    <a:prstClr val="black"/>
                  </a:solidFill>
                  <a:latin typeface="Times New Roman" pitchFamily="18" charset="0"/>
                  <a:cs typeface="Arial" pitchFamily="34" charset="0"/>
                </a:endParaRPr>
              </a:p>
            </p:txBody>
          </p:sp>
        </p:grpSp>
        <p:grpSp>
          <p:nvGrpSpPr>
            <p:cNvPr id="8" name="Google Shape;1004;p14"/>
            <p:cNvGrpSpPr>
              <a:grpSpLocks/>
            </p:cNvGrpSpPr>
            <p:nvPr/>
          </p:nvGrpSpPr>
          <p:grpSpPr bwMode="auto"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7" name="Google Shape;1005;p14"/>
              <p:cNvSpPr>
                <a:spLocks/>
              </p:cNvSpPr>
              <p:nvPr/>
            </p:nvSpPr>
            <p:spPr bwMode="auto">
              <a:xfrm>
                <a:off x="8341543" y="686410"/>
                <a:ext cx="569676" cy="308239"/>
              </a:xfrm>
              <a:custGeom>
                <a:avLst/>
                <a:gdLst>
                  <a:gd name="T0" fmla="*/ 0 w 18186"/>
                  <a:gd name="T1" fmla="*/ 0 h 9453"/>
                  <a:gd name="T2" fmla="*/ 0 w 18186"/>
                  <a:gd name="T3" fmla="*/ 2147483647 h 9453"/>
                  <a:gd name="T4" fmla="*/ 2147483647 w 18186"/>
                  <a:gd name="T5" fmla="*/ 2147483647 h 9453"/>
                  <a:gd name="T6" fmla="*/ 2147483647 w 18186"/>
                  <a:gd name="T7" fmla="*/ 2147483647 h 9453"/>
                  <a:gd name="T8" fmla="*/ 2147483647 w 18186"/>
                  <a:gd name="T9" fmla="*/ 0 h 9453"/>
                  <a:gd name="T10" fmla="*/ 0 w 18186"/>
                  <a:gd name="T11" fmla="*/ 0 h 94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defTabSz="91403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4300" smtClean="0">
                  <a:solidFill>
                    <a:prstClr val="black"/>
                  </a:solidFill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8" name="Google Shape;1006;p14">
                <a:extLst/>
              </p:cNvPr>
              <p:cNvSpPr/>
              <p:nvPr/>
            </p:nvSpPr>
            <p:spPr>
              <a:xfrm>
                <a:off x="8341867" y="606090"/>
                <a:ext cx="569787" cy="30860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lIns="91425" tIns="91425" rIns="91425" bIns="91425" anchor="ctr"/>
              <a:lstStyle/>
              <a:p>
                <a:pPr defTabSz="913538">
                  <a:defRPr/>
                </a:pPr>
                <a:endParaRPr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9" name="Google Shape;1007;p14"/>
            <p:cNvGrpSpPr>
              <a:grpSpLocks/>
            </p:cNvGrpSpPr>
            <p:nvPr/>
          </p:nvGrpSpPr>
          <p:grpSpPr bwMode="auto"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5" name="Google Shape;1008;p14"/>
              <p:cNvSpPr>
                <a:spLocks/>
              </p:cNvSpPr>
              <p:nvPr/>
            </p:nvSpPr>
            <p:spPr bwMode="auto">
              <a:xfrm>
                <a:off x="8341543" y="2361783"/>
                <a:ext cx="569676" cy="300837"/>
              </a:xfrm>
              <a:custGeom>
                <a:avLst/>
                <a:gdLst>
                  <a:gd name="T0" fmla="*/ 0 w 18186"/>
                  <a:gd name="T1" fmla="*/ 1144068 h 9226"/>
                  <a:gd name="T2" fmla="*/ 0 w 18186"/>
                  <a:gd name="T3" fmla="*/ 2147483647 h 9226"/>
                  <a:gd name="T4" fmla="*/ 2147483647 w 18186"/>
                  <a:gd name="T5" fmla="*/ 2147483647 h 9226"/>
                  <a:gd name="T6" fmla="*/ 2147483647 w 18186"/>
                  <a:gd name="T7" fmla="*/ 2147483647 h 9226"/>
                  <a:gd name="T8" fmla="*/ 2147483647 w 18186"/>
                  <a:gd name="T9" fmla="*/ 1144068 h 9226"/>
                  <a:gd name="T10" fmla="*/ 0 w 18186"/>
                  <a:gd name="T11" fmla="*/ 1144068 h 9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defTabSz="91403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4300" smtClean="0">
                  <a:solidFill>
                    <a:prstClr val="black"/>
                  </a:solidFill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6" name="Google Shape;1009;p14"/>
              <p:cNvSpPr>
                <a:spLocks/>
              </p:cNvSpPr>
              <p:nvPr/>
            </p:nvSpPr>
            <p:spPr bwMode="auto">
              <a:xfrm>
                <a:off x="8341543" y="2282008"/>
                <a:ext cx="569676" cy="300837"/>
              </a:xfrm>
              <a:custGeom>
                <a:avLst/>
                <a:gdLst>
                  <a:gd name="T0" fmla="*/ 0 w 18186"/>
                  <a:gd name="T1" fmla="*/ 1144068 h 9226"/>
                  <a:gd name="T2" fmla="*/ 0 w 18186"/>
                  <a:gd name="T3" fmla="*/ 2147483647 h 9226"/>
                  <a:gd name="T4" fmla="*/ 2147483647 w 18186"/>
                  <a:gd name="T5" fmla="*/ 2147483647 h 9226"/>
                  <a:gd name="T6" fmla="*/ 2147483647 w 18186"/>
                  <a:gd name="T7" fmla="*/ 2147483647 h 9226"/>
                  <a:gd name="T8" fmla="*/ 2147483647 w 18186"/>
                  <a:gd name="T9" fmla="*/ 1144068 h 9226"/>
                  <a:gd name="T10" fmla="*/ 0 w 18186"/>
                  <a:gd name="T11" fmla="*/ 1144068 h 9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defTabSz="91403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4300" smtClean="0">
                  <a:solidFill>
                    <a:prstClr val="black"/>
                  </a:solidFill>
                  <a:latin typeface="Times New Roman" pitchFamily="18" charset="0"/>
                  <a:cs typeface="Arial" pitchFamily="34" charset="0"/>
                </a:endParaRPr>
              </a:p>
            </p:txBody>
          </p:sp>
        </p:grpSp>
        <p:grpSp>
          <p:nvGrpSpPr>
            <p:cNvPr id="10" name="Google Shape;1010;p14"/>
            <p:cNvGrpSpPr>
              <a:grpSpLocks/>
            </p:cNvGrpSpPr>
            <p:nvPr/>
          </p:nvGrpSpPr>
          <p:grpSpPr bwMode="auto"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3" name="Google Shape;1011;p14"/>
              <p:cNvSpPr>
                <a:spLocks/>
              </p:cNvSpPr>
              <p:nvPr/>
            </p:nvSpPr>
            <p:spPr bwMode="auto">
              <a:xfrm>
                <a:off x="8341543" y="2361783"/>
                <a:ext cx="569676" cy="300837"/>
              </a:xfrm>
              <a:custGeom>
                <a:avLst/>
                <a:gdLst>
                  <a:gd name="T0" fmla="*/ 0 w 18186"/>
                  <a:gd name="T1" fmla="*/ 1144068 h 9226"/>
                  <a:gd name="T2" fmla="*/ 0 w 18186"/>
                  <a:gd name="T3" fmla="*/ 2147483647 h 9226"/>
                  <a:gd name="T4" fmla="*/ 2147483647 w 18186"/>
                  <a:gd name="T5" fmla="*/ 2147483647 h 9226"/>
                  <a:gd name="T6" fmla="*/ 2147483647 w 18186"/>
                  <a:gd name="T7" fmla="*/ 2147483647 h 9226"/>
                  <a:gd name="T8" fmla="*/ 2147483647 w 18186"/>
                  <a:gd name="T9" fmla="*/ 1144068 h 9226"/>
                  <a:gd name="T10" fmla="*/ 0 w 18186"/>
                  <a:gd name="T11" fmla="*/ 1144068 h 9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defTabSz="91403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4300" smtClean="0">
                  <a:solidFill>
                    <a:prstClr val="black"/>
                  </a:solidFill>
                  <a:latin typeface="Times New Roman" pitchFamily="18" charset="0"/>
                  <a:cs typeface="Arial" pitchFamily="34" charset="0"/>
                </a:endParaRPr>
              </a:p>
            </p:txBody>
          </p:sp>
          <p:sp>
            <p:nvSpPr>
              <p:cNvPr id="14" name="Google Shape;1012;p14">
                <a:extLst/>
              </p:cNvPr>
              <p:cNvSpPr/>
              <p:nvPr/>
            </p:nvSpPr>
            <p:spPr>
              <a:xfrm>
                <a:off x="8341867" y="2282818"/>
                <a:ext cx="569787" cy="300485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lIns="91425" tIns="91425" rIns="91425" bIns="91425" anchor="ctr"/>
              <a:lstStyle/>
              <a:p>
                <a:pPr defTabSz="913538">
                  <a:defRPr/>
                </a:pPr>
                <a:endParaRPr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11" name="Google Shape;1013;p14">
              <a:extLst/>
            </p:cNvPr>
            <p:cNvSpPr/>
            <p:nvPr/>
          </p:nvSpPr>
          <p:spPr>
            <a:xfrm>
              <a:off x="8341867" y="4367847"/>
              <a:ext cx="569787" cy="308607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 defTabSz="913538">
                <a:defRPr/>
              </a:pPr>
              <a:endParaRPr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2" name="Google Shape;1014;p14"/>
            <p:cNvSpPr>
              <a:spLocks/>
            </p:cNvSpPr>
            <p:nvPr/>
          </p:nvSpPr>
          <p:spPr bwMode="auto">
            <a:xfrm>
              <a:off x="395894" y="219519"/>
              <a:ext cx="8053438" cy="4788281"/>
            </a:xfrm>
            <a:custGeom>
              <a:avLst/>
              <a:gdLst>
                <a:gd name="T0" fmla="*/ 2147483647 w 257093"/>
                <a:gd name="T1" fmla="*/ 1144067 h 146846"/>
                <a:gd name="T2" fmla="*/ 952812 w 257093"/>
                <a:gd name="T3" fmla="*/ 2147483647 h 146846"/>
                <a:gd name="T4" fmla="*/ 952812 w 257093"/>
                <a:gd name="T5" fmla="*/ 2147483647 h 146846"/>
                <a:gd name="T6" fmla="*/ 2147483647 w 257093"/>
                <a:gd name="T7" fmla="*/ 2147483647 h 146846"/>
                <a:gd name="T8" fmla="*/ 2147483647 w 257093"/>
                <a:gd name="T9" fmla="*/ 2147483647 h 146846"/>
                <a:gd name="T10" fmla="*/ 2147483647 w 257093"/>
                <a:gd name="T11" fmla="*/ 2147483647 h 146846"/>
                <a:gd name="T12" fmla="*/ 2147483647 w 257093"/>
                <a:gd name="T13" fmla="*/ 2147483647 h 146846"/>
                <a:gd name="T14" fmla="*/ 2147483647 w 257093"/>
                <a:gd name="T15" fmla="*/ 1144067 h 146846"/>
                <a:gd name="T16" fmla="*/ 2147483647 w 257093"/>
                <a:gd name="T17" fmla="*/ 1144067 h 1468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lnTo>
                    <a:pt x="7146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pPr defTabSz="914037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4300" smtClean="0">
                <a:solidFill>
                  <a:prstClr val="black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</p:grpSp>
      <p:sp>
        <p:nvSpPr>
          <p:cNvPr id="25" name="Google Shape;1082;p14"/>
          <p:cNvSpPr>
            <a:spLocks/>
          </p:cNvSpPr>
          <p:nvPr userDrawn="1"/>
        </p:nvSpPr>
        <p:spPr bwMode="auto">
          <a:xfrm>
            <a:off x="465669" y="882651"/>
            <a:ext cx="110067" cy="177800"/>
          </a:xfrm>
          <a:custGeom>
            <a:avLst/>
            <a:gdLst>
              <a:gd name="T0" fmla="*/ 1448382491 w 2534"/>
              <a:gd name="T1" fmla="*/ 1180182 h 4047"/>
              <a:gd name="T2" fmla="*/ 0 w 2534"/>
              <a:gd name="T3" fmla="*/ 2147483647 h 4047"/>
              <a:gd name="T4" fmla="*/ 1448382491 w 2534"/>
              <a:gd name="T5" fmla="*/ 2147483647 h 4047"/>
              <a:gd name="T6" fmla="*/ 2147483647 w 2534"/>
              <a:gd name="T7" fmla="*/ 2147483647 h 4047"/>
              <a:gd name="T8" fmla="*/ 1448382491 w 2534"/>
              <a:gd name="T9" fmla="*/ 1180182 h 40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26" name="Google Shape;1083;p14"/>
          <p:cNvSpPr>
            <a:spLocks/>
          </p:cNvSpPr>
          <p:nvPr userDrawn="1"/>
        </p:nvSpPr>
        <p:spPr bwMode="auto">
          <a:xfrm>
            <a:off x="201084" y="905933"/>
            <a:ext cx="448733" cy="112184"/>
          </a:xfrm>
          <a:custGeom>
            <a:avLst/>
            <a:gdLst>
              <a:gd name="T0" fmla="*/ 884277264 w 10360"/>
              <a:gd name="T1" fmla="*/ 1208313 h 2534"/>
              <a:gd name="T2" fmla="*/ 0 w 10360"/>
              <a:gd name="T3" fmla="*/ 1563092156 h 2534"/>
              <a:gd name="T4" fmla="*/ 884277264 w 10360"/>
              <a:gd name="T5" fmla="*/ 2147483647 h 2534"/>
              <a:gd name="T6" fmla="*/ 2147483647 w 10360"/>
              <a:gd name="T7" fmla="*/ 2147483647 h 2534"/>
              <a:gd name="T8" fmla="*/ 2147483647 w 10360"/>
              <a:gd name="T9" fmla="*/ 1563092156 h 2534"/>
              <a:gd name="T10" fmla="*/ 2147483647 w 10360"/>
              <a:gd name="T11" fmla="*/ 1208313 h 2534"/>
              <a:gd name="T12" fmla="*/ 884277264 w 10360"/>
              <a:gd name="T13" fmla="*/ 1208313 h 2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27" name="Google Shape;1084;p14"/>
          <p:cNvSpPr>
            <a:spLocks/>
          </p:cNvSpPr>
          <p:nvPr userDrawn="1"/>
        </p:nvSpPr>
        <p:spPr bwMode="auto">
          <a:xfrm>
            <a:off x="224369" y="988488"/>
            <a:ext cx="44451" cy="46567"/>
          </a:xfrm>
          <a:custGeom>
            <a:avLst/>
            <a:gdLst>
              <a:gd name="T0" fmla="*/ 1156046886 w 1022"/>
              <a:gd name="T1" fmla="*/ 2147483647 h 1"/>
              <a:gd name="T2" fmla="*/ 43041283 w 1022"/>
              <a:gd name="T3" fmla="*/ 2147483647 h 1"/>
              <a:gd name="T4" fmla="*/ 43041283 w 1022"/>
              <a:gd name="T5" fmla="*/ 2147483647 h 1"/>
              <a:gd name="T6" fmla="*/ 43041283 w 1022"/>
              <a:gd name="T7" fmla="*/ 2147483647 h 1"/>
              <a:gd name="T8" fmla="*/ 1156046886 w 1022"/>
              <a:gd name="T9" fmla="*/ 2147483647 h 1"/>
              <a:gd name="T10" fmla="*/ 1156046886 w 1022"/>
              <a:gd name="T11" fmla="*/ 2147483647 h 1"/>
              <a:gd name="T12" fmla="*/ 1144942 w 1022"/>
              <a:gd name="T13" fmla="*/ 2147483647 h 1"/>
              <a:gd name="T14" fmla="*/ 1144942 w 1022"/>
              <a:gd name="T15" fmla="*/ 2147483647 h 1"/>
              <a:gd name="T16" fmla="*/ 1144942 w 1022"/>
              <a:gd name="T17" fmla="*/ 2147483647 h 1"/>
              <a:gd name="T18" fmla="*/ 1144942 w 1022"/>
              <a:gd name="T19" fmla="*/ 2147483647 h 1"/>
              <a:gd name="T20" fmla="*/ 1144942 w 1022"/>
              <a:gd name="T21" fmla="*/ 2147483647 h 1"/>
              <a:gd name="T22" fmla="*/ 1144942 w 1022"/>
              <a:gd name="T23" fmla="*/ 2147483647 h 1"/>
              <a:gd name="T24" fmla="*/ 1144942 w 1022"/>
              <a:gd name="T25" fmla="*/ 2147483647 h 1"/>
              <a:gd name="T26" fmla="*/ 1144942 w 1022"/>
              <a:gd name="T27" fmla="*/ 2147483647 h 1"/>
              <a:gd name="T28" fmla="*/ 1144942 w 1022"/>
              <a:gd name="T29" fmla="*/ 2147483647 h 1"/>
              <a:gd name="T30" fmla="*/ 1144942 w 1022"/>
              <a:gd name="T31" fmla="*/ 2147483647 h 1"/>
              <a:gd name="T32" fmla="*/ 1144942 w 1022"/>
              <a:gd name="T33" fmla="*/ 2147483647 h 1"/>
              <a:gd name="T34" fmla="*/ 1144942 w 1022"/>
              <a:gd name="T35" fmla="*/ 2147483647 h 1"/>
              <a:gd name="T36" fmla="*/ 1144942 w 1022"/>
              <a:gd name="T37" fmla="*/ 2147483647 h 1"/>
              <a:gd name="T38" fmla="*/ 1144942 w 1022"/>
              <a:gd name="T39" fmla="*/ 2147483647 h 1"/>
              <a:gd name="T40" fmla="*/ 1144942 w 1022"/>
              <a:gd name="T41" fmla="*/ 2147483647 h 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28" name="Google Shape;1085;p14"/>
          <p:cNvSpPr>
            <a:spLocks/>
          </p:cNvSpPr>
          <p:nvPr userDrawn="1"/>
        </p:nvSpPr>
        <p:spPr bwMode="auto">
          <a:xfrm>
            <a:off x="524955" y="948269"/>
            <a:ext cx="46567" cy="44451"/>
          </a:xfrm>
          <a:custGeom>
            <a:avLst/>
            <a:gdLst>
              <a:gd name="T0" fmla="*/ 2147483647 w 1"/>
              <a:gd name="T1" fmla="*/ 0 h 1"/>
              <a:gd name="T2" fmla="*/ 2147483647 w 1"/>
              <a:gd name="T3" fmla="*/ 0 h 1"/>
              <a:gd name="T4" fmla="*/ 2147483647 w 1"/>
              <a:gd name="T5" fmla="*/ 0 h 1"/>
              <a:gd name="T6" fmla="*/ 2147483647 w 1"/>
              <a:gd name="T7" fmla="*/ 0 h 1"/>
              <a:gd name="T8" fmla="*/ 2147483647 w 1"/>
              <a:gd name="T9" fmla="*/ 0 h 1"/>
              <a:gd name="T10" fmla="*/ 2147483647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29" name="Google Shape;1086;p14"/>
          <p:cNvSpPr>
            <a:spLocks/>
          </p:cNvSpPr>
          <p:nvPr userDrawn="1"/>
        </p:nvSpPr>
        <p:spPr bwMode="auto">
          <a:xfrm>
            <a:off x="201084" y="918633"/>
            <a:ext cx="448733" cy="95251"/>
          </a:xfrm>
          <a:custGeom>
            <a:avLst/>
            <a:gdLst>
              <a:gd name="T0" fmla="*/ 2147483647 w 10322"/>
              <a:gd name="T1" fmla="*/ 0 h 2193"/>
              <a:gd name="T2" fmla="*/ 2147483647 w 10322"/>
              <a:gd name="T3" fmla="*/ 0 h 2193"/>
              <a:gd name="T4" fmla="*/ 2147483647 w 10322"/>
              <a:gd name="T5" fmla="*/ 382873280 h 2193"/>
              <a:gd name="T6" fmla="*/ 2147483647 w 10322"/>
              <a:gd name="T7" fmla="*/ 1788193310 h 2193"/>
              <a:gd name="T8" fmla="*/ 598999007 w 10322"/>
              <a:gd name="T9" fmla="*/ 1788193310 h 2193"/>
              <a:gd name="T10" fmla="*/ 0 w 10322"/>
              <a:gd name="T11" fmla="*/ 1405320029 h 2193"/>
              <a:gd name="T12" fmla="*/ 0 w 10322"/>
              <a:gd name="T13" fmla="*/ 1405320029 h 2193"/>
              <a:gd name="T14" fmla="*/ 812588302 w 10322"/>
              <a:gd name="T15" fmla="*/ 2147483647 h 2193"/>
              <a:gd name="T16" fmla="*/ 2147483647 w 10322"/>
              <a:gd name="T17" fmla="*/ 2147483647 h 2193"/>
              <a:gd name="T18" fmla="*/ 2147483647 w 10322"/>
              <a:gd name="T19" fmla="*/ 1064135497 h 2193"/>
              <a:gd name="T20" fmla="*/ 2147483647 w 10322"/>
              <a:gd name="T21" fmla="*/ 1021341007 h 2193"/>
              <a:gd name="T22" fmla="*/ 2147483647 w 10322"/>
              <a:gd name="T23" fmla="*/ 0 h 2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0" name="Google Shape;1082;p14"/>
          <p:cNvSpPr>
            <a:spLocks/>
          </p:cNvSpPr>
          <p:nvPr userDrawn="1"/>
        </p:nvSpPr>
        <p:spPr bwMode="auto">
          <a:xfrm>
            <a:off x="463550" y="1496484"/>
            <a:ext cx="110067" cy="177800"/>
          </a:xfrm>
          <a:custGeom>
            <a:avLst/>
            <a:gdLst>
              <a:gd name="T0" fmla="*/ 1448382491 w 2534"/>
              <a:gd name="T1" fmla="*/ 1180182 h 4047"/>
              <a:gd name="T2" fmla="*/ 0 w 2534"/>
              <a:gd name="T3" fmla="*/ 2147483647 h 4047"/>
              <a:gd name="T4" fmla="*/ 1448382491 w 2534"/>
              <a:gd name="T5" fmla="*/ 2147483647 h 4047"/>
              <a:gd name="T6" fmla="*/ 2147483647 w 2534"/>
              <a:gd name="T7" fmla="*/ 2147483647 h 4047"/>
              <a:gd name="T8" fmla="*/ 1448382491 w 2534"/>
              <a:gd name="T9" fmla="*/ 1180182 h 40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1" name="Google Shape;1083;p14"/>
          <p:cNvSpPr>
            <a:spLocks/>
          </p:cNvSpPr>
          <p:nvPr userDrawn="1"/>
        </p:nvSpPr>
        <p:spPr bwMode="auto">
          <a:xfrm>
            <a:off x="198968" y="1519767"/>
            <a:ext cx="448733" cy="112184"/>
          </a:xfrm>
          <a:custGeom>
            <a:avLst/>
            <a:gdLst>
              <a:gd name="T0" fmla="*/ 884277264 w 10360"/>
              <a:gd name="T1" fmla="*/ 1208313 h 2534"/>
              <a:gd name="T2" fmla="*/ 0 w 10360"/>
              <a:gd name="T3" fmla="*/ 1563092156 h 2534"/>
              <a:gd name="T4" fmla="*/ 884277264 w 10360"/>
              <a:gd name="T5" fmla="*/ 2147483647 h 2534"/>
              <a:gd name="T6" fmla="*/ 2147483647 w 10360"/>
              <a:gd name="T7" fmla="*/ 2147483647 h 2534"/>
              <a:gd name="T8" fmla="*/ 2147483647 w 10360"/>
              <a:gd name="T9" fmla="*/ 1563092156 h 2534"/>
              <a:gd name="T10" fmla="*/ 2147483647 w 10360"/>
              <a:gd name="T11" fmla="*/ 1208313 h 2534"/>
              <a:gd name="T12" fmla="*/ 884277264 w 10360"/>
              <a:gd name="T13" fmla="*/ 1208313 h 2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2" name="Google Shape;1084;p14"/>
          <p:cNvSpPr>
            <a:spLocks/>
          </p:cNvSpPr>
          <p:nvPr userDrawn="1"/>
        </p:nvSpPr>
        <p:spPr bwMode="auto">
          <a:xfrm>
            <a:off x="222273" y="1602339"/>
            <a:ext cx="46567" cy="46567"/>
          </a:xfrm>
          <a:custGeom>
            <a:avLst/>
            <a:gdLst>
              <a:gd name="T0" fmla="*/ 1392419391 w 1022"/>
              <a:gd name="T1" fmla="*/ 2147483647 h 1"/>
              <a:gd name="T2" fmla="*/ 51840114 w 1022"/>
              <a:gd name="T3" fmla="*/ 2147483647 h 1"/>
              <a:gd name="T4" fmla="*/ 51840114 w 1022"/>
              <a:gd name="T5" fmla="*/ 2147483647 h 1"/>
              <a:gd name="T6" fmla="*/ 51840114 w 1022"/>
              <a:gd name="T7" fmla="*/ 2147483647 h 1"/>
              <a:gd name="T8" fmla="*/ 1392419391 w 1022"/>
              <a:gd name="T9" fmla="*/ 2147483647 h 1"/>
              <a:gd name="T10" fmla="*/ 1392419391 w 1022"/>
              <a:gd name="T11" fmla="*/ 2147483647 h 1"/>
              <a:gd name="T12" fmla="*/ 1356983 w 1022"/>
              <a:gd name="T13" fmla="*/ 2147483647 h 1"/>
              <a:gd name="T14" fmla="*/ 1356983 w 1022"/>
              <a:gd name="T15" fmla="*/ 2147483647 h 1"/>
              <a:gd name="T16" fmla="*/ 1356983 w 1022"/>
              <a:gd name="T17" fmla="*/ 2147483647 h 1"/>
              <a:gd name="T18" fmla="*/ 1356983 w 1022"/>
              <a:gd name="T19" fmla="*/ 2147483647 h 1"/>
              <a:gd name="T20" fmla="*/ 1356983 w 1022"/>
              <a:gd name="T21" fmla="*/ 2147483647 h 1"/>
              <a:gd name="T22" fmla="*/ 1356983 w 1022"/>
              <a:gd name="T23" fmla="*/ 2147483647 h 1"/>
              <a:gd name="T24" fmla="*/ 1356983 w 1022"/>
              <a:gd name="T25" fmla="*/ 2147483647 h 1"/>
              <a:gd name="T26" fmla="*/ 1356983 w 1022"/>
              <a:gd name="T27" fmla="*/ 2147483647 h 1"/>
              <a:gd name="T28" fmla="*/ 1356983 w 1022"/>
              <a:gd name="T29" fmla="*/ 2147483647 h 1"/>
              <a:gd name="T30" fmla="*/ 1356983 w 1022"/>
              <a:gd name="T31" fmla="*/ 2147483647 h 1"/>
              <a:gd name="T32" fmla="*/ 1356983 w 1022"/>
              <a:gd name="T33" fmla="*/ 2147483647 h 1"/>
              <a:gd name="T34" fmla="*/ 1356983 w 1022"/>
              <a:gd name="T35" fmla="*/ 2147483647 h 1"/>
              <a:gd name="T36" fmla="*/ 1356983 w 1022"/>
              <a:gd name="T37" fmla="*/ 2147483647 h 1"/>
              <a:gd name="T38" fmla="*/ 1356983 w 1022"/>
              <a:gd name="T39" fmla="*/ 2147483647 h 1"/>
              <a:gd name="T40" fmla="*/ 1356983 w 1022"/>
              <a:gd name="T41" fmla="*/ 2147483647 h 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3" name="Google Shape;1085;p14"/>
          <p:cNvSpPr>
            <a:spLocks/>
          </p:cNvSpPr>
          <p:nvPr userDrawn="1"/>
        </p:nvSpPr>
        <p:spPr bwMode="auto">
          <a:xfrm>
            <a:off x="522839" y="1562101"/>
            <a:ext cx="46567" cy="44451"/>
          </a:xfrm>
          <a:custGeom>
            <a:avLst/>
            <a:gdLst>
              <a:gd name="T0" fmla="*/ 2147483647 w 1"/>
              <a:gd name="T1" fmla="*/ 0 h 1"/>
              <a:gd name="T2" fmla="*/ 2147483647 w 1"/>
              <a:gd name="T3" fmla="*/ 0 h 1"/>
              <a:gd name="T4" fmla="*/ 2147483647 w 1"/>
              <a:gd name="T5" fmla="*/ 0 h 1"/>
              <a:gd name="T6" fmla="*/ 2147483647 w 1"/>
              <a:gd name="T7" fmla="*/ 0 h 1"/>
              <a:gd name="T8" fmla="*/ 2147483647 w 1"/>
              <a:gd name="T9" fmla="*/ 0 h 1"/>
              <a:gd name="T10" fmla="*/ 2147483647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4" name="Google Shape;1086;p14"/>
          <p:cNvSpPr>
            <a:spLocks/>
          </p:cNvSpPr>
          <p:nvPr userDrawn="1"/>
        </p:nvSpPr>
        <p:spPr bwMode="auto">
          <a:xfrm>
            <a:off x="201084" y="1532469"/>
            <a:ext cx="446616" cy="95251"/>
          </a:xfrm>
          <a:custGeom>
            <a:avLst/>
            <a:gdLst>
              <a:gd name="T0" fmla="*/ 2147483647 w 10322"/>
              <a:gd name="T1" fmla="*/ 0 h 2193"/>
              <a:gd name="T2" fmla="*/ 2147483647 w 10322"/>
              <a:gd name="T3" fmla="*/ 0 h 2193"/>
              <a:gd name="T4" fmla="*/ 2147483647 w 10322"/>
              <a:gd name="T5" fmla="*/ 382873280 h 2193"/>
              <a:gd name="T6" fmla="*/ 2147483647 w 10322"/>
              <a:gd name="T7" fmla="*/ 1788193310 h 2193"/>
              <a:gd name="T8" fmla="*/ 587757192 w 10322"/>
              <a:gd name="T9" fmla="*/ 1788193310 h 2193"/>
              <a:gd name="T10" fmla="*/ 0 w 10322"/>
              <a:gd name="T11" fmla="*/ 1405320029 h 2193"/>
              <a:gd name="T12" fmla="*/ 0 w 10322"/>
              <a:gd name="T13" fmla="*/ 1405320029 h 2193"/>
              <a:gd name="T14" fmla="*/ 797346375 w 10322"/>
              <a:gd name="T15" fmla="*/ 2147483647 h 2193"/>
              <a:gd name="T16" fmla="*/ 2147483647 w 10322"/>
              <a:gd name="T17" fmla="*/ 2147483647 h 2193"/>
              <a:gd name="T18" fmla="*/ 2147483647 w 10322"/>
              <a:gd name="T19" fmla="*/ 1064135497 h 2193"/>
              <a:gd name="T20" fmla="*/ 2147483647 w 10322"/>
              <a:gd name="T21" fmla="*/ 1021341007 h 2193"/>
              <a:gd name="T22" fmla="*/ 2147483647 w 10322"/>
              <a:gd name="T23" fmla="*/ 0 h 2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5" name="Google Shape;1082;p14"/>
          <p:cNvSpPr>
            <a:spLocks/>
          </p:cNvSpPr>
          <p:nvPr userDrawn="1"/>
        </p:nvSpPr>
        <p:spPr bwMode="auto">
          <a:xfrm>
            <a:off x="463550" y="2110317"/>
            <a:ext cx="110067" cy="177800"/>
          </a:xfrm>
          <a:custGeom>
            <a:avLst/>
            <a:gdLst>
              <a:gd name="T0" fmla="*/ 1448382491 w 2534"/>
              <a:gd name="T1" fmla="*/ 1180182 h 4047"/>
              <a:gd name="T2" fmla="*/ 0 w 2534"/>
              <a:gd name="T3" fmla="*/ 2147483647 h 4047"/>
              <a:gd name="T4" fmla="*/ 1448382491 w 2534"/>
              <a:gd name="T5" fmla="*/ 2147483647 h 4047"/>
              <a:gd name="T6" fmla="*/ 2147483647 w 2534"/>
              <a:gd name="T7" fmla="*/ 2147483647 h 4047"/>
              <a:gd name="T8" fmla="*/ 1448382491 w 2534"/>
              <a:gd name="T9" fmla="*/ 1180182 h 40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6" name="Google Shape;1083;p14"/>
          <p:cNvSpPr>
            <a:spLocks/>
          </p:cNvSpPr>
          <p:nvPr userDrawn="1"/>
        </p:nvSpPr>
        <p:spPr bwMode="auto">
          <a:xfrm>
            <a:off x="198968" y="2133600"/>
            <a:ext cx="448733" cy="112184"/>
          </a:xfrm>
          <a:custGeom>
            <a:avLst/>
            <a:gdLst>
              <a:gd name="T0" fmla="*/ 884277264 w 10360"/>
              <a:gd name="T1" fmla="*/ 1208313 h 2534"/>
              <a:gd name="T2" fmla="*/ 0 w 10360"/>
              <a:gd name="T3" fmla="*/ 1563092156 h 2534"/>
              <a:gd name="T4" fmla="*/ 884277264 w 10360"/>
              <a:gd name="T5" fmla="*/ 2147483647 h 2534"/>
              <a:gd name="T6" fmla="*/ 2147483647 w 10360"/>
              <a:gd name="T7" fmla="*/ 2147483647 h 2534"/>
              <a:gd name="T8" fmla="*/ 2147483647 w 10360"/>
              <a:gd name="T9" fmla="*/ 1563092156 h 2534"/>
              <a:gd name="T10" fmla="*/ 2147483647 w 10360"/>
              <a:gd name="T11" fmla="*/ 1208313 h 2534"/>
              <a:gd name="T12" fmla="*/ 884277264 w 10360"/>
              <a:gd name="T13" fmla="*/ 1208313 h 2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7" name="Google Shape;1084;p14"/>
          <p:cNvSpPr>
            <a:spLocks/>
          </p:cNvSpPr>
          <p:nvPr userDrawn="1"/>
        </p:nvSpPr>
        <p:spPr bwMode="auto">
          <a:xfrm>
            <a:off x="222273" y="2216173"/>
            <a:ext cx="44449" cy="46567"/>
          </a:xfrm>
          <a:custGeom>
            <a:avLst/>
            <a:gdLst>
              <a:gd name="T0" fmla="*/ 1155908349 w 1022"/>
              <a:gd name="T1" fmla="*/ 2147483647 h 1"/>
              <a:gd name="T2" fmla="*/ 43037610 w 1022"/>
              <a:gd name="T3" fmla="*/ 2147483647 h 1"/>
              <a:gd name="T4" fmla="*/ 43037610 w 1022"/>
              <a:gd name="T5" fmla="*/ 2147483647 h 1"/>
              <a:gd name="T6" fmla="*/ 43037610 w 1022"/>
              <a:gd name="T7" fmla="*/ 2147483647 h 1"/>
              <a:gd name="T8" fmla="*/ 1155908349 w 1022"/>
              <a:gd name="T9" fmla="*/ 2147483647 h 1"/>
              <a:gd name="T10" fmla="*/ 1155908349 w 1022"/>
              <a:gd name="T11" fmla="*/ 2147483647 h 1"/>
              <a:gd name="T12" fmla="*/ 1144875 w 1022"/>
              <a:gd name="T13" fmla="*/ 2147483647 h 1"/>
              <a:gd name="T14" fmla="*/ 1144875 w 1022"/>
              <a:gd name="T15" fmla="*/ 2147483647 h 1"/>
              <a:gd name="T16" fmla="*/ 1144875 w 1022"/>
              <a:gd name="T17" fmla="*/ 2147483647 h 1"/>
              <a:gd name="T18" fmla="*/ 1144875 w 1022"/>
              <a:gd name="T19" fmla="*/ 2147483647 h 1"/>
              <a:gd name="T20" fmla="*/ 1144875 w 1022"/>
              <a:gd name="T21" fmla="*/ 2147483647 h 1"/>
              <a:gd name="T22" fmla="*/ 1144875 w 1022"/>
              <a:gd name="T23" fmla="*/ 2147483647 h 1"/>
              <a:gd name="T24" fmla="*/ 1144875 w 1022"/>
              <a:gd name="T25" fmla="*/ 2147483647 h 1"/>
              <a:gd name="T26" fmla="*/ 1144875 w 1022"/>
              <a:gd name="T27" fmla="*/ 2147483647 h 1"/>
              <a:gd name="T28" fmla="*/ 1144875 w 1022"/>
              <a:gd name="T29" fmla="*/ 2147483647 h 1"/>
              <a:gd name="T30" fmla="*/ 1144875 w 1022"/>
              <a:gd name="T31" fmla="*/ 2147483647 h 1"/>
              <a:gd name="T32" fmla="*/ 1144875 w 1022"/>
              <a:gd name="T33" fmla="*/ 2147483647 h 1"/>
              <a:gd name="T34" fmla="*/ 1144875 w 1022"/>
              <a:gd name="T35" fmla="*/ 2147483647 h 1"/>
              <a:gd name="T36" fmla="*/ 1144875 w 1022"/>
              <a:gd name="T37" fmla="*/ 2147483647 h 1"/>
              <a:gd name="T38" fmla="*/ 1144875 w 1022"/>
              <a:gd name="T39" fmla="*/ 2147483647 h 1"/>
              <a:gd name="T40" fmla="*/ 1144875 w 1022"/>
              <a:gd name="T41" fmla="*/ 2147483647 h 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8" name="Google Shape;1085;p14"/>
          <p:cNvSpPr>
            <a:spLocks/>
          </p:cNvSpPr>
          <p:nvPr userDrawn="1"/>
        </p:nvSpPr>
        <p:spPr bwMode="auto">
          <a:xfrm>
            <a:off x="522840" y="2175933"/>
            <a:ext cx="44449" cy="44451"/>
          </a:xfrm>
          <a:custGeom>
            <a:avLst/>
            <a:gdLst>
              <a:gd name="T0" fmla="*/ 2147483647 w 1"/>
              <a:gd name="T1" fmla="*/ 0 h 1"/>
              <a:gd name="T2" fmla="*/ 2147483647 w 1"/>
              <a:gd name="T3" fmla="*/ 0 h 1"/>
              <a:gd name="T4" fmla="*/ 2147483647 w 1"/>
              <a:gd name="T5" fmla="*/ 0 h 1"/>
              <a:gd name="T6" fmla="*/ 2147483647 w 1"/>
              <a:gd name="T7" fmla="*/ 0 h 1"/>
              <a:gd name="T8" fmla="*/ 2147483647 w 1"/>
              <a:gd name="T9" fmla="*/ 0 h 1"/>
              <a:gd name="T10" fmla="*/ 2147483647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9" name="Google Shape;1086;p14"/>
          <p:cNvSpPr>
            <a:spLocks/>
          </p:cNvSpPr>
          <p:nvPr userDrawn="1"/>
        </p:nvSpPr>
        <p:spPr bwMode="auto">
          <a:xfrm>
            <a:off x="198968" y="2146301"/>
            <a:ext cx="448733" cy="95251"/>
          </a:xfrm>
          <a:custGeom>
            <a:avLst/>
            <a:gdLst>
              <a:gd name="T0" fmla="*/ 2147483647 w 10322"/>
              <a:gd name="T1" fmla="*/ 0 h 2193"/>
              <a:gd name="T2" fmla="*/ 2147483647 w 10322"/>
              <a:gd name="T3" fmla="*/ 0 h 2193"/>
              <a:gd name="T4" fmla="*/ 2147483647 w 10322"/>
              <a:gd name="T5" fmla="*/ 382873280 h 2193"/>
              <a:gd name="T6" fmla="*/ 2147483647 w 10322"/>
              <a:gd name="T7" fmla="*/ 1788193310 h 2193"/>
              <a:gd name="T8" fmla="*/ 598999007 w 10322"/>
              <a:gd name="T9" fmla="*/ 1788193310 h 2193"/>
              <a:gd name="T10" fmla="*/ 0 w 10322"/>
              <a:gd name="T11" fmla="*/ 1405320029 h 2193"/>
              <a:gd name="T12" fmla="*/ 0 w 10322"/>
              <a:gd name="T13" fmla="*/ 1405320029 h 2193"/>
              <a:gd name="T14" fmla="*/ 812588302 w 10322"/>
              <a:gd name="T15" fmla="*/ 2147483647 h 2193"/>
              <a:gd name="T16" fmla="*/ 2147483647 w 10322"/>
              <a:gd name="T17" fmla="*/ 2147483647 h 2193"/>
              <a:gd name="T18" fmla="*/ 2147483647 w 10322"/>
              <a:gd name="T19" fmla="*/ 1064135497 h 2193"/>
              <a:gd name="T20" fmla="*/ 2147483647 w 10322"/>
              <a:gd name="T21" fmla="*/ 1021341007 h 2193"/>
              <a:gd name="T22" fmla="*/ 2147483647 w 10322"/>
              <a:gd name="T23" fmla="*/ 0 h 2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0" name="Google Shape;1082;p14"/>
          <p:cNvSpPr>
            <a:spLocks/>
          </p:cNvSpPr>
          <p:nvPr userDrawn="1"/>
        </p:nvSpPr>
        <p:spPr bwMode="auto">
          <a:xfrm>
            <a:off x="461433" y="2724151"/>
            <a:ext cx="110067" cy="177800"/>
          </a:xfrm>
          <a:custGeom>
            <a:avLst/>
            <a:gdLst>
              <a:gd name="T0" fmla="*/ 1448382491 w 2534"/>
              <a:gd name="T1" fmla="*/ 1180182 h 4047"/>
              <a:gd name="T2" fmla="*/ 0 w 2534"/>
              <a:gd name="T3" fmla="*/ 2147483647 h 4047"/>
              <a:gd name="T4" fmla="*/ 1448382491 w 2534"/>
              <a:gd name="T5" fmla="*/ 2147483647 h 4047"/>
              <a:gd name="T6" fmla="*/ 2147483647 w 2534"/>
              <a:gd name="T7" fmla="*/ 2147483647 h 4047"/>
              <a:gd name="T8" fmla="*/ 1448382491 w 2534"/>
              <a:gd name="T9" fmla="*/ 1180182 h 40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1" name="Google Shape;1083;p14"/>
          <p:cNvSpPr>
            <a:spLocks/>
          </p:cNvSpPr>
          <p:nvPr userDrawn="1"/>
        </p:nvSpPr>
        <p:spPr bwMode="auto">
          <a:xfrm>
            <a:off x="196852" y="2747433"/>
            <a:ext cx="448733" cy="112184"/>
          </a:xfrm>
          <a:custGeom>
            <a:avLst/>
            <a:gdLst>
              <a:gd name="T0" fmla="*/ 884277264 w 10360"/>
              <a:gd name="T1" fmla="*/ 1208313 h 2534"/>
              <a:gd name="T2" fmla="*/ 0 w 10360"/>
              <a:gd name="T3" fmla="*/ 1563092156 h 2534"/>
              <a:gd name="T4" fmla="*/ 884277264 w 10360"/>
              <a:gd name="T5" fmla="*/ 2147483647 h 2534"/>
              <a:gd name="T6" fmla="*/ 2147483647 w 10360"/>
              <a:gd name="T7" fmla="*/ 2147483647 h 2534"/>
              <a:gd name="T8" fmla="*/ 2147483647 w 10360"/>
              <a:gd name="T9" fmla="*/ 1563092156 h 2534"/>
              <a:gd name="T10" fmla="*/ 2147483647 w 10360"/>
              <a:gd name="T11" fmla="*/ 1208313 h 2534"/>
              <a:gd name="T12" fmla="*/ 884277264 w 10360"/>
              <a:gd name="T13" fmla="*/ 1208313 h 2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2" name="Google Shape;1084;p14"/>
          <p:cNvSpPr>
            <a:spLocks/>
          </p:cNvSpPr>
          <p:nvPr userDrawn="1"/>
        </p:nvSpPr>
        <p:spPr bwMode="auto">
          <a:xfrm>
            <a:off x="220148" y="2832101"/>
            <a:ext cx="46567" cy="44451"/>
          </a:xfrm>
          <a:custGeom>
            <a:avLst/>
            <a:gdLst>
              <a:gd name="T0" fmla="*/ 1392419391 w 1022"/>
              <a:gd name="T1" fmla="*/ 2147483647 h 1"/>
              <a:gd name="T2" fmla="*/ 51840114 w 1022"/>
              <a:gd name="T3" fmla="*/ 2147483647 h 1"/>
              <a:gd name="T4" fmla="*/ 51840114 w 1022"/>
              <a:gd name="T5" fmla="*/ 2147483647 h 1"/>
              <a:gd name="T6" fmla="*/ 51840114 w 1022"/>
              <a:gd name="T7" fmla="*/ 2147483647 h 1"/>
              <a:gd name="T8" fmla="*/ 1392419391 w 1022"/>
              <a:gd name="T9" fmla="*/ 2147483647 h 1"/>
              <a:gd name="T10" fmla="*/ 1392419391 w 1022"/>
              <a:gd name="T11" fmla="*/ 2147483647 h 1"/>
              <a:gd name="T12" fmla="*/ 1356983 w 1022"/>
              <a:gd name="T13" fmla="*/ 2147483647 h 1"/>
              <a:gd name="T14" fmla="*/ 1356983 w 1022"/>
              <a:gd name="T15" fmla="*/ 2147483647 h 1"/>
              <a:gd name="T16" fmla="*/ 1356983 w 1022"/>
              <a:gd name="T17" fmla="*/ 2147483647 h 1"/>
              <a:gd name="T18" fmla="*/ 1356983 w 1022"/>
              <a:gd name="T19" fmla="*/ 2147483647 h 1"/>
              <a:gd name="T20" fmla="*/ 1356983 w 1022"/>
              <a:gd name="T21" fmla="*/ 2147483647 h 1"/>
              <a:gd name="T22" fmla="*/ 1356983 w 1022"/>
              <a:gd name="T23" fmla="*/ 2147483647 h 1"/>
              <a:gd name="T24" fmla="*/ 1356983 w 1022"/>
              <a:gd name="T25" fmla="*/ 2147483647 h 1"/>
              <a:gd name="T26" fmla="*/ 1356983 w 1022"/>
              <a:gd name="T27" fmla="*/ 2147483647 h 1"/>
              <a:gd name="T28" fmla="*/ 1356983 w 1022"/>
              <a:gd name="T29" fmla="*/ 2147483647 h 1"/>
              <a:gd name="T30" fmla="*/ 1356983 w 1022"/>
              <a:gd name="T31" fmla="*/ 2147483647 h 1"/>
              <a:gd name="T32" fmla="*/ 1356983 w 1022"/>
              <a:gd name="T33" fmla="*/ 2147483647 h 1"/>
              <a:gd name="T34" fmla="*/ 1356983 w 1022"/>
              <a:gd name="T35" fmla="*/ 2147483647 h 1"/>
              <a:gd name="T36" fmla="*/ 1356983 w 1022"/>
              <a:gd name="T37" fmla="*/ 2147483647 h 1"/>
              <a:gd name="T38" fmla="*/ 1356983 w 1022"/>
              <a:gd name="T39" fmla="*/ 2147483647 h 1"/>
              <a:gd name="T40" fmla="*/ 1356983 w 1022"/>
              <a:gd name="T41" fmla="*/ 2147483647 h 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3" name="Google Shape;1085;p14"/>
          <p:cNvSpPr>
            <a:spLocks/>
          </p:cNvSpPr>
          <p:nvPr userDrawn="1"/>
        </p:nvSpPr>
        <p:spPr bwMode="auto">
          <a:xfrm>
            <a:off x="520722" y="2789769"/>
            <a:ext cx="46567" cy="44451"/>
          </a:xfrm>
          <a:custGeom>
            <a:avLst/>
            <a:gdLst>
              <a:gd name="T0" fmla="*/ 2147483647 w 1"/>
              <a:gd name="T1" fmla="*/ 0 h 1"/>
              <a:gd name="T2" fmla="*/ 2147483647 w 1"/>
              <a:gd name="T3" fmla="*/ 0 h 1"/>
              <a:gd name="T4" fmla="*/ 2147483647 w 1"/>
              <a:gd name="T5" fmla="*/ 0 h 1"/>
              <a:gd name="T6" fmla="*/ 2147483647 w 1"/>
              <a:gd name="T7" fmla="*/ 0 h 1"/>
              <a:gd name="T8" fmla="*/ 2147483647 w 1"/>
              <a:gd name="T9" fmla="*/ 0 h 1"/>
              <a:gd name="T10" fmla="*/ 2147483647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4" name="Google Shape;1086;p14"/>
          <p:cNvSpPr>
            <a:spLocks/>
          </p:cNvSpPr>
          <p:nvPr userDrawn="1"/>
        </p:nvSpPr>
        <p:spPr bwMode="auto">
          <a:xfrm>
            <a:off x="198989" y="2760133"/>
            <a:ext cx="446617" cy="95251"/>
          </a:xfrm>
          <a:custGeom>
            <a:avLst/>
            <a:gdLst>
              <a:gd name="T0" fmla="*/ 2147483647 w 10322"/>
              <a:gd name="T1" fmla="*/ 0 h 2193"/>
              <a:gd name="T2" fmla="*/ 2147483647 w 10322"/>
              <a:gd name="T3" fmla="*/ 0 h 2193"/>
              <a:gd name="T4" fmla="*/ 2147483647 w 10322"/>
              <a:gd name="T5" fmla="*/ 382873280 h 2193"/>
              <a:gd name="T6" fmla="*/ 2147483647 w 10322"/>
              <a:gd name="T7" fmla="*/ 1788193310 h 2193"/>
              <a:gd name="T8" fmla="*/ 587762808 w 10322"/>
              <a:gd name="T9" fmla="*/ 1788193310 h 2193"/>
              <a:gd name="T10" fmla="*/ 0 w 10322"/>
              <a:gd name="T11" fmla="*/ 1405320029 h 2193"/>
              <a:gd name="T12" fmla="*/ 0 w 10322"/>
              <a:gd name="T13" fmla="*/ 1405320029 h 2193"/>
              <a:gd name="T14" fmla="*/ 797387989 w 10322"/>
              <a:gd name="T15" fmla="*/ 2147483647 h 2193"/>
              <a:gd name="T16" fmla="*/ 2147483647 w 10322"/>
              <a:gd name="T17" fmla="*/ 2147483647 h 2193"/>
              <a:gd name="T18" fmla="*/ 2147483647 w 10322"/>
              <a:gd name="T19" fmla="*/ 1064135497 h 2193"/>
              <a:gd name="T20" fmla="*/ 2147483647 w 10322"/>
              <a:gd name="T21" fmla="*/ 1021341007 h 2193"/>
              <a:gd name="T22" fmla="*/ 2147483647 w 10322"/>
              <a:gd name="T23" fmla="*/ 0 h 2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5" name="Google Shape;1082;p14"/>
          <p:cNvSpPr>
            <a:spLocks/>
          </p:cNvSpPr>
          <p:nvPr userDrawn="1"/>
        </p:nvSpPr>
        <p:spPr bwMode="auto">
          <a:xfrm>
            <a:off x="461433" y="3337984"/>
            <a:ext cx="110067" cy="177800"/>
          </a:xfrm>
          <a:custGeom>
            <a:avLst/>
            <a:gdLst>
              <a:gd name="T0" fmla="*/ 1448382491 w 2534"/>
              <a:gd name="T1" fmla="*/ 1180182 h 4047"/>
              <a:gd name="T2" fmla="*/ 0 w 2534"/>
              <a:gd name="T3" fmla="*/ 2147483647 h 4047"/>
              <a:gd name="T4" fmla="*/ 1448382491 w 2534"/>
              <a:gd name="T5" fmla="*/ 2147483647 h 4047"/>
              <a:gd name="T6" fmla="*/ 2147483647 w 2534"/>
              <a:gd name="T7" fmla="*/ 2147483647 h 4047"/>
              <a:gd name="T8" fmla="*/ 1448382491 w 2534"/>
              <a:gd name="T9" fmla="*/ 1180182 h 40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6" name="Google Shape;1083;p14"/>
          <p:cNvSpPr>
            <a:spLocks/>
          </p:cNvSpPr>
          <p:nvPr userDrawn="1"/>
        </p:nvSpPr>
        <p:spPr bwMode="auto">
          <a:xfrm>
            <a:off x="194733" y="3363385"/>
            <a:ext cx="450851" cy="110067"/>
          </a:xfrm>
          <a:custGeom>
            <a:avLst/>
            <a:gdLst>
              <a:gd name="T0" fmla="*/ 901060808 w 10360"/>
              <a:gd name="T1" fmla="*/ 1140845 h 2534"/>
              <a:gd name="T2" fmla="*/ 0 w 10360"/>
              <a:gd name="T3" fmla="*/ 1448382491 h 2534"/>
              <a:gd name="T4" fmla="*/ 901060808 w 10360"/>
              <a:gd name="T5" fmla="*/ 2147483647 h 2534"/>
              <a:gd name="T6" fmla="*/ 2147483647 w 10360"/>
              <a:gd name="T7" fmla="*/ 2147483647 h 2534"/>
              <a:gd name="T8" fmla="*/ 2147483647 w 10360"/>
              <a:gd name="T9" fmla="*/ 1448382491 h 2534"/>
              <a:gd name="T10" fmla="*/ 2147483647 w 10360"/>
              <a:gd name="T11" fmla="*/ 1140845 h 2534"/>
              <a:gd name="T12" fmla="*/ 901060808 w 10360"/>
              <a:gd name="T13" fmla="*/ 1140845 h 2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7" name="Google Shape;1084;p14"/>
          <p:cNvSpPr>
            <a:spLocks/>
          </p:cNvSpPr>
          <p:nvPr userDrawn="1"/>
        </p:nvSpPr>
        <p:spPr bwMode="auto">
          <a:xfrm>
            <a:off x="220133" y="3445933"/>
            <a:ext cx="44451" cy="44451"/>
          </a:xfrm>
          <a:custGeom>
            <a:avLst/>
            <a:gdLst>
              <a:gd name="T0" fmla="*/ 1156046886 w 1022"/>
              <a:gd name="T1" fmla="*/ 2147483647 h 1"/>
              <a:gd name="T2" fmla="*/ 43041283 w 1022"/>
              <a:gd name="T3" fmla="*/ 2147483647 h 1"/>
              <a:gd name="T4" fmla="*/ 43041283 w 1022"/>
              <a:gd name="T5" fmla="*/ 2147483647 h 1"/>
              <a:gd name="T6" fmla="*/ 43041283 w 1022"/>
              <a:gd name="T7" fmla="*/ 2147483647 h 1"/>
              <a:gd name="T8" fmla="*/ 1156046886 w 1022"/>
              <a:gd name="T9" fmla="*/ 2147483647 h 1"/>
              <a:gd name="T10" fmla="*/ 1156046886 w 1022"/>
              <a:gd name="T11" fmla="*/ 2147483647 h 1"/>
              <a:gd name="T12" fmla="*/ 1144942 w 1022"/>
              <a:gd name="T13" fmla="*/ 2147483647 h 1"/>
              <a:gd name="T14" fmla="*/ 1144942 w 1022"/>
              <a:gd name="T15" fmla="*/ 2147483647 h 1"/>
              <a:gd name="T16" fmla="*/ 1144942 w 1022"/>
              <a:gd name="T17" fmla="*/ 2147483647 h 1"/>
              <a:gd name="T18" fmla="*/ 1144942 w 1022"/>
              <a:gd name="T19" fmla="*/ 2147483647 h 1"/>
              <a:gd name="T20" fmla="*/ 1144942 w 1022"/>
              <a:gd name="T21" fmla="*/ 2147483647 h 1"/>
              <a:gd name="T22" fmla="*/ 1144942 w 1022"/>
              <a:gd name="T23" fmla="*/ 2147483647 h 1"/>
              <a:gd name="T24" fmla="*/ 1144942 w 1022"/>
              <a:gd name="T25" fmla="*/ 2147483647 h 1"/>
              <a:gd name="T26" fmla="*/ 1144942 w 1022"/>
              <a:gd name="T27" fmla="*/ 2147483647 h 1"/>
              <a:gd name="T28" fmla="*/ 1144942 w 1022"/>
              <a:gd name="T29" fmla="*/ 2147483647 h 1"/>
              <a:gd name="T30" fmla="*/ 1144942 w 1022"/>
              <a:gd name="T31" fmla="*/ 2147483647 h 1"/>
              <a:gd name="T32" fmla="*/ 1144942 w 1022"/>
              <a:gd name="T33" fmla="*/ 2147483647 h 1"/>
              <a:gd name="T34" fmla="*/ 1144942 w 1022"/>
              <a:gd name="T35" fmla="*/ 2147483647 h 1"/>
              <a:gd name="T36" fmla="*/ 1144942 w 1022"/>
              <a:gd name="T37" fmla="*/ 2147483647 h 1"/>
              <a:gd name="T38" fmla="*/ 1144942 w 1022"/>
              <a:gd name="T39" fmla="*/ 2147483647 h 1"/>
              <a:gd name="T40" fmla="*/ 1144942 w 1022"/>
              <a:gd name="T41" fmla="*/ 2147483647 h 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8" name="Google Shape;1085;p14"/>
          <p:cNvSpPr>
            <a:spLocks/>
          </p:cNvSpPr>
          <p:nvPr userDrawn="1"/>
        </p:nvSpPr>
        <p:spPr bwMode="auto">
          <a:xfrm>
            <a:off x="520701" y="3403601"/>
            <a:ext cx="44451" cy="44451"/>
          </a:xfrm>
          <a:custGeom>
            <a:avLst/>
            <a:gdLst>
              <a:gd name="T0" fmla="*/ 2147483647 w 1"/>
              <a:gd name="T1" fmla="*/ 0 h 1"/>
              <a:gd name="T2" fmla="*/ 2147483647 w 1"/>
              <a:gd name="T3" fmla="*/ 0 h 1"/>
              <a:gd name="T4" fmla="*/ 2147483647 w 1"/>
              <a:gd name="T5" fmla="*/ 0 h 1"/>
              <a:gd name="T6" fmla="*/ 2147483647 w 1"/>
              <a:gd name="T7" fmla="*/ 0 h 1"/>
              <a:gd name="T8" fmla="*/ 2147483647 w 1"/>
              <a:gd name="T9" fmla="*/ 0 h 1"/>
              <a:gd name="T10" fmla="*/ 2147483647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9" name="Google Shape;1086;p14"/>
          <p:cNvSpPr>
            <a:spLocks/>
          </p:cNvSpPr>
          <p:nvPr userDrawn="1"/>
        </p:nvSpPr>
        <p:spPr bwMode="auto">
          <a:xfrm>
            <a:off x="196852" y="3373969"/>
            <a:ext cx="448733" cy="95251"/>
          </a:xfrm>
          <a:custGeom>
            <a:avLst/>
            <a:gdLst>
              <a:gd name="T0" fmla="*/ 2147483647 w 10322"/>
              <a:gd name="T1" fmla="*/ 0 h 2193"/>
              <a:gd name="T2" fmla="*/ 2147483647 w 10322"/>
              <a:gd name="T3" fmla="*/ 0 h 2193"/>
              <a:gd name="T4" fmla="*/ 2147483647 w 10322"/>
              <a:gd name="T5" fmla="*/ 382873280 h 2193"/>
              <a:gd name="T6" fmla="*/ 2147483647 w 10322"/>
              <a:gd name="T7" fmla="*/ 1788193310 h 2193"/>
              <a:gd name="T8" fmla="*/ 598999007 w 10322"/>
              <a:gd name="T9" fmla="*/ 1788193310 h 2193"/>
              <a:gd name="T10" fmla="*/ 0 w 10322"/>
              <a:gd name="T11" fmla="*/ 1405320029 h 2193"/>
              <a:gd name="T12" fmla="*/ 0 w 10322"/>
              <a:gd name="T13" fmla="*/ 1405320029 h 2193"/>
              <a:gd name="T14" fmla="*/ 812588302 w 10322"/>
              <a:gd name="T15" fmla="*/ 2147483647 h 2193"/>
              <a:gd name="T16" fmla="*/ 2147483647 w 10322"/>
              <a:gd name="T17" fmla="*/ 2147483647 h 2193"/>
              <a:gd name="T18" fmla="*/ 2147483647 w 10322"/>
              <a:gd name="T19" fmla="*/ 1064135497 h 2193"/>
              <a:gd name="T20" fmla="*/ 2147483647 w 10322"/>
              <a:gd name="T21" fmla="*/ 1021341007 h 2193"/>
              <a:gd name="T22" fmla="*/ 2147483647 w 10322"/>
              <a:gd name="T23" fmla="*/ 0 h 2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0" name="Google Shape;1082;p14"/>
          <p:cNvSpPr>
            <a:spLocks/>
          </p:cNvSpPr>
          <p:nvPr userDrawn="1"/>
        </p:nvSpPr>
        <p:spPr bwMode="auto">
          <a:xfrm>
            <a:off x="459317" y="3951817"/>
            <a:ext cx="110067" cy="177800"/>
          </a:xfrm>
          <a:custGeom>
            <a:avLst/>
            <a:gdLst>
              <a:gd name="T0" fmla="*/ 1448382491 w 2534"/>
              <a:gd name="T1" fmla="*/ 1180182 h 4047"/>
              <a:gd name="T2" fmla="*/ 0 w 2534"/>
              <a:gd name="T3" fmla="*/ 2147483647 h 4047"/>
              <a:gd name="T4" fmla="*/ 1448382491 w 2534"/>
              <a:gd name="T5" fmla="*/ 2147483647 h 4047"/>
              <a:gd name="T6" fmla="*/ 2147483647 w 2534"/>
              <a:gd name="T7" fmla="*/ 2147483647 h 4047"/>
              <a:gd name="T8" fmla="*/ 1448382491 w 2534"/>
              <a:gd name="T9" fmla="*/ 1180182 h 40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1" name="Google Shape;1083;p14"/>
          <p:cNvSpPr>
            <a:spLocks/>
          </p:cNvSpPr>
          <p:nvPr userDrawn="1"/>
        </p:nvSpPr>
        <p:spPr bwMode="auto">
          <a:xfrm>
            <a:off x="194736" y="3977217"/>
            <a:ext cx="448733" cy="110067"/>
          </a:xfrm>
          <a:custGeom>
            <a:avLst/>
            <a:gdLst>
              <a:gd name="T0" fmla="*/ 884277264 w 10360"/>
              <a:gd name="T1" fmla="*/ 1140845 h 2534"/>
              <a:gd name="T2" fmla="*/ 0 w 10360"/>
              <a:gd name="T3" fmla="*/ 1448382491 h 2534"/>
              <a:gd name="T4" fmla="*/ 884277264 w 10360"/>
              <a:gd name="T5" fmla="*/ 2147483647 h 2534"/>
              <a:gd name="T6" fmla="*/ 2147483647 w 10360"/>
              <a:gd name="T7" fmla="*/ 2147483647 h 2534"/>
              <a:gd name="T8" fmla="*/ 2147483647 w 10360"/>
              <a:gd name="T9" fmla="*/ 1448382491 h 2534"/>
              <a:gd name="T10" fmla="*/ 2147483647 w 10360"/>
              <a:gd name="T11" fmla="*/ 1140845 h 2534"/>
              <a:gd name="T12" fmla="*/ 884277264 w 10360"/>
              <a:gd name="T13" fmla="*/ 1140845 h 2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2" name="Google Shape;1084;p14"/>
          <p:cNvSpPr>
            <a:spLocks/>
          </p:cNvSpPr>
          <p:nvPr userDrawn="1"/>
        </p:nvSpPr>
        <p:spPr bwMode="auto">
          <a:xfrm>
            <a:off x="218039" y="4059769"/>
            <a:ext cx="46567" cy="44451"/>
          </a:xfrm>
          <a:custGeom>
            <a:avLst/>
            <a:gdLst>
              <a:gd name="T0" fmla="*/ 1392419391 w 1022"/>
              <a:gd name="T1" fmla="*/ 2147483647 h 1"/>
              <a:gd name="T2" fmla="*/ 51840114 w 1022"/>
              <a:gd name="T3" fmla="*/ 2147483647 h 1"/>
              <a:gd name="T4" fmla="*/ 51840114 w 1022"/>
              <a:gd name="T5" fmla="*/ 2147483647 h 1"/>
              <a:gd name="T6" fmla="*/ 51840114 w 1022"/>
              <a:gd name="T7" fmla="*/ 2147483647 h 1"/>
              <a:gd name="T8" fmla="*/ 1392419391 w 1022"/>
              <a:gd name="T9" fmla="*/ 2147483647 h 1"/>
              <a:gd name="T10" fmla="*/ 1392419391 w 1022"/>
              <a:gd name="T11" fmla="*/ 2147483647 h 1"/>
              <a:gd name="T12" fmla="*/ 1356983 w 1022"/>
              <a:gd name="T13" fmla="*/ 2147483647 h 1"/>
              <a:gd name="T14" fmla="*/ 1356983 w 1022"/>
              <a:gd name="T15" fmla="*/ 2147483647 h 1"/>
              <a:gd name="T16" fmla="*/ 1356983 w 1022"/>
              <a:gd name="T17" fmla="*/ 2147483647 h 1"/>
              <a:gd name="T18" fmla="*/ 1356983 w 1022"/>
              <a:gd name="T19" fmla="*/ 2147483647 h 1"/>
              <a:gd name="T20" fmla="*/ 1356983 w 1022"/>
              <a:gd name="T21" fmla="*/ 2147483647 h 1"/>
              <a:gd name="T22" fmla="*/ 1356983 w 1022"/>
              <a:gd name="T23" fmla="*/ 2147483647 h 1"/>
              <a:gd name="T24" fmla="*/ 1356983 w 1022"/>
              <a:gd name="T25" fmla="*/ 2147483647 h 1"/>
              <a:gd name="T26" fmla="*/ 1356983 w 1022"/>
              <a:gd name="T27" fmla="*/ 2147483647 h 1"/>
              <a:gd name="T28" fmla="*/ 1356983 w 1022"/>
              <a:gd name="T29" fmla="*/ 2147483647 h 1"/>
              <a:gd name="T30" fmla="*/ 1356983 w 1022"/>
              <a:gd name="T31" fmla="*/ 2147483647 h 1"/>
              <a:gd name="T32" fmla="*/ 1356983 w 1022"/>
              <a:gd name="T33" fmla="*/ 2147483647 h 1"/>
              <a:gd name="T34" fmla="*/ 1356983 w 1022"/>
              <a:gd name="T35" fmla="*/ 2147483647 h 1"/>
              <a:gd name="T36" fmla="*/ 1356983 w 1022"/>
              <a:gd name="T37" fmla="*/ 2147483647 h 1"/>
              <a:gd name="T38" fmla="*/ 1356983 w 1022"/>
              <a:gd name="T39" fmla="*/ 2147483647 h 1"/>
              <a:gd name="T40" fmla="*/ 1356983 w 1022"/>
              <a:gd name="T41" fmla="*/ 2147483647 h 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3" name="Google Shape;1085;p14"/>
          <p:cNvSpPr>
            <a:spLocks/>
          </p:cNvSpPr>
          <p:nvPr userDrawn="1"/>
        </p:nvSpPr>
        <p:spPr bwMode="auto">
          <a:xfrm>
            <a:off x="518606" y="4017433"/>
            <a:ext cx="46567" cy="44451"/>
          </a:xfrm>
          <a:custGeom>
            <a:avLst/>
            <a:gdLst>
              <a:gd name="T0" fmla="*/ 2147483647 w 1"/>
              <a:gd name="T1" fmla="*/ 0 h 1"/>
              <a:gd name="T2" fmla="*/ 2147483647 w 1"/>
              <a:gd name="T3" fmla="*/ 0 h 1"/>
              <a:gd name="T4" fmla="*/ 2147483647 w 1"/>
              <a:gd name="T5" fmla="*/ 0 h 1"/>
              <a:gd name="T6" fmla="*/ 2147483647 w 1"/>
              <a:gd name="T7" fmla="*/ 0 h 1"/>
              <a:gd name="T8" fmla="*/ 2147483647 w 1"/>
              <a:gd name="T9" fmla="*/ 0 h 1"/>
              <a:gd name="T10" fmla="*/ 2147483647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4" name="Google Shape;1086;p14"/>
          <p:cNvSpPr>
            <a:spLocks/>
          </p:cNvSpPr>
          <p:nvPr userDrawn="1"/>
        </p:nvSpPr>
        <p:spPr bwMode="auto">
          <a:xfrm>
            <a:off x="194736" y="3987801"/>
            <a:ext cx="448733" cy="95251"/>
          </a:xfrm>
          <a:custGeom>
            <a:avLst/>
            <a:gdLst>
              <a:gd name="T0" fmla="*/ 2147483647 w 10322"/>
              <a:gd name="T1" fmla="*/ 0 h 2193"/>
              <a:gd name="T2" fmla="*/ 2147483647 w 10322"/>
              <a:gd name="T3" fmla="*/ 0 h 2193"/>
              <a:gd name="T4" fmla="*/ 2147483647 w 10322"/>
              <a:gd name="T5" fmla="*/ 382873280 h 2193"/>
              <a:gd name="T6" fmla="*/ 2147483647 w 10322"/>
              <a:gd name="T7" fmla="*/ 1788193310 h 2193"/>
              <a:gd name="T8" fmla="*/ 598999007 w 10322"/>
              <a:gd name="T9" fmla="*/ 1788193310 h 2193"/>
              <a:gd name="T10" fmla="*/ 0 w 10322"/>
              <a:gd name="T11" fmla="*/ 1405320029 h 2193"/>
              <a:gd name="T12" fmla="*/ 0 w 10322"/>
              <a:gd name="T13" fmla="*/ 1405320029 h 2193"/>
              <a:gd name="T14" fmla="*/ 812588302 w 10322"/>
              <a:gd name="T15" fmla="*/ 2147483647 h 2193"/>
              <a:gd name="T16" fmla="*/ 2147483647 w 10322"/>
              <a:gd name="T17" fmla="*/ 2147483647 h 2193"/>
              <a:gd name="T18" fmla="*/ 2147483647 w 10322"/>
              <a:gd name="T19" fmla="*/ 1064135497 h 2193"/>
              <a:gd name="T20" fmla="*/ 2147483647 w 10322"/>
              <a:gd name="T21" fmla="*/ 1021341007 h 2193"/>
              <a:gd name="T22" fmla="*/ 2147483647 w 10322"/>
              <a:gd name="T23" fmla="*/ 0 h 2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5" name="Google Shape;1082;p14"/>
          <p:cNvSpPr>
            <a:spLocks/>
          </p:cNvSpPr>
          <p:nvPr userDrawn="1"/>
        </p:nvSpPr>
        <p:spPr bwMode="auto">
          <a:xfrm>
            <a:off x="459317" y="4565651"/>
            <a:ext cx="110067" cy="177800"/>
          </a:xfrm>
          <a:custGeom>
            <a:avLst/>
            <a:gdLst>
              <a:gd name="T0" fmla="*/ 1448382491 w 2534"/>
              <a:gd name="T1" fmla="*/ 1180182 h 4047"/>
              <a:gd name="T2" fmla="*/ 0 w 2534"/>
              <a:gd name="T3" fmla="*/ 2147483647 h 4047"/>
              <a:gd name="T4" fmla="*/ 1448382491 w 2534"/>
              <a:gd name="T5" fmla="*/ 2147483647 h 4047"/>
              <a:gd name="T6" fmla="*/ 2147483647 w 2534"/>
              <a:gd name="T7" fmla="*/ 2147483647 h 4047"/>
              <a:gd name="T8" fmla="*/ 1448382491 w 2534"/>
              <a:gd name="T9" fmla="*/ 1180182 h 40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6" name="Google Shape;1083;p14"/>
          <p:cNvSpPr>
            <a:spLocks/>
          </p:cNvSpPr>
          <p:nvPr userDrawn="1"/>
        </p:nvSpPr>
        <p:spPr bwMode="auto">
          <a:xfrm>
            <a:off x="192640" y="4591053"/>
            <a:ext cx="450849" cy="110067"/>
          </a:xfrm>
          <a:custGeom>
            <a:avLst/>
            <a:gdLst>
              <a:gd name="T0" fmla="*/ 901052268 w 10360"/>
              <a:gd name="T1" fmla="*/ 1140845 h 2534"/>
              <a:gd name="T2" fmla="*/ 0 w 10360"/>
              <a:gd name="T3" fmla="*/ 1448382491 h 2534"/>
              <a:gd name="T4" fmla="*/ 901052268 w 10360"/>
              <a:gd name="T5" fmla="*/ 2147483647 h 2534"/>
              <a:gd name="T6" fmla="*/ 2147483647 w 10360"/>
              <a:gd name="T7" fmla="*/ 2147483647 h 2534"/>
              <a:gd name="T8" fmla="*/ 2147483647 w 10360"/>
              <a:gd name="T9" fmla="*/ 1448382491 h 2534"/>
              <a:gd name="T10" fmla="*/ 2147483647 w 10360"/>
              <a:gd name="T11" fmla="*/ 1140845 h 2534"/>
              <a:gd name="T12" fmla="*/ 901052268 w 10360"/>
              <a:gd name="T13" fmla="*/ 1140845 h 2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7" name="Google Shape;1084;p14"/>
          <p:cNvSpPr>
            <a:spLocks/>
          </p:cNvSpPr>
          <p:nvPr userDrawn="1"/>
        </p:nvSpPr>
        <p:spPr bwMode="auto">
          <a:xfrm>
            <a:off x="215922" y="4673601"/>
            <a:ext cx="46567" cy="44451"/>
          </a:xfrm>
          <a:custGeom>
            <a:avLst/>
            <a:gdLst>
              <a:gd name="T0" fmla="*/ 1392419391 w 1022"/>
              <a:gd name="T1" fmla="*/ 2147483647 h 1"/>
              <a:gd name="T2" fmla="*/ 51840114 w 1022"/>
              <a:gd name="T3" fmla="*/ 2147483647 h 1"/>
              <a:gd name="T4" fmla="*/ 51840114 w 1022"/>
              <a:gd name="T5" fmla="*/ 2147483647 h 1"/>
              <a:gd name="T6" fmla="*/ 51840114 w 1022"/>
              <a:gd name="T7" fmla="*/ 2147483647 h 1"/>
              <a:gd name="T8" fmla="*/ 1392419391 w 1022"/>
              <a:gd name="T9" fmla="*/ 2147483647 h 1"/>
              <a:gd name="T10" fmla="*/ 1392419391 w 1022"/>
              <a:gd name="T11" fmla="*/ 2147483647 h 1"/>
              <a:gd name="T12" fmla="*/ 1356983 w 1022"/>
              <a:gd name="T13" fmla="*/ 2147483647 h 1"/>
              <a:gd name="T14" fmla="*/ 1356983 w 1022"/>
              <a:gd name="T15" fmla="*/ 2147483647 h 1"/>
              <a:gd name="T16" fmla="*/ 1356983 w 1022"/>
              <a:gd name="T17" fmla="*/ 2147483647 h 1"/>
              <a:gd name="T18" fmla="*/ 1356983 w 1022"/>
              <a:gd name="T19" fmla="*/ 2147483647 h 1"/>
              <a:gd name="T20" fmla="*/ 1356983 w 1022"/>
              <a:gd name="T21" fmla="*/ 2147483647 h 1"/>
              <a:gd name="T22" fmla="*/ 1356983 w 1022"/>
              <a:gd name="T23" fmla="*/ 2147483647 h 1"/>
              <a:gd name="T24" fmla="*/ 1356983 w 1022"/>
              <a:gd name="T25" fmla="*/ 2147483647 h 1"/>
              <a:gd name="T26" fmla="*/ 1356983 w 1022"/>
              <a:gd name="T27" fmla="*/ 2147483647 h 1"/>
              <a:gd name="T28" fmla="*/ 1356983 w 1022"/>
              <a:gd name="T29" fmla="*/ 2147483647 h 1"/>
              <a:gd name="T30" fmla="*/ 1356983 w 1022"/>
              <a:gd name="T31" fmla="*/ 2147483647 h 1"/>
              <a:gd name="T32" fmla="*/ 1356983 w 1022"/>
              <a:gd name="T33" fmla="*/ 2147483647 h 1"/>
              <a:gd name="T34" fmla="*/ 1356983 w 1022"/>
              <a:gd name="T35" fmla="*/ 2147483647 h 1"/>
              <a:gd name="T36" fmla="*/ 1356983 w 1022"/>
              <a:gd name="T37" fmla="*/ 2147483647 h 1"/>
              <a:gd name="T38" fmla="*/ 1356983 w 1022"/>
              <a:gd name="T39" fmla="*/ 2147483647 h 1"/>
              <a:gd name="T40" fmla="*/ 1356983 w 1022"/>
              <a:gd name="T41" fmla="*/ 2147483647 h 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8" name="Google Shape;1085;p14"/>
          <p:cNvSpPr>
            <a:spLocks/>
          </p:cNvSpPr>
          <p:nvPr userDrawn="1"/>
        </p:nvSpPr>
        <p:spPr bwMode="auto">
          <a:xfrm>
            <a:off x="518606" y="4631269"/>
            <a:ext cx="44449" cy="44451"/>
          </a:xfrm>
          <a:custGeom>
            <a:avLst/>
            <a:gdLst>
              <a:gd name="T0" fmla="*/ 2147483647 w 1"/>
              <a:gd name="T1" fmla="*/ 0 h 1"/>
              <a:gd name="T2" fmla="*/ 2147483647 w 1"/>
              <a:gd name="T3" fmla="*/ 0 h 1"/>
              <a:gd name="T4" fmla="*/ 2147483647 w 1"/>
              <a:gd name="T5" fmla="*/ 0 h 1"/>
              <a:gd name="T6" fmla="*/ 2147483647 w 1"/>
              <a:gd name="T7" fmla="*/ 0 h 1"/>
              <a:gd name="T8" fmla="*/ 2147483647 w 1"/>
              <a:gd name="T9" fmla="*/ 0 h 1"/>
              <a:gd name="T10" fmla="*/ 2147483647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9" name="Google Shape;1086;p14"/>
          <p:cNvSpPr>
            <a:spLocks/>
          </p:cNvSpPr>
          <p:nvPr userDrawn="1"/>
        </p:nvSpPr>
        <p:spPr bwMode="auto">
          <a:xfrm>
            <a:off x="194756" y="4601633"/>
            <a:ext cx="446617" cy="95251"/>
          </a:xfrm>
          <a:custGeom>
            <a:avLst/>
            <a:gdLst>
              <a:gd name="T0" fmla="*/ 2147483647 w 10322"/>
              <a:gd name="T1" fmla="*/ 0 h 2193"/>
              <a:gd name="T2" fmla="*/ 2147483647 w 10322"/>
              <a:gd name="T3" fmla="*/ 0 h 2193"/>
              <a:gd name="T4" fmla="*/ 2147483647 w 10322"/>
              <a:gd name="T5" fmla="*/ 382873280 h 2193"/>
              <a:gd name="T6" fmla="*/ 2147483647 w 10322"/>
              <a:gd name="T7" fmla="*/ 1788193310 h 2193"/>
              <a:gd name="T8" fmla="*/ 587762808 w 10322"/>
              <a:gd name="T9" fmla="*/ 1788193310 h 2193"/>
              <a:gd name="T10" fmla="*/ 0 w 10322"/>
              <a:gd name="T11" fmla="*/ 1405320029 h 2193"/>
              <a:gd name="T12" fmla="*/ 0 w 10322"/>
              <a:gd name="T13" fmla="*/ 1405320029 h 2193"/>
              <a:gd name="T14" fmla="*/ 797387989 w 10322"/>
              <a:gd name="T15" fmla="*/ 2147483647 h 2193"/>
              <a:gd name="T16" fmla="*/ 2147483647 w 10322"/>
              <a:gd name="T17" fmla="*/ 2147483647 h 2193"/>
              <a:gd name="T18" fmla="*/ 2147483647 w 10322"/>
              <a:gd name="T19" fmla="*/ 1064135497 h 2193"/>
              <a:gd name="T20" fmla="*/ 2147483647 w 10322"/>
              <a:gd name="T21" fmla="*/ 1021341007 h 2193"/>
              <a:gd name="T22" fmla="*/ 2147483647 w 10322"/>
              <a:gd name="T23" fmla="*/ 0 h 2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0" name="Google Shape;1082;p14"/>
          <p:cNvSpPr>
            <a:spLocks/>
          </p:cNvSpPr>
          <p:nvPr userDrawn="1"/>
        </p:nvSpPr>
        <p:spPr bwMode="auto">
          <a:xfrm>
            <a:off x="457201" y="5179484"/>
            <a:ext cx="110067" cy="177800"/>
          </a:xfrm>
          <a:custGeom>
            <a:avLst/>
            <a:gdLst>
              <a:gd name="T0" fmla="*/ 1448382491 w 2534"/>
              <a:gd name="T1" fmla="*/ 1180182 h 4047"/>
              <a:gd name="T2" fmla="*/ 0 w 2534"/>
              <a:gd name="T3" fmla="*/ 2147483647 h 4047"/>
              <a:gd name="T4" fmla="*/ 1448382491 w 2534"/>
              <a:gd name="T5" fmla="*/ 2147483647 h 4047"/>
              <a:gd name="T6" fmla="*/ 2147483647 w 2534"/>
              <a:gd name="T7" fmla="*/ 2147483647 h 4047"/>
              <a:gd name="T8" fmla="*/ 1448382491 w 2534"/>
              <a:gd name="T9" fmla="*/ 1180182 h 40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1" name="Google Shape;1083;p14"/>
          <p:cNvSpPr>
            <a:spLocks/>
          </p:cNvSpPr>
          <p:nvPr userDrawn="1"/>
        </p:nvSpPr>
        <p:spPr bwMode="auto">
          <a:xfrm>
            <a:off x="192620" y="5204885"/>
            <a:ext cx="448733" cy="110067"/>
          </a:xfrm>
          <a:custGeom>
            <a:avLst/>
            <a:gdLst>
              <a:gd name="T0" fmla="*/ 884277264 w 10360"/>
              <a:gd name="T1" fmla="*/ 1140845 h 2534"/>
              <a:gd name="T2" fmla="*/ 0 w 10360"/>
              <a:gd name="T3" fmla="*/ 1448382491 h 2534"/>
              <a:gd name="T4" fmla="*/ 884277264 w 10360"/>
              <a:gd name="T5" fmla="*/ 2147483647 h 2534"/>
              <a:gd name="T6" fmla="*/ 2147483647 w 10360"/>
              <a:gd name="T7" fmla="*/ 2147483647 h 2534"/>
              <a:gd name="T8" fmla="*/ 2147483647 w 10360"/>
              <a:gd name="T9" fmla="*/ 1448382491 h 2534"/>
              <a:gd name="T10" fmla="*/ 2147483647 w 10360"/>
              <a:gd name="T11" fmla="*/ 1140845 h 2534"/>
              <a:gd name="T12" fmla="*/ 884277264 w 10360"/>
              <a:gd name="T13" fmla="*/ 1140845 h 2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2" name="Google Shape;1084;p14"/>
          <p:cNvSpPr>
            <a:spLocks/>
          </p:cNvSpPr>
          <p:nvPr userDrawn="1"/>
        </p:nvSpPr>
        <p:spPr bwMode="auto">
          <a:xfrm>
            <a:off x="215922" y="5287433"/>
            <a:ext cx="46567" cy="44451"/>
          </a:xfrm>
          <a:custGeom>
            <a:avLst/>
            <a:gdLst>
              <a:gd name="T0" fmla="*/ 1392419391 w 1022"/>
              <a:gd name="T1" fmla="*/ 2147483647 h 1"/>
              <a:gd name="T2" fmla="*/ 51840114 w 1022"/>
              <a:gd name="T3" fmla="*/ 2147483647 h 1"/>
              <a:gd name="T4" fmla="*/ 51840114 w 1022"/>
              <a:gd name="T5" fmla="*/ 2147483647 h 1"/>
              <a:gd name="T6" fmla="*/ 51840114 w 1022"/>
              <a:gd name="T7" fmla="*/ 2147483647 h 1"/>
              <a:gd name="T8" fmla="*/ 1392419391 w 1022"/>
              <a:gd name="T9" fmla="*/ 2147483647 h 1"/>
              <a:gd name="T10" fmla="*/ 1392419391 w 1022"/>
              <a:gd name="T11" fmla="*/ 2147483647 h 1"/>
              <a:gd name="T12" fmla="*/ 1356983 w 1022"/>
              <a:gd name="T13" fmla="*/ 2147483647 h 1"/>
              <a:gd name="T14" fmla="*/ 1356983 w 1022"/>
              <a:gd name="T15" fmla="*/ 2147483647 h 1"/>
              <a:gd name="T16" fmla="*/ 1356983 w 1022"/>
              <a:gd name="T17" fmla="*/ 2147483647 h 1"/>
              <a:gd name="T18" fmla="*/ 1356983 w 1022"/>
              <a:gd name="T19" fmla="*/ 2147483647 h 1"/>
              <a:gd name="T20" fmla="*/ 1356983 w 1022"/>
              <a:gd name="T21" fmla="*/ 2147483647 h 1"/>
              <a:gd name="T22" fmla="*/ 1356983 w 1022"/>
              <a:gd name="T23" fmla="*/ 2147483647 h 1"/>
              <a:gd name="T24" fmla="*/ 1356983 w 1022"/>
              <a:gd name="T25" fmla="*/ 2147483647 h 1"/>
              <a:gd name="T26" fmla="*/ 1356983 w 1022"/>
              <a:gd name="T27" fmla="*/ 2147483647 h 1"/>
              <a:gd name="T28" fmla="*/ 1356983 w 1022"/>
              <a:gd name="T29" fmla="*/ 2147483647 h 1"/>
              <a:gd name="T30" fmla="*/ 1356983 w 1022"/>
              <a:gd name="T31" fmla="*/ 2147483647 h 1"/>
              <a:gd name="T32" fmla="*/ 1356983 w 1022"/>
              <a:gd name="T33" fmla="*/ 2147483647 h 1"/>
              <a:gd name="T34" fmla="*/ 1356983 w 1022"/>
              <a:gd name="T35" fmla="*/ 2147483647 h 1"/>
              <a:gd name="T36" fmla="*/ 1356983 w 1022"/>
              <a:gd name="T37" fmla="*/ 2147483647 h 1"/>
              <a:gd name="T38" fmla="*/ 1356983 w 1022"/>
              <a:gd name="T39" fmla="*/ 2147483647 h 1"/>
              <a:gd name="T40" fmla="*/ 1356983 w 1022"/>
              <a:gd name="T41" fmla="*/ 2147483647 h 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3" name="Google Shape;1085;p14"/>
          <p:cNvSpPr>
            <a:spLocks/>
          </p:cNvSpPr>
          <p:nvPr userDrawn="1"/>
        </p:nvSpPr>
        <p:spPr bwMode="auto">
          <a:xfrm>
            <a:off x="516489" y="5245101"/>
            <a:ext cx="46567" cy="44451"/>
          </a:xfrm>
          <a:custGeom>
            <a:avLst/>
            <a:gdLst>
              <a:gd name="T0" fmla="*/ 2147483647 w 1"/>
              <a:gd name="T1" fmla="*/ 0 h 1"/>
              <a:gd name="T2" fmla="*/ 2147483647 w 1"/>
              <a:gd name="T3" fmla="*/ 0 h 1"/>
              <a:gd name="T4" fmla="*/ 2147483647 w 1"/>
              <a:gd name="T5" fmla="*/ 0 h 1"/>
              <a:gd name="T6" fmla="*/ 2147483647 w 1"/>
              <a:gd name="T7" fmla="*/ 0 h 1"/>
              <a:gd name="T8" fmla="*/ 2147483647 w 1"/>
              <a:gd name="T9" fmla="*/ 0 h 1"/>
              <a:gd name="T10" fmla="*/ 2147483647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4" name="Google Shape;1086;p14"/>
          <p:cNvSpPr>
            <a:spLocks/>
          </p:cNvSpPr>
          <p:nvPr userDrawn="1"/>
        </p:nvSpPr>
        <p:spPr bwMode="auto">
          <a:xfrm>
            <a:off x="192620" y="5215469"/>
            <a:ext cx="448733" cy="95251"/>
          </a:xfrm>
          <a:custGeom>
            <a:avLst/>
            <a:gdLst>
              <a:gd name="T0" fmla="*/ 2147483647 w 10322"/>
              <a:gd name="T1" fmla="*/ 0 h 2193"/>
              <a:gd name="T2" fmla="*/ 2147483647 w 10322"/>
              <a:gd name="T3" fmla="*/ 0 h 2193"/>
              <a:gd name="T4" fmla="*/ 2147483647 w 10322"/>
              <a:gd name="T5" fmla="*/ 382873280 h 2193"/>
              <a:gd name="T6" fmla="*/ 2147483647 w 10322"/>
              <a:gd name="T7" fmla="*/ 1788193310 h 2193"/>
              <a:gd name="T8" fmla="*/ 598999007 w 10322"/>
              <a:gd name="T9" fmla="*/ 1788193310 h 2193"/>
              <a:gd name="T10" fmla="*/ 0 w 10322"/>
              <a:gd name="T11" fmla="*/ 1405320029 h 2193"/>
              <a:gd name="T12" fmla="*/ 0 w 10322"/>
              <a:gd name="T13" fmla="*/ 1405320029 h 2193"/>
              <a:gd name="T14" fmla="*/ 812588302 w 10322"/>
              <a:gd name="T15" fmla="*/ 2147483647 h 2193"/>
              <a:gd name="T16" fmla="*/ 2147483647 w 10322"/>
              <a:gd name="T17" fmla="*/ 2147483647 h 2193"/>
              <a:gd name="T18" fmla="*/ 2147483647 w 10322"/>
              <a:gd name="T19" fmla="*/ 1064135497 h 2193"/>
              <a:gd name="T20" fmla="*/ 2147483647 w 10322"/>
              <a:gd name="T21" fmla="*/ 1021341007 h 2193"/>
              <a:gd name="T22" fmla="*/ 2147483647 w 10322"/>
              <a:gd name="T23" fmla="*/ 0 h 2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5" name="Google Shape;1082;p14"/>
          <p:cNvSpPr>
            <a:spLocks/>
          </p:cNvSpPr>
          <p:nvPr userDrawn="1"/>
        </p:nvSpPr>
        <p:spPr bwMode="auto">
          <a:xfrm>
            <a:off x="457222" y="5793317"/>
            <a:ext cx="107951" cy="177800"/>
          </a:xfrm>
          <a:custGeom>
            <a:avLst/>
            <a:gdLst>
              <a:gd name="T0" fmla="*/ 1340187249 w 2534"/>
              <a:gd name="T1" fmla="*/ 1180182 h 4047"/>
              <a:gd name="T2" fmla="*/ 0 w 2534"/>
              <a:gd name="T3" fmla="*/ 2147483647 h 4047"/>
              <a:gd name="T4" fmla="*/ 1340187249 w 2534"/>
              <a:gd name="T5" fmla="*/ 2147483647 h 4047"/>
              <a:gd name="T6" fmla="*/ 2147483647 w 2534"/>
              <a:gd name="T7" fmla="*/ 2147483647 h 4047"/>
              <a:gd name="T8" fmla="*/ 1340187249 w 2534"/>
              <a:gd name="T9" fmla="*/ 1180182 h 40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6" name="Google Shape;1083;p14"/>
          <p:cNvSpPr>
            <a:spLocks/>
          </p:cNvSpPr>
          <p:nvPr userDrawn="1"/>
        </p:nvSpPr>
        <p:spPr bwMode="auto">
          <a:xfrm>
            <a:off x="190500" y="5818717"/>
            <a:ext cx="448733" cy="110067"/>
          </a:xfrm>
          <a:custGeom>
            <a:avLst/>
            <a:gdLst>
              <a:gd name="T0" fmla="*/ 884277264 w 10360"/>
              <a:gd name="T1" fmla="*/ 1140845 h 2534"/>
              <a:gd name="T2" fmla="*/ 0 w 10360"/>
              <a:gd name="T3" fmla="*/ 1448382491 h 2534"/>
              <a:gd name="T4" fmla="*/ 884277264 w 10360"/>
              <a:gd name="T5" fmla="*/ 2147483647 h 2534"/>
              <a:gd name="T6" fmla="*/ 2147483647 w 10360"/>
              <a:gd name="T7" fmla="*/ 2147483647 h 2534"/>
              <a:gd name="T8" fmla="*/ 2147483647 w 10360"/>
              <a:gd name="T9" fmla="*/ 1448382491 h 2534"/>
              <a:gd name="T10" fmla="*/ 2147483647 w 10360"/>
              <a:gd name="T11" fmla="*/ 1140845 h 2534"/>
              <a:gd name="T12" fmla="*/ 884277264 w 10360"/>
              <a:gd name="T13" fmla="*/ 1140845 h 2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7" name="Google Shape;1084;p14"/>
          <p:cNvSpPr>
            <a:spLocks/>
          </p:cNvSpPr>
          <p:nvPr userDrawn="1"/>
        </p:nvSpPr>
        <p:spPr bwMode="auto">
          <a:xfrm>
            <a:off x="213806" y="5901269"/>
            <a:ext cx="46567" cy="44451"/>
          </a:xfrm>
          <a:custGeom>
            <a:avLst/>
            <a:gdLst>
              <a:gd name="T0" fmla="*/ 1392419391 w 1022"/>
              <a:gd name="T1" fmla="*/ 2147483647 h 1"/>
              <a:gd name="T2" fmla="*/ 51840114 w 1022"/>
              <a:gd name="T3" fmla="*/ 2147483647 h 1"/>
              <a:gd name="T4" fmla="*/ 51840114 w 1022"/>
              <a:gd name="T5" fmla="*/ 2147483647 h 1"/>
              <a:gd name="T6" fmla="*/ 51840114 w 1022"/>
              <a:gd name="T7" fmla="*/ 2147483647 h 1"/>
              <a:gd name="T8" fmla="*/ 1392419391 w 1022"/>
              <a:gd name="T9" fmla="*/ 2147483647 h 1"/>
              <a:gd name="T10" fmla="*/ 1392419391 w 1022"/>
              <a:gd name="T11" fmla="*/ 2147483647 h 1"/>
              <a:gd name="T12" fmla="*/ 1356983 w 1022"/>
              <a:gd name="T13" fmla="*/ 2147483647 h 1"/>
              <a:gd name="T14" fmla="*/ 1356983 w 1022"/>
              <a:gd name="T15" fmla="*/ 2147483647 h 1"/>
              <a:gd name="T16" fmla="*/ 1356983 w 1022"/>
              <a:gd name="T17" fmla="*/ 2147483647 h 1"/>
              <a:gd name="T18" fmla="*/ 1356983 w 1022"/>
              <a:gd name="T19" fmla="*/ 2147483647 h 1"/>
              <a:gd name="T20" fmla="*/ 1356983 w 1022"/>
              <a:gd name="T21" fmla="*/ 2147483647 h 1"/>
              <a:gd name="T22" fmla="*/ 1356983 w 1022"/>
              <a:gd name="T23" fmla="*/ 2147483647 h 1"/>
              <a:gd name="T24" fmla="*/ 1356983 w 1022"/>
              <a:gd name="T25" fmla="*/ 2147483647 h 1"/>
              <a:gd name="T26" fmla="*/ 1356983 w 1022"/>
              <a:gd name="T27" fmla="*/ 2147483647 h 1"/>
              <a:gd name="T28" fmla="*/ 1356983 w 1022"/>
              <a:gd name="T29" fmla="*/ 2147483647 h 1"/>
              <a:gd name="T30" fmla="*/ 1356983 w 1022"/>
              <a:gd name="T31" fmla="*/ 2147483647 h 1"/>
              <a:gd name="T32" fmla="*/ 1356983 w 1022"/>
              <a:gd name="T33" fmla="*/ 2147483647 h 1"/>
              <a:gd name="T34" fmla="*/ 1356983 w 1022"/>
              <a:gd name="T35" fmla="*/ 2147483647 h 1"/>
              <a:gd name="T36" fmla="*/ 1356983 w 1022"/>
              <a:gd name="T37" fmla="*/ 2147483647 h 1"/>
              <a:gd name="T38" fmla="*/ 1356983 w 1022"/>
              <a:gd name="T39" fmla="*/ 2147483647 h 1"/>
              <a:gd name="T40" fmla="*/ 1356983 w 1022"/>
              <a:gd name="T41" fmla="*/ 2147483647 h 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8" name="Google Shape;1085;p14"/>
          <p:cNvSpPr>
            <a:spLocks/>
          </p:cNvSpPr>
          <p:nvPr userDrawn="1"/>
        </p:nvSpPr>
        <p:spPr bwMode="auto">
          <a:xfrm>
            <a:off x="514373" y="5858933"/>
            <a:ext cx="46567" cy="44451"/>
          </a:xfrm>
          <a:custGeom>
            <a:avLst/>
            <a:gdLst>
              <a:gd name="T0" fmla="*/ 2147483647 w 1"/>
              <a:gd name="T1" fmla="*/ 0 h 1"/>
              <a:gd name="T2" fmla="*/ 2147483647 w 1"/>
              <a:gd name="T3" fmla="*/ 0 h 1"/>
              <a:gd name="T4" fmla="*/ 2147483647 w 1"/>
              <a:gd name="T5" fmla="*/ 0 h 1"/>
              <a:gd name="T6" fmla="*/ 2147483647 w 1"/>
              <a:gd name="T7" fmla="*/ 0 h 1"/>
              <a:gd name="T8" fmla="*/ 2147483647 w 1"/>
              <a:gd name="T9" fmla="*/ 0 h 1"/>
              <a:gd name="T10" fmla="*/ 2147483647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69" name="Google Shape;1086;p14"/>
          <p:cNvSpPr>
            <a:spLocks/>
          </p:cNvSpPr>
          <p:nvPr userDrawn="1"/>
        </p:nvSpPr>
        <p:spPr bwMode="auto">
          <a:xfrm>
            <a:off x="192617" y="5829301"/>
            <a:ext cx="446616" cy="95251"/>
          </a:xfrm>
          <a:custGeom>
            <a:avLst/>
            <a:gdLst>
              <a:gd name="T0" fmla="*/ 2147483647 w 10322"/>
              <a:gd name="T1" fmla="*/ 0 h 2193"/>
              <a:gd name="T2" fmla="*/ 2147483647 w 10322"/>
              <a:gd name="T3" fmla="*/ 0 h 2193"/>
              <a:gd name="T4" fmla="*/ 2147483647 w 10322"/>
              <a:gd name="T5" fmla="*/ 382873280 h 2193"/>
              <a:gd name="T6" fmla="*/ 2147483647 w 10322"/>
              <a:gd name="T7" fmla="*/ 1788193310 h 2193"/>
              <a:gd name="T8" fmla="*/ 587757192 w 10322"/>
              <a:gd name="T9" fmla="*/ 1788193310 h 2193"/>
              <a:gd name="T10" fmla="*/ 0 w 10322"/>
              <a:gd name="T11" fmla="*/ 1405320029 h 2193"/>
              <a:gd name="T12" fmla="*/ 0 w 10322"/>
              <a:gd name="T13" fmla="*/ 1405320029 h 2193"/>
              <a:gd name="T14" fmla="*/ 797346375 w 10322"/>
              <a:gd name="T15" fmla="*/ 2147483647 h 2193"/>
              <a:gd name="T16" fmla="*/ 2147483647 w 10322"/>
              <a:gd name="T17" fmla="*/ 2147483647 h 2193"/>
              <a:gd name="T18" fmla="*/ 2147483647 w 10322"/>
              <a:gd name="T19" fmla="*/ 1064135497 h 2193"/>
              <a:gd name="T20" fmla="*/ 2147483647 w 10322"/>
              <a:gd name="T21" fmla="*/ 1021341007 h 2193"/>
              <a:gd name="T22" fmla="*/ 2147483647 w 10322"/>
              <a:gd name="T23" fmla="*/ 0 h 2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48" tIns="91348" rIns="91348" bIns="91348" anchor="ctr"/>
          <a:lstStyle/>
          <a:p>
            <a:pPr defTabSz="91403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300" smtClean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017273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525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6939" indent="0" algn="ctr">
              <a:buNone/>
              <a:defRPr/>
            </a:lvl2pPr>
            <a:lvl3pPr marL="913901" indent="0" algn="ctr">
              <a:buNone/>
              <a:defRPr/>
            </a:lvl3pPr>
            <a:lvl4pPr marL="1370852" indent="0" algn="ctr">
              <a:buNone/>
              <a:defRPr/>
            </a:lvl4pPr>
            <a:lvl5pPr marL="1827802" indent="0" algn="ctr">
              <a:buNone/>
              <a:defRPr/>
            </a:lvl5pPr>
            <a:lvl6pPr marL="2284766" indent="0" algn="ctr">
              <a:buNone/>
              <a:defRPr/>
            </a:lvl6pPr>
            <a:lvl7pPr marL="2741702" indent="0" algn="ctr">
              <a:buNone/>
              <a:defRPr/>
            </a:lvl7pPr>
            <a:lvl8pPr marL="3198640" indent="0" algn="ctr">
              <a:buNone/>
              <a:defRPr/>
            </a:lvl8pPr>
            <a:lvl9pPr marL="365557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6939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6939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6939">
              <a:defRPr>
                <a:latin typeface="Euphemia" pitchFamily="34" charset="0"/>
              </a:defRPr>
            </a:lvl1pPr>
          </a:lstStyle>
          <a:p>
            <a:pPr>
              <a:defRPr/>
            </a:pPr>
            <a:fld id="{EFE5E55A-E46D-4E72-ACAF-C57D64D808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7953911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6939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6939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6939">
              <a:defRPr>
                <a:latin typeface="Euphemia" pitchFamily="34" charset="0"/>
              </a:defRPr>
            </a:lvl1pPr>
          </a:lstStyle>
          <a:p>
            <a:pPr>
              <a:defRPr/>
            </a:pPr>
            <a:fld id="{E9A7ACDF-16D3-4842-9777-DF11C91DB7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675424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7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939" indent="0">
              <a:buNone/>
              <a:defRPr sz="1900"/>
            </a:lvl2pPr>
            <a:lvl3pPr marL="913901" indent="0">
              <a:buNone/>
              <a:defRPr sz="1600"/>
            </a:lvl3pPr>
            <a:lvl4pPr marL="1370852" indent="0">
              <a:buNone/>
              <a:defRPr sz="1500"/>
            </a:lvl4pPr>
            <a:lvl5pPr marL="1827802" indent="0">
              <a:buNone/>
              <a:defRPr sz="1500"/>
            </a:lvl5pPr>
            <a:lvl6pPr marL="2284766" indent="0">
              <a:buNone/>
              <a:defRPr sz="1500"/>
            </a:lvl6pPr>
            <a:lvl7pPr marL="2741702" indent="0">
              <a:buNone/>
              <a:defRPr sz="1500"/>
            </a:lvl7pPr>
            <a:lvl8pPr marL="3198640" indent="0">
              <a:buNone/>
              <a:defRPr sz="1500"/>
            </a:lvl8pPr>
            <a:lvl9pPr marL="3655579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6939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6939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6939">
              <a:defRPr>
                <a:latin typeface="Euphemia" pitchFamily="34" charset="0"/>
              </a:defRPr>
            </a:lvl1pPr>
          </a:lstStyle>
          <a:p>
            <a:pPr>
              <a:defRPr/>
            </a:pPr>
            <a:fld id="{610B5630-60A7-43D1-BFB1-2FE9D92939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3976479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6939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6939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6939">
              <a:defRPr>
                <a:latin typeface="Euphemia" pitchFamily="34" charset="0"/>
              </a:defRPr>
            </a:lvl1pPr>
          </a:lstStyle>
          <a:p>
            <a:pPr>
              <a:defRPr/>
            </a:pPr>
            <a:fld id="{ABA93714-8095-4B09-B66F-C1538961E5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2399332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39" indent="0">
              <a:buNone/>
              <a:defRPr sz="2000" b="1"/>
            </a:lvl2pPr>
            <a:lvl3pPr marL="913901" indent="0">
              <a:buNone/>
              <a:defRPr sz="1900" b="1"/>
            </a:lvl3pPr>
            <a:lvl4pPr marL="1370852" indent="0">
              <a:buNone/>
              <a:defRPr sz="1600" b="1"/>
            </a:lvl4pPr>
            <a:lvl5pPr marL="1827802" indent="0">
              <a:buNone/>
              <a:defRPr sz="1600" b="1"/>
            </a:lvl5pPr>
            <a:lvl6pPr marL="2284766" indent="0">
              <a:buNone/>
              <a:defRPr sz="1600" b="1"/>
            </a:lvl6pPr>
            <a:lvl7pPr marL="2741702" indent="0">
              <a:buNone/>
              <a:defRPr sz="1600" b="1"/>
            </a:lvl7pPr>
            <a:lvl8pPr marL="3198640" indent="0">
              <a:buNone/>
              <a:defRPr sz="1600" b="1"/>
            </a:lvl8pPr>
            <a:lvl9pPr marL="365557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441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39" indent="0">
              <a:buNone/>
              <a:defRPr sz="2000" b="1"/>
            </a:lvl2pPr>
            <a:lvl3pPr marL="913901" indent="0">
              <a:buNone/>
              <a:defRPr sz="1900" b="1"/>
            </a:lvl3pPr>
            <a:lvl4pPr marL="1370852" indent="0">
              <a:buNone/>
              <a:defRPr sz="1600" b="1"/>
            </a:lvl4pPr>
            <a:lvl5pPr marL="1827802" indent="0">
              <a:buNone/>
              <a:defRPr sz="1600" b="1"/>
            </a:lvl5pPr>
            <a:lvl6pPr marL="2284766" indent="0">
              <a:buNone/>
              <a:defRPr sz="1600" b="1"/>
            </a:lvl6pPr>
            <a:lvl7pPr marL="2741702" indent="0">
              <a:buNone/>
              <a:defRPr sz="1600" b="1"/>
            </a:lvl7pPr>
            <a:lvl8pPr marL="3198640" indent="0">
              <a:buNone/>
              <a:defRPr sz="1600" b="1"/>
            </a:lvl8pPr>
            <a:lvl9pPr marL="365557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441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6939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6939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6939">
              <a:defRPr>
                <a:latin typeface="Euphemia" pitchFamily="34" charset="0"/>
              </a:defRPr>
            </a:lvl1pPr>
          </a:lstStyle>
          <a:p>
            <a:pPr>
              <a:defRPr/>
            </a:pPr>
            <a:fld id="{4333BF37-EF4A-4B3D-96B1-4D14C7F373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87917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0710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6939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6939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6939">
              <a:defRPr>
                <a:latin typeface="Euphemia" pitchFamily="34" charset="0"/>
              </a:defRPr>
            </a:lvl1pPr>
          </a:lstStyle>
          <a:p>
            <a:pPr>
              <a:defRPr/>
            </a:pPr>
            <a:fld id="{E6CB756D-0BE6-406E-AD62-4AC673ECBC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4725163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6939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6939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6939">
              <a:defRPr>
                <a:latin typeface="Euphemia" pitchFamily="34" charset="0"/>
              </a:defRPr>
            </a:lvl1pPr>
          </a:lstStyle>
          <a:p>
            <a:pPr>
              <a:defRPr/>
            </a:pPr>
            <a:fld id="{31046825-6D45-4A74-8941-8118340DBE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6214887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1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6939" indent="0">
              <a:buNone/>
              <a:defRPr sz="1200"/>
            </a:lvl2pPr>
            <a:lvl3pPr marL="913901" indent="0">
              <a:buNone/>
              <a:defRPr sz="1100"/>
            </a:lvl3pPr>
            <a:lvl4pPr marL="1370852" indent="0">
              <a:buNone/>
              <a:defRPr sz="900"/>
            </a:lvl4pPr>
            <a:lvl5pPr marL="1827802" indent="0">
              <a:buNone/>
              <a:defRPr sz="900"/>
            </a:lvl5pPr>
            <a:lvl6pPr marL="2284766" indent="0">
              <a:buNone/>
              <a:defRPr sz="900"/>
            </a:lvl6pPr>
            <a:lvl7pPr marL="2741702" indent="0">
              <a:buNone/>
              <a:defRPr sz="900"/>
            </a:lvl7pPr>
            <a:lvl8pPr marL="3198640" indent="0">
              <a:buNone/>
              <a:defRPr sz="900"/>
            </a:lvl8pPr>
            <a:lvl9pPr marL="365557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6939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6939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6939">
              <a:defRPr>
                <a:latin typeface="Euphemia" pitchFamily="34" charset="0"/>
              </a:defRPr>
            </a:lvl1pPr>
          </a:lstStyle>
          <a:p>
            <a:pPr>
              <a:defRPr/>
            </a:pPr>
            <a:fld id="{32B2DD27-CCE2-4444-BFA2-115CEB049D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0907273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939" indent="0">
              <a:buNone/>
              <a:defRPr sz="2800"/>
            </a:lvl2pPr>
            <a:lvl3pPr marL="913901" indent="0">
              <a:buNone/>
              <a:defRPr sz="2400"/>
            </a:lvl3pPr>
            <a:lvl4pPr marL="1370852" indent="0">
              <a:buNone/>
              <a:defRPr sz="2000"/>
            </a:lvl4pPr>
            <a:lvl5pPr marL="1827802" indent="0">
              <a:buNone/>
              <a:defRPr sz="2000"/>
            </a:lvl5pPr>
            <a:lvl6pPr marL="2284766" indent="0">
              <a:buNone/>
              <a:defRPr sz="2000"/>
            </a:lvl6pPr>
            <a:lvl7pPr marL="2741702" indent="0">
              <a:buNone/>
              <a:defRPr sz="2000"/>
            </a:lvl7pPr>
            <a:lvl8pPr marL="3198640" indent="0">
              <a:buNone/>
              <a:defRPr sz="2000"/>
            </a:lvl8pPr>
            <a:lvl9pPr marL="365557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66"/>
            <a:ext cx="73152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56939" indent="0">
              <a:buNone/>
              <a:defRPr sz="1200"/>
            </a:lvl2pPr>
            <a:lvl3pPr marL="913901" indent="0">
              <a:buNone/>
              <a:defRPr sz="1100"/>
            </a:lvl3pPr>
            <a:lvl4pPr marL="1370852" indent="0">
              <a:buNone/>
              <a:defRPr sz="900"/>
            </a:lvl4pPr>
            <a:lvl5pPr marL="1827802" indent="0">
              <a:buNone/>
              <a:defRPr sz="900"/>
            </a:lvl5pPr>
            <a:lvl6pPr marL="2284766" indent="0">
              <a:buNone/>
              <a:defRPr sz="900"/>
            </a:lvl6pPr>
            <a:lvl7pPr marL="2741702" indent="0">
              <a:buNone/>
              <a:defRPr sz="900"/>
            </a:lvl7pPr>
            <a:lvl8pPr marL="3198640" indent="0">
              <a:buNone/>
              <a:defRPr sz="900"/>
            </a:lvl8pPr>
            <a:lvl9pPr marL="365557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6939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6939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6939">
              <a:defRPr>
                <a:latin typeface="Euphemia" pitchFamily="34" charset="0"/>
              </a:defRPr>
            </a:lvl1pPr>
          </a:lstStyle>
          <a:p>
            <a:pPr>
              <a:defRPr/>
            </a:pPr>
            <a:fld id="{1C84386F-9107-48A9-9CE5-EA524FDBDA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266651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6939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6939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6939">
              <a:defRPr>
                <a:latin typeface="Euphemia" pitchFamily="34" charset="0"/>
              </a:defRPr>
            </a:lvl1pPr>
          </a:lstStyle>
          <a:p>
            <a:pPr>
              <a:defRPr/>
            </a:pPr>
            <a:fld id="{51BEA5E2-FF05-41FA-9DD0-E1C3F9E642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506296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712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712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56939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56939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56939">
              <a:defRPr>
                <a:latin typeface="Euphemia" pitchFamily="34" charset="0"/>
              </a:defRPr>
            </a:lvl1pPr>
          </a:lstStyle>
          <a:p>
            <a:pPr>
              <a:defRPr/>
            </a:pPr>
            <a:fld id="{D6E2F3D9-9B33-45A6-8127-4212306C34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48968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645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3234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242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1077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85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927" indent="0" algn="ctr">
              <a:buNone/>
              <a:defRPr sz="2000"/>
            </a:lvl2pPr>
            <a:lvl3pPr marL="913878" indent="0" algn="ctr">
              <a:buNone/>
              <a:defRPr sz="1900"/>
            </a:lvl3pPr>
            <a:lvl4pPr marL="1370818" indent="0" algn="ctr">
              <a:buNone/>
              <a:defRPr sz="1600"/>
            </a:lvl4pPr>
            <a:lvl5pPr marL="1827757" indent="0" algn="ctr">
              <a:buNone/>
              <a:defRPr sz="1600"/>
            </a:lvl5pPr>
            <a:lvl6pPr marL="2284710" indent="0" algn="ctr">
              <a:buNone/>
              <a:defRPr sz="1600"/>
            </a:lvl6pPr>
            <a:lvl7pPr marL="2741634" indent="0" algn="ctr">
              <a:buNone/>
              <a:defRPr sz="1600"/>
            </a:lvl7pPr>
            <a:lvl8pPr marL="3198560" indent="0" algn="ctr">
              <a:buNone/>
              <a:defRPr sz="1600"/>
            </a:lvl8pPr>
            <a:lvl9pPr marL="3655487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9380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257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213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5098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571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9683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959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321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1316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3072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4051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85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927" indent="0" algn="ctr">
              <a:buNone/>
              <a:defRPr sz="2000"/>
            </a:lvl2pPr>
            <a:lvl3pPr marL="913878" indent="0" algn="ctr">
              <a:buNone/>
              <a:defRPr sz="1900"/>
            </a:lvl3pPr>
            <a:lvl4pPr marL="1370818" indent="0" algn="ctr">
              <a:buNone/>
              <a:defRPr sz="1600"/>
            </a:lvl4pPr>
            <a:lvl5pPr marL="1827757" indent="0" algn="ctr">
              <a:buNone/>
              <a:defRPr sz="1600"/>
            </a:lvl5pPr>
            <a:lvl6pPr marL="2284710" indent="0" algn="ctr">
              <a:buNone/>
              <a:defRPr sz="1600"/>
            </a:lvl6pPr>
            <a:lvl7pPr marL="2741634" indent="0" algn="ctr">
              <a:buNone/>
              <a:defRPr sz="1600"/>
            </a:lvl7pPr>
            <a:lvl8pPr marL="3198560" indent="0" algn="ctr">
              <a:buNone/>
              <a:defRPr sz="1600"/>
            </a:lvl8pPr>
            <a:lvl9pPr marL="3655487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5393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3503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26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2169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494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2800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825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042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605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5" y="170981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5" y="458951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92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8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8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7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7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6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85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54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58753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123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85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927" indent="0" algn="ctr">
              <a:buNone/>
              <a:defRPr sz="2000"/>
            </a:lvl2pPr>
            <a:lvl3pPr marL="913878" indent="0" algn="ctr">
              <a:buNone/>
              <a:defRPr sz="1900"/>
            </a:lvl3pPr>
            <a:lvl4pPr marL="1370818" indent="0" algn="ctr">
              <a:buNone/>
              <a:defRPr sz="1600"/>
            </a:lvl4pPr>
            <a:lvl5pPr marL="1827757" indent="0" algn="ctr">
              <a:buNone/>
              <a:defRPr sz="1600"/>
            </a:lvl5pPr>
            <a:lvl6pPr marL="2284710" indent="0" algn="ctr">
              <a:buNone/>
              <a:defRPr sz="1600"/>
            </a:lvl6pPr>
            <a:lvl7pPr marL="2741634" indent="0" algn="ctr">
              <a:buNone/>
              <a:defRPr sz="1600"/>
            </a:lvl7pPr>
            <a:lvl8pPr marL="3198560" indent="0" algn="ctr">
              <a:buNone/>
              <a:defRPr sz="1600"/>
            </a:lvl8pPr>
            <a:lvl9pPr marL="3655487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114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365129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27" indent="0">
              <a:buNone/>
              <a:defRPr sz="2000" b="1"/>
            </a:lvl2pPr>
            <a:lvl3pPr marL="913878" indent="0">
              <a:buNone/>
              <a:defRPr sz="1900" b="1"/>
            </a:lvl3pPr>
            <a:lvl4pPr marL="1370818" indent="0">
              <a:buNone/>
              <a:defRPr sz="1600" b="1"/>
            </a:lvl4pPr>
            <a:lvl5pPr marL="1827757" indent="0">
              <a:buNone/>
              <a:defRPr sz="1600" b="1"/>
            </a:lvl5pPr>
            <a:lvl6pPr marL="2284710" indent="0">
              <a:buNone/>
              <a:defRPr sz="1600" b="1"/>
            </a:lvl6pPr>
            <a:lvl7pPr marL="2741634" indent="0">
              <a:buNone/>
              <a:defRPr sz="1600" b="1"/>
            </a:lvl7pPr>
            <a:lvl8pPr marL="3198560" indent="0">
              <a:buNone/>
              <a:defRPr sz="1600" b="1"/>
            </a:lvl8pPr>
            <a:lvl9pPr marL="3655487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27" indent="0">
              <a:buNone/>
              <a:defRPr sz="2000" b="1"/>
            </a:lvl2pPr>
            <a:lvl3pPr marL="913878" indent="0">
              <a:buNone/>
              <a:defRPr sz="1900" b="1"/>
            </a:lvl3pPr>
            <a:lvl4pPr marL="1370818" indent="0">
              <a:buNone/>
              <a:defRPr sz="1600" b="1"/>
            </a:lvl4pPr>
            <a:lvl5pPr marL="1827757" indent="0">
              <a:buNone/>
              <a:defRPr sz="1600" b="1"/>
            </a:lvl5pPr>
            <a:lvl6pPr marL="2284710" indent="0">
              <a:buNone/>
              <a:defRPr sz="1600" b="1"/>
            </a:lvl6pPr>
            <a:lvl7pPr marL="2741634" indent="0">
              <a:buNone/>
              <a:defRPr sz="1600" b="1"/>
            </a:lvl7pPr>
            <a:lvl8pPr marL="3198560" indent="0">
              <a:buNone/>
              <a:defRPr sz="1600" b="1"/>
            </a:lvl8pPr>
            <a:lvl9pPr marL="3655487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9596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4687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206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1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501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19" y="2057403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927" indent="0">
              <a:buNone/>
              <a:defRPr sz="1500"/>
            </a:lvl2pPr>
            <a:lvl3pPr marL="913878" indent="0">
              <a:buNone/>
              <a:defRPr sz="1200"/>
            </a:lvl3pPr>
            <a:lvl4pPr marL="1370818" indent="0">
              <a:buNone/>
              <a:defRPr sz="1100"/>
            </a:lvl4pPr>
            <a:lvl5pPr marL="1827757" indent="0">
              <a:buNone/>
              <a:defRPr sz="1100"/>
            </a:lvl5pPr>
            <a:lvl6pPr marL="2284710" indent="0">
              <a:buNone/>
              <a:defRPr sz="1100"/>
            </a:lvl6pPr>
            <a:lvl7pPr marL="2741634" indent="0">
              <a:buNone/>
              <a:defRPr sz="1100"/>
            </a:lvl7pPr>
            <a:lvl8pPr marL="3198560" indent="0">
              <a:buNone/>
              <a:defRPr sz="1100"/>
            </a:lvl8pPr>
            <a:lvl9pPr marL="3655487" indent="0">
              <a:buNone/>
              <a:defRPr sz="11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49084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1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231" y="987501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6927" indent="0">
              <a:buNone/>
              <a:defRPr sz="2800"/>
            </a:lvl2pPr>
            <a:lvl3pPr marL="913878" indent="0">
              <a:buNone/>
              <a:defRPr sz="2400"/>
            </a:lvl3pPr>
            <a:lvl4pPr marL="1370818" indent="0">
              <a:buNone/>
              <a:defRPr sz="2000"/>
            </a:lvl4pPr>
            <a:lvl5pPr marL="1827757" indent="0">
              <a:buNone/>
              <a:defRPr sz="2000"/>
            </a:lvl5pPr>
            <a:lvl6pPr marL="2284710" indent="0">
              <a:buNone/>
              <a:defRPr sz="2000"/>
            </a:lvl6pPr>
            <a:lvl7pPr marL="2741634" indent="0">
              <a:buNone/>
              <a:defRPr sz="2000"/>
            </a:lvl7pPr>
            <a:lvl8pPr marL="3198560" indent="0">
              <a:buNone/>
              <a:defRPr sz="2000"/>
            </a:lvl8pPr>
            <a:lvl9pPr marL="3655487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19" y="2057403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927" indent="0">
              <a:buNone/>
              <a:defRPr sz="1500"/>
            </a:lvl2pPr>
            <a:lvl3pPr marL="913878" indent="0">
              <a:buNone/>
              <a:defRPr sz="1200"/>
            </a:lvl3pPr>
            <a:lvl4pPr marL="1370818" indent="0">
              <a:buNone/>
              <a:defRPr sz="1100"/>
            </a:lvl4pPr>
            <a:lvl5pPr marL="1827757" indent="0">
              <a:buNone/>
              <a:defRPr sz="1100"/>
            </a:lvl5pPr>
            <a:lvl6pPr marL="2284710" indent="0">
              <a:buNone/>
              <a:defRPr sz="1100"/>
            </a:lvl6pPr>
            <a:lvl7pPr marL="2741634" indent="0">
              <a:buNone/>
              <a:defRPr sz="1100"/>
            </a:lvl7pPr>
            <a:lvl8pPr marL="3198560" indent="0">
              <a:buNone/>
              <a:defRPr sz="1100"/>
            </a:lvl8pPr>
            <a:lvl9pPr marL="3655487" indent="0">
              <a:buNone/>
              <a:defRPr sz="11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84163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32100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202"/>
            <a:ext cx="2628900" cy="581183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202"/>
            <a:ext cx="7734300" cy="581183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11176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593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7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0FA52-C12F-47C7-8B2F-A9BCD6E452DA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15/04/2022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9670C5-AE9E-42B8-BF25-AE5E365F97E7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768008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04D27-619C-4459-BE7C-8419D59EB2D3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15/04/2022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792808-2341-48DB-8515-8534C53C0C8E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023252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704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2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38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81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775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471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4163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9856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5548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9D822-7035-42B5-A521-377E3360790B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15/04/2022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08990C-E4AD-4091-8D18-B6066A522E17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989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85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927" indent="0" algn="ctr">
              <a:buNone/>
              <a:defRPr sz="2000"/>
            </a:lvl2pPr>
            <a:lvl3pPr marL="913878" indent="0" algn="ctr">
              <a:buNone/>
              <a:defRPr sz="1900"/>
            </a:lvl3pPr>
            <a:lvl4pPr marL="1370818" indent="0" algn="ctr">
              <a:buNone/>
              <a:defRPr sz="1600"/>
            </a:lvl4pPr>
            <a:lvl5pPr marL="1827757" indent="0" algn="ctr">
              <a:buNone/>
              <a:defRPr sz="1600"/>
            </a:lvl5pPr>
            <a:lvl6pPr marL="2284710" indent="0" algn="ctr">
              <a:buNone/>
              <a:defRPr sz="1600"/>
            </a:lvl6pPr>
            <a:lvl7pPr marL="2741634" indent="0" algn="ctr">
              <a:buNone/>
              <a:defRPr sz="1600"/>
            </a:lvl7pPr>
            <a:lvl8pPr marL="3198560" indent="0" algn="ctr">
              <a:buNone/>
              <a:defRPr sz="1600"/>
            </a:lvl8pPr>
            <a:lvl9pPr marL="3655487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9497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887FE-A772-4A1C-8BB7-F39646FAE38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15/04/2022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3FFF46-14C1-4922-9D98-5A1AE2E41989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203614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7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27" indent="0">
              <a:buNone/>
              <a:defRPr sz="2000" b="1"/>
            </a:lvl2pPr>
            <a:lvl3pPr marL="913878" indent="0">
              <a:buNone/>
              <a:defRPr sz="1900" b="1"/>
            </a:lvl3pPr>
            <a:lvl4pPr marL="1370818" indent="0">
              <a:buNone/>
              <a:defRPr sz="1600" b="1"/>
            </a:lvl4pPr>
            <a:lvl5pPr marL="1827757" indent="0">
              <a:buNone/>
              <a:defRPr sz="1600" b="1"/>
            </a:lvl5pPr>
            <a:lvl6pPr marL="2284710" indent="0">
              <a:buNone/>
              <a:defRPr sz="1600" b="1"/>
            </a:lvl6pPr>
            <a:lvl7pPr marL="2741634" indent="0">
              <a:buNone/>
              <a:defRPr sz="1600" b="1"/>
            </a:lvl7pPr>
            <a:lvl8pPr marL="3198560" indent="0">
              <a:buNone/>
              <a:defRPr sz="1600" b="1"/>
            </a:lvl8pPr>
            <a:lvl9pPr marL="3655487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488" y="1535117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27" indent="0">
              <a:buNone/>
              <a:defRPr sz="2000" b="1"/>
            </a:lvl2pPr>
            <a:lvl3pPr marL="913878" indent="0">
              <a:buNone/>
              <a:defRPr sz="1900" b="1"/>
            </a:lvl3pPr>
            <a:lvl4pPr marL="1370818" indent="0">
              <a:buNone/>
              <a:defRPr sz="1600" b="1"/>
            </a:lvl4pPr>
            <a:lvl5pPr marL="1827757" indent="0">
              <a:buNone/>
              <a:defRPr sz="1600" b="1"/>
            </a:lvl5pPr>
            <a:lvl6pPr marL="2284710" indent="0">
              <a:buNone/>
              <a:defRPr sz="1600" b="1"/>
            </a:lvl6pPr>
            <a:lvl7pPr marL="2741634" indent="0">
              <a:buNone/>
              <a:defRPr sz="1600" b="1"/>
            </a:lvl7pPr>
            <a:lvl8pPr marL="3198560" indent="0">
              <a:buNone/>
              <a:defRPr sz="1600" b="1"/>
            </a:lvl8pPr>
            <a:lvl9pPr marL="3655487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48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F4518-E5E7-4604-A261-C80DD4FD9A3D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15/04/2022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505543-905A-4962-83A4-C51EA715525F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26647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5DBD4-CCE9-4678-89A2-4D00AC707A94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15/04/2022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A19E5D-8D5D-4F05-93CD-231C6698D5FE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180831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36138-B4D3-438F-ADD8-0BFB35929865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15/04/2022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2813FF-3B41-4B5A-9AB8-3C7A096A7742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82242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97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21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6927" indent="0">
              <a:buNone/>
              <a:defRPr sz="1200"/>
            </a:lvl2pPr>
            <a:lvl3pPr marL="913878" indent="0">
              <a:buNone/>
              <a:defRPr sz="1100"/>
            </a:lvl3pPr>
            <a:lvl4pPr marL="1370818" indent="0">
              <a:buNone/>
              <a:defRPr sz="900"/>
            </a:lvl4pPr>
            <a:lvl5pPr marL="1827757" indent="0">
              <a:buNone/>
              <a:defRPr sz="900"/>
            </a:lvl5pPr>
            <a:lvl6pPr marL="2284710" indent="0">
              <a:buNone/>
              <a:defRPr sz="900"/>
            </a:lvl6pPr>
            <a:lvl7pPr marL="2741634" indent="0">
              <a:buNone/>
              <a:defRPr sz="900"/>
            </a:lvl7pPr>
            <a:lvl8pPr marL="3198560" indent="0">
              <a:buNone/>
              <a:defRPr sz="900"/>
            </a:lvl8pPr>
            <a:lvl9pPr marL="3655487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258DA-2770-4AD6-9F18-44BFCE1DC1A4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15/04/2022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5BD9B1-0977-4B2F-8DEC-497BC98192B7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825372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49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927" indent="0">
              <a:buNone/>
              <a:defRPr sz="2800"/>
            </a:lvl2pPr>
            <a:lvl3pPr marL="913878" indent="0">
              <a:buNone/>
              <a:defRPr sz="2400"/>
            </a:lvl3pPr>
            <a:lvl4pPr marL="1370818" indent="0">
              <a:buNone/>
              <a:defRPr sz="2000"/>
            </a:lvl4pPr>
            <a:lvl5pPr marL="1827757" indent="0">
              <a:buNone/>
              <a:defRPr sz="2000"/>
            </a:lvl5pPr>
            <a:lvl6pPr marL="2284710" indent="0">
              <a:buNone/>
              <a:defRPr sz="2000"/>
            </a:lvl6pPr>
            <a:lvl7pPr marL="2741634" indent="0">
              <a:buNone/>
              <a:defRPr sz="2000"/>
            </a:lvl7pPr>
            <a:lvl8pPr marL="3198560" indent="0">
              <a:buNone/>
              <a:defRPr sz="2000"/>
            </a:lvl8pPr>
            <a:lvl9pPr marL="3655487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414"/>
            <a:ext cx="73152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56927" indent="0">
              <a:buNone/>
              <a:defRPr sz="1200"/>
            </a:lvl2pPr>
            <a:lvl3pPr marL="913878" indent="0">
              <a:buNone/>
              <a:defRPr sz="1100"/>
            </a:lvl3pPr>
            <a:lvl4pPr marL="1370818" indent="0">
              <a:buNone/>
              <a:defRPr sz="900"/>
            </a:lvl4pPr>
            <a:lvl5pPr marL="1827757" indent="0">
              <a:buNone/>
              <a:defRPr sz="900"/>
            </a:lvl5pPr>
            <a:lvl6pPr marL="2284710" indent="0">
              <a:buNone/>
              <a:defRPr sz="900"/>
            </a:lvl6pPr>
            <a:lvl7pPr marL="2741634" indent="0">
              <a:buNone/>
              <a:defRPr sz="900"/>
            </a:lvl7pPr>
            <a:lvl8pPr marL="3198560" indent="0">
              <a:buNone/>
              <a:defRPr sz="900"/>
            </a:lvl8pPr>
            <a:lvl9pPr marL="3655487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EFF8F-F392-4936-B7AC-11B79E0CD656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15/04/2022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D6FF3E-053E-4796-A215-F5AC6B146611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02942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A8222-B31F-4B09-9BFF-0B37D491159A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15/04/2022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56605C-CE01-4BD6-A92B-6CB5604D48A9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320246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776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776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DA2A6-0FCE-4BC7-AD0F-6F1D3658821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15/04/2022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E24F18-6F88-48DE-9ED7-A35C9ADB4846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274991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422400" y="304800"/>
            <a:ext cx="10058400" cy="579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422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720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9408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61C27BC4-C7BD-4FF2-A9B7-AE4AEEF7A78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4488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85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927" indent="0" algn="ctr">
              <a:buNone/>
              <a:defRPr sz="2000"/>
            </a:lvl2pPr>
            <a:lvl3pPr marL="913878" indent="0" algn="ctr">
              <a:buNone/>
              <a:defRPr sz="1900"/>
            </a:lvl3pPr>
            <a:lvl4pPr marL="1370818" indent="0" algn="ctr">
              <a:buNone/>
              <a:defRPr sz="1600"/>
            </a:lvl4pPr>
            <a:lvl5pPr marL="1827757" indent="0" algn="ctr">
              <a:buNone/>
              <a:defRPr sz="1600"/>
            </a:lvl5pPr>
            <a:lvl6pPr marL="2284710" indent="0" algn="ctr">
              <a:buNone/>
              <a:defRPr sz="1600"/>
            </a:lvl6pPr>
            <a:lvl7pPr marL="2741634" indent="0" algn="ctr">
              <a:buNone/>
              <a:defRPr sz="1600"/>
            </a:lvl7pPr>
            <a:lvl8pPr marL="3198560" indent="0" algn="ctr">
              <a:buNone/>
              <a:defRPr sz="1600"/>
            </a:lvl8pPr>
            <a:lvl9pPr marL="3655487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097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85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927" indent="0" algn="ctr">
              <a:buNone/>
              <a:defRPr sz="2000"/>
            </a:lvl2pPr>
            <a:lvl3pPr marL="913878" indent="0" algn="ctr">
              <a:buNone/>
              <a:defRPr sz="1900"/>
            </a:lvl3pPr>
            <a:lvl4pPr marL="1370818" indent="0" algn="ctr">
              <a:buNone/>
              <a:defRPr sz="1600"/>
            </a:lvl4pPr>
            <a:lvl5pPr marL="1827757" indent="0" algn="ctr">
              <a:buNone/>
              <a:defRPr sz="1600"/>
            </a:lvl5pPr>
            <a:lvl6pPr marL="2284710" indent="0" algn="ctr">
              <a:buNone/>
              <a:defRPr sz="1600"/>
            </a:lvl6pPr>
            <a:lvl7pPr marL="2741634" indent="0" algn="ctr">
              <a:buNone/>
              <a:defRPr sz="1600"/>
            </a:lvl7pPr>
            <a:lvl8pPr marL="3198560" indent="0" algn="ctr">
              <a:buNone/>
              <a:defRPr sz="1600"/>
            </a:lvl8pPr>
            <a:lvl9pPr marL="3655487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035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85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927" indent="0" algn="ctr">
              <a:buNone/>
              <a:defRPr sz="2000"/>
            </a:lvl2pPr>
            <a:lvl3pPr marL="913878" indent="0" algn="ctr">
              <a:buNone/>
              <a:defRPr sz="1900"/>
            </a:lvl3pPr>
            <a:lvl4pPr marL="1370818" indent="0" algn="ctr">
              <a:buNone/>
              <a:defRPr sz="1600"/>
            </a:lvl4pPr>
            <a:lvl5pPr marL="1827757" indent="0" algn="ctr">
              <a:buNone/>
              <a:defRPr sz="1600"/>
            </a:lvl5pPr>
            <a:lvl6pPr marL="2284710" indent="0" algn="ctr">
              <a:buNone/>
              <a:defRPr sz="1600"/>
            </a:lvl6pPr>
            <a:lvl7pPr marL="2741634" indent="0" algn="ctr">
              <a:buNone/>
              <a:defRPr sz="1600"/>
            </a:lvl7pPr>
            <a:lvl8pPr marL="3198560" indent="0" algn="ctr">
              <a:buNone/>
              <a:defRPr sz="1600"/>
            </a:lvl8pPr>
            <a:lvl9pPr marL="3655487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82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85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927" indent="0" algn="ctr">
              <a:buNone/>
              <a:defRPr sz="2000"/>
            </a:lvl2pPr>
            <a:lvl3pPr marL="913878" indent="0" algn="ctr">
              <a:buNone/>
              <a:defRPr sz="1900"/>
            </a:lvl3pPr>
            <a:lvl4pPr marL="1370818" indent="0" algn="ctr">
              <a:buNone/>
              <a:defRPr sz="1600"/>
            </a:lvl4pPr>
            <a:lvl5pPr marL="1827757" indent="0" algn="ctr">
              <a:buNone/>
              <a:defRPr sz="1600"/>
            </a:lvl5pPr>
            <a:lvl6pPr marL="2284710" indent="0" algn="ctr">
              <a:buNone/>
              <a:defRPr sz="1600"/>
            </a:lvl6pPr>
            <a:lvl7pPr marL="2741634" indent="0" algn="ctr">
              <a:buNone/>
              <a:defRPr sz="1600"/>
            </a:lvl7pPr>
            <a:lvl8pPr marL="3198560" indent="0" algn="ctr">
              <a:buNone/>
              <a:defRPr sz="1600"/>
            </a:lvl8pPr>
            <a:lvl9pPr marL="3655487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6676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85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927" indent="0" algn="ctr">
              <a:buNone/>
              <a:defRPr sz="2000"/>
            </a:lvl2pPr>
            <a:lvl3pPr marL="913878" indent="0" algn="ctr">
              <a:buNone/>
              <a:defRPr sz="1900"/>
            </a:lvl3pPr>
            <a:lvl4pPr marL="1370818" indent="0" algn="ctr">
              <a:buNone/>
              <a:defRPr sz="1600"/>
            </a:lvl4pPr>
            <a:lvl5pPr marL="1827757" indent="0" algn="ctr">
              <a:buNone/>
              <a:defRPr sz="1600"/>
            </a:lvl5pPr>
            <a:lvl6pPr marL="2284710" indent="0" algn="ctr">
              <a:buNone/>
              <a:defRPr sz="1600"/>
            </a:lvl6pPr>
            <a:lvl7pPr marL="2741634" indent="0" algn="ctr">
              <a:buNone/>
              <a:defRPr sz="1600"/>
            </a:lvl7pPr>
            <a:lvl8pPr marL="3198560" indent="0" algn="ctr">
              <a:buNone/>
              <a:defRPr sz="1600"/>
            </a:lvl8pPr>
            <a:lvl9pPr marL="3655487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350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85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927" indent="0" algn="ctr">
              <a:buNone/>
              <a:defRPr sz="2000"/>
            </a:lvl2pPr>
            <a:lvl3pPr marL="913878" indent="0" algn="ctr">
              <a:buNone/>
              <a:defRPr sz="1900"/>
            </a:lvl3pPr>
            <a:lvl4pPr marL="1370818" indent="0" algn="ctr">
              <a:buNone/>
              <a:defRPr sz="1600"/>
            </a:lvl4pPr>
            <a:lvl5pPr marL="1827757" indent="0" algn="ctr">
              <a:buNone/>
              <a:defRPr sz="1600"/>
            </a:lvl5pPr>
            <a:lvl6pPr marL="2284710" indent="0" algn="ctr">
              <a:buNone/>
              <a:defRPr sz="1600"/>
            </a:lvl6pPr>
            <a:lvl7pPr marL="2741634" indent="0" algn="ctr">
              <a:buNone/>
              <a:defRPr sz="1600"/>
            </a:lvl7pPr>
            <a:lvl8pPr marL="3198560" indent="0" algn="ctr">
              <a:buNone/>
              <a:defRPr sz="1600"/>
            </a:lvl8pPr>
            <a:lvl9pPr marL="3655487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013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85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927" indent="0" algn="ctr">
              <a:buNone/>
              <a:defRPr sz="2000"/>
            </a:lvl2pPr>
            <a:lvl3pPr marL="913878" indent="0" algn="ctr">
              <a:buNone/>
              <a:defRPr sz="1900"/>
            </a:lvl3pPr>
            <a:lvl4pPr marL="1370818" indent="0" algn="ctr">
              <a:buNone/>
              <a:defRPr sz="1600"/>
            </a:lvl4pPr>
            <a:lvl5pPr marL="1827757" indent="0" algn="ctr">
              <a:buNone/>
              <a:defRPr sz="1600"/>
            </a:lvl5pPr>
            <a:lvl6pPr marL="2284710" indent="0" algn="ctr">
              <a:buNone/>
              <a:defRPr sz="1600"/>
            </a:lvl6pPr>
            <a:lvl7pPr marL="2741634" indent="0" algn="ctr">
              <a:buNone/>
              <a:defRPr sz="1600"/>
            </a:lvl7pPr>
            <a:lvl8pPr marL="3198560" indent="0" algn="ctr">
              <a:buNone/>
              <a:defRPr sz="1600"/>
            </a:lvl8pPr>
            <a:lvl9pPr marL="3655487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793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85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927" indent="0" algn="ctr">
              <a:buNone/>
              <a:defRPr sz="2000"/>
            </a:lvl2pPr>
            <a:lvl3pPr marL="913878" indent="0" algn="ctr">
              <a:buNone/>
              <a:defRPr sz="1900"/>
            </a:lvl3pPr>
            <a:lvl4pPr marL="1370818" indent="0" algn="ctr">
              <a:buNone/>
              <a:defRPr sz="1600"/>
            </a:lvl4pPr>
            <a:lvl5pPr marL="1827757" indent="0" algn="ctr">
              <a:buNone/>
              <a:defRPr sz="1600"/>
            </a:lvl5pPr>
            <a:lvl6pPr marL="2284710" indent="0" algn="ctr">
              <a:buNone/>
              <a:defRPr sz="1600"/>
            </a:lvl6pPr>
            <a:lvl7pPr marL="2741634" indent="0" algn="ctr">
              <a:buNone/>
              <a:defRPr sz="1600"/>
            </a:lvl7pPr>
            <a:lvl8pPr marL="3198560" indent="0" algn="ctr">
              <a:buNone/>
              <a:defRPr sz="1600"/>
            </a:lvl8pPr>
            <a:lvl9pPr marL="3655487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1260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85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927" indent="0" algn="ctr">
              <a:buNone/>
              <a:defRPr sz="2000"/>
            </a:lvl2pPr>
            <a:lvl3pPr marL="913878" indent="0" algn="ctr">
              <a:buNone/>
              <a:defRPr sz="1900"/>
            </a:lvl3pPr>
            <a:lvl4pPr marL="1370818" indent="0" algn="ctr">
              <a:buNone/>
              <a:defRPr sz="1600"/>
            </a:lvl4pPr>
            <a:lvl5pPr marL="1827757" indent="0" algn="ctr">
              <a:buNone/>
              <a:defRPr sz="1600"/>
            </a:lvl5pPr>
            <a:lvl6pPr marL="2284710" indent="0" algn="ctr">
              <a:buNone/>
              <a:defRPr sz="1600"/>
            </a:lvl6pPr>
            <a:lvl7pPr marL="2741634" indent="0" algn="ctr">
              <a:buNone/>
              <a:defRPr sz="1600"/>
            </a:lvl7pPr>
            <a:lvl8pPr marL="3198560" indent="0" algn="ctr">
              <a:buNone/>
              <a:defRPr sz="1600"/>
            </a:lvl8pPr>
            <a:lvl9pPr marL="3655487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9914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343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7426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1918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85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927" indent="0" algn="ctr">
              <a:buNone/>
              <a:defRPr sz="2000"/>
            </a:lvl2pPr>
            <a:lvl3pPr marL="913878" indent="0" algn="ctr">
              <a:buNone/>
              <a:defRPr sz="1900"/>
            </a:lvl3pPr>
            <a:lvl4pPr marL="1370818" indent="0" algn="ctr">
              <a:buNone/>
              <a:defRPr sz="1600"/>
            </a:lvl4pPr>
            <a:lvl5pPr marL="1827757" indent="0" algn="ctr">
              <a:buNone/>
              <a:defRPr sz="1600"/>
            </a:lvl5pPr>
            <a:lvl6pPr marL="2284710" indent="0" algn="ctr">
              <a:buNone/>
              <a:defRPr sz="1600"/>
            </a:lvl6pPr>
            <a:lvl7pPr marL="2741634" indent="0" algn="ctr">
              <a:buNone/>
              <a:defRPr sz="1600"/>
            </a:lvl7pPr>
            <a:lvl8pPr marL="3198560" indent="0" algn="ctr">
              <a:buNone/>
              <a:defRPr sz="1600"/>
            </a:lvl8pPr>
            <a:lvl9pPr marL="3655487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5308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1681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1178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6616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498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5877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074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786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911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7562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053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85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927" indent="0" algn="ctr">
              <a:buNone/>
              <a:defRPr sz="2000"/>
            </a:lvl2pPr>
            <a:lvl3pPr marL="913878" indent="0" algn="ctr">
              <a:buNone/>
              <a:defRPr sz="1900"/>
            </a:lvl3pPr>
            <a:lvl4pPr marL="1370818" indent="0" algn="ctr">
              <a:buNone/>
              <a:defRPr sz="1600"/>
            </a:lvl4pPr>
            <a:lvl5pPr marL="1827757" indent="0" algn="ctr">
              <a:buNone/>
              <a:defRPr sz="1600"/>
            </a:lvl5pPr>
            <a:lvl6pPr marL="2284710" indent="0" algn="ctr">
              <a:buNone/>
              <a:defRPr sz="1600"/>
            </a:lvl6pPr>
            <a:lvl7pPr marL="2741634" indent="0" algn="ctr">
              <a:buNone/>
              <a:defRPr sz="1600"/>
            </a:lvl7pPr>
            <a:lvl8pPr marL="3198560" indent="0" algn="ctr">
              <a:buNone/>
              <a:defRPr sz="1600"/>
            </a:lvl8pPr>
            <a:lvl9pPr marL="3655487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9127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8675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245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613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6243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966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4364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608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0094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116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524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978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561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877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7134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7374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1771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43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5" y="170981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5" y="458951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92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8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8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7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7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6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85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54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60954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13577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365129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27" indent="0">
              <a:buNone/>
              <a:defRPr sz="2000" b="1"/>
            </a:lvl2pPr>
            <a:lvl3pPr marL="913878" indent="0">
              <a:buNone/>
              <a:defRPr sz="1900" b="1"/>
            </a:lvl3pPr>
            <a:lvl4pPr marL="1370818" indent="0">
              <a:buNone/>
              <a:defRPr sz="1600" b="1"/>
            </a:lvl4pPr>
            <a:lvl5pPr marL="1827757" indent="0">
              <a:buNone/>
              <a:defRPr sz="1600" b="1"/>
            </a:lvl5pPr>
            <a:lvl6pPr marL="2284710" indent="0">
              <a:buNone/>
              <a:defRPr sz="1600" b="1"/>
            </a:lvl6pPr>
            <a:lvl7pPr marL="2741634" indent="0">
              <a:buNone/>
              <a:defRPr sz="1600" b="1"/>
            </a:lvl7pPr>
            <a:lvl8pPr marL="3198560" indent="0">
              <a:buNone/>
              <a:defRPr sz="1600" b="1"/>
            </a:lvl8pPr>
            <a:lvl9pPr marL="3655487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27" indent="0">
              <a:buNone/>
              <a:defRPr sz="2000" b="1"/>
            </a:lvl2pPr>
            <a:lvl3pPr marL="913878" indent="0">
              <a:buNone/>
              <a:defRPr sz="1900" b="1"/>
            </a:lvl3pPr>
            <a:lvl4pPr marL="1370818" indent="0">
              <a:buNone/>
              <a:defRPr sz="1600" b="1"/>
            </a:lvl4pPr>
            <a:lvl5pPr marL="1827757" indent="0">
              <a:buNone/>
              <a:defRPr sz="1600" b="1"/>
            </a:lvl5pPr>
            <a:lvl6pPr marL="2284710" indent="0">
              <a:buNone/>
              <a:defRPr sz="1600" b="1"/>
            </a:lvl6pPr>
            <a:lvl7pPr marL="2741634" indent="0">
              <a:buNone/>
              <a:defRPr sz="1600" b="1"/>
            </a:lvl7pPr>
            <a:lvl8pPr marL="3198560" indent="0">
              <a:buNone/>
              <a:defRPr sz="1600" b="1"/>
            </a:lvl8pPr>
            <a:lvl9pPr marL="3655487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5569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343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71.xml"/><Relationship Id="rId18" Type="http://schemas.openxmlformats.org/officeDocument/2006/relationships/slideLayout" Target="../slideLayouts/slideLayout76.xml"/><Relationship Id="rId26" Type="http://schemas.openxmlformats.org/officeDocument/2006/relationships/slideLayout" Target="../slideLayouts/slideLayout84.xml"/><Relationship Id="rId39" Type="http://schemas.openxmlformats.org/officeDocument/2006/relationships/slideLayout" Target="../slideLayouts/slideLayout97.xml"/><Relationship Id="rId3" Type="http://schemas.openxmlformats.org/officeDocument/2006/relationships/slideLayout" Target="../slideLayouts/slideLayout61.xml"/><Relationship Id="rId21" Type="http://schemas.openxmlformats.org/officeDocument/2006/relationships/slideLayout" Target="../slideLayouts/slideLayout79.xml"/><Relationship Id="rId34" Type="http://schemas.openxmlformats.org/officeDocument/2006/relationships/slideLayout" Target="../slideLayouts/slideLayout92.xml"/><Relationship Id="rId42" Type="http://schemas.openxmlformats.org/officeDocument/2006/relationships/slideLayout" Target="../slideLayouts/slideLayout100.xml"/><Relationship Id="rId47" Type="http://schemas.openxmlformats.org/officeDocument/2006/relationships/theme" Target="../theme/theme3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17" Type="http://schemas.openxmlformats.org/officeDocument/2006/relationships/slideLayout" Target="../slideLayouts/slideLayout75.xml"/><Relationship Id="rId25" Type="http://schemas.openxmlformats.org/officeDocument/2006/relationships/slideLayout" Target="../slideLayouts/slideLayout83.xml"/><Relationship Id="rId33" Type="http://schemas.openxmlformats.org/officeDocument/2006/relationships/slideLayout" Target="../slideLayouts/slideLayout91.xml"/><Relationship Id="rId38" Type="http://schemas.openxmlformats.org/officeDocument/2006/relationships/slideLayout" Target="../slideLayouts/slideLayout96.xml"/><Relationship Id="rId46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60.xml"/><Relationship Id="rId16" Type="http://schemas.openxmlformats.org/officeDocument/2006/relationships/slideLayout" Target="../slideLayouts/slideLayout74.xml"/><Relationship Id="rId20" Type="http://schemas.openxmlformats.org/officeDocument/2006/relationships/slideLayout" Target="../slideLayouts/slideLayout78.xml"/><Relationship Id="rId29" Type="http://schemas.openxmlformats.org/officeDocument/2006/relationships/slideLayout" Target="../slideLayouts/slideLayout87.xml"/><Relationship Id="rId41" Type="http://schemas.openxmlformats.org/officeDocument/2006/relationships/slideLayout" Target="../slideLayouts/slideLayout99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24" Type="http://schemas.openxmlformats.org/officeDocument/2006/relationships/slideLayout" Target="../slideLayouts/slideLayout82.xml"/><Relationship Id="rId32" Type="http://schemas.openxmlformats.org/officeDocument/2006/relationships/slideLayout" Target="../slideLayouts/slideLayout90.xml"/><Relationship Id="rId37" Type="http://schemas.openxmlformats.org/officeDocument/2006/relationships/slideLayout" Target="../slideLayouts/slideLayout95.xml"/><Relationship Id="rId40" Type="http://schemas.openxmlformats.org/officeDocument/2006/relationships/slideLayout" Target="../slideLayouts/slideLayout98.xml"/><Relationship Id="rId45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63.xml"/><Relationship Id="rId15" Type="http://schemas.openxmlformats.org/officeDocument/2006/relationships/slideLayout" Target="../slideLayouts/slideLayout73.xml"/><Relationship Id="rId23" Type="http://schemas.openxmlformats.org/officeDocument/2006/relationships/slideLayout" Target="../slideLayouts/slideLayout81.xml"/><Relationship Id="rId28" Type="http://schemas.openxmlformats.org/officeDocument/2006/relationships/slideLayout" Target="../slideLayouts/slideLayout86.xml"/><Relationship Id="rId36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68.xml"/><Relationship Id="rId19" Type="http://schemas.openxmlformats.org/officeDocument/2006/relationships/slideLayout" Target="../slideLayouts/slideLayout77.xml"/><Relationship Id="rId31" Type="http://schemas.openxmlformats.org/officeDocument/2006/relationships/slideLayout" Target="../slideLayouts/slideLayout89.xml"/><Relationship Id="rId44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slideLayout" Target="../slideLayouts/slideLayout72.xml"/><Relationship Id="rId22" Type="http://schemas.openxmlformats.org/officeDocument/2006/relationships/slideLayout" Target="../slideLayouts/slideLayout80.xml"/><Relationship Id="rId27" Type="http://schemas.openxmlformats.org/officeDocument/2006/relationships/slideLayout" Target="../slideLayouts/slideLayout85.xml"/><Relationship Id="rId30" Type="http://schemas.openxmlformats.org/officeDocument/2006/relationships/slideLayout" Target="../slideLayouts/slideLayout88.xml"/><Relationship Id="rId35" Type="http://schemas.openxmlformats.org/officeDocument/2006/relationships/slideLayout" Target="../slideLayouts/slideLayout93.xml"/><Relationship Id="rId43" Type="http://schemas.openxmlformats.org/officeDocument/2006/relationships/slideLayout" Target="../slideLayouts/slideLayout10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slideLayout" Target="../slideLayouts/slideLayout127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40.xml"/><Relationship Id="rId18" Type="http://schemas.openxmlformats.org/officeDocument/2006/relationships/theme" Target="../theme/theme6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slideLayout" Target="../slideLayouts/slideLayout139.xml"/><Relationship Id="rId17" Type="http://schemas.openxmlformats.org/officeDocument/2006/relationships/slideLayout" Target="../slideLayouts/slideLayout144.xml"/><Relationship Id="rId2" Type="http://schemas.openxmlformats.org/officeDocument/2006/relationships/slideLayout" Target="../slideLayouts/slideLayout129.xml"/><Relationship Id="rId16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5" Type="http://schemas.openxmlformats.org/officeDocument/2006/relationships/slideLayout" Target="../slideLayouts/slideLayout142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Relationship Id="rId14" Type="http://schemas.openxmlformats.org/officeDocument/2006/relationships/slideLayout" Target="../slideLayouts/slideLayout14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2.xml"/><Relationship Id="rId3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151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45.xml"/><Relationship Id="rId6" Type="http://schemas.openxmlformats.org/officeDocument/2006/relationships/slideLayout" Target="../slideLayouts/slideLayout150.xml"/><Relationship Id="rId11" Type="http://schemas.openxmlformats.org/officeDocument/2006/relationships/slideLayout" Target="../slideLayouts/slideLayout155.xml"/><Relationship Id="rId5" Type="http://schemas.openxmlformats.org/officeDocument/2006/relationships/slideLayout" Target="../slideLayouts/slideLayout149.xml"/><Relationship Id="rId10" Type="http://schemas.openxmlformats.org/officeDocument/2006/relationships/slideLayout" Target="../slideLayouts/slideLayout154.xml"/><Relationship Id="rId4" Type="http://schemas.openxmlformats.org/officeDocument/2006/relationships/slideLayout" Target="../slideLayouts/slideLayout148.xml"/><Relationship Id="rId9" Type="http://schemas.openxmlformats.org/officeDocument/2006/relationships/slideLayout" Target="../slideLayouts/slideLayout1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</p:spPr>
        <p:txBody>
          <a:bodyPr vert="horz" lIns="91394" tIns="45718" rIns="91394" bIns="4571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9"/>
          </a:xfrm>
          <a:prstGeom prst="rect">
            <a:avLst/>
          </a:prstGeom>
        </p:spPr>
        <p:txBody>
          <a:bodyPr vert="horz" lIns="91394" tIns="45718" rIns="91394" bIns="45718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400"/>
            <a:ext cx="2743200" cy="365125"/>
          </a:xfrm>
          <a:prstGeom prst="rect">
            <a:avLst/>
          </a:prstGeom>
        </p:spPr>
        <p:txBody>
          <a:bodyPr vert="horz" lIns="91394" tIns="45718" rIns="91394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80AA63-BC79-4D38-8289-FD82178276EC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400"/>
            <a:ext cx="4114800" cy="365125"/>
          </a:xfrm>
          <a:prstGeom prst="rect">
            <a:avLst/>
          </a:prstGeom>
        </p:spPr>
        <p:txBody>
          <a:bodyPr vert="horz" lIns="91394" tIns="45718" rIns="91394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400"/>
            <a:ext cx="2743200" cy="365125"/>
          </a:xfrm>
          <a:prstGeom prst="rect">
            <a:avLst/>
          </a:prstGeom>
        </p:spPr>
        <p:txBody>
          <a:bodyPr vert="horz" lIns="91394" tIns="45718" rIns="91394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4C795-3B9E-45E2-A104-0949514BC3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833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9" r:id="rId2"/>
    <p:sldLayoutId id="2147483687" r:id="rId3"/>
    <p:sldLayoutId id="2147483686" r:id="rId4"/>
    <p:sldLayoutId id="2147483679" r:id="rId5"/>
    <p:sldLayoutId id="2147483678" r:id="rId6"/>
    <p:sldLayoutId id="2147483664" r:id="rId7"/>
    <p:sldLayoutId id="2147483663" r:id="rId8"/>
    <p:sldLayoutId id="2147483650" r:id="rId9"/>
    <p:sldLayoutId id="2147483694" r:id="rId10"/>
    <p:sldLayoutId id="2147483693" r:id="rId11"/>
    <p:sldLayoutId id="2147483692" r:id="rId12"/>
    <p:sldLayoutId id="2147483691" r:id="rId13"/>
    <p:sldLayoutId id="2147483690" r:id="rId14"/>
    <p:sldLayoutId id="2147483688" r:id="rId15"/>
    <p:sldLayoutId id="2147483685" r:id="rId16"/>
    <p:sldLayoutId id="2147483684" r:id="rId17"/>
    <p:sldLayoutId id="2147483683" r:id="rId18"/>
    <p:sldLayoutId id="2147483682" r:id="rId19"/>
    <p:sldLayoutId id="2147483681" r:id="rId20"/>
    <p:sldLayoutId id="2147483680" r:id="rId21"/>
    <p:sldLayoutId id="2147483677" r:id="rId22"/>
    <p:sldLayoutId id="2147483676" r:id="rId23"/>
    <p:sldLayoutId id="2147483675" r:id="rId24"/>
    <p:sldLayoutId id="2147483674" r:id="rId25"/>
    <p:sldLayoutId id="2147483673" r:id="rId26"/>
    <p:sldLayoutId id="2147483672" r:id="rId27"/>
    <p:sldLayoutId id="2147483671" r:id="rId28"/>
    <p:sldLayoutId id="2147483670" r:id="rId29"/>
    <p:sldLayoutId id="2147483669" r:id="rId30"/>
    <p:sldLayoutId id="2147483668" r:id="rId31"/>
    <p:sldLayoutId id="2147483667" r:id="rId32"/>
    <p:sldLayoutId id="2147483666" r:id="rId33"/>
    <p:sldLayoutId id="2147483665" r:id="rId34"/>
    <p:sldLayoutId id="2147483662" r:id="rId35"/>
    <p:sldLayoutId id="2147483661" r:id="rId36"/>
    <p:sldLayoutId id="2147483660" r:id="rId37"/>
    <p:sldLayoutId id="2147483651" r:id="rId38"/>
    <p:sldLayoutId id="2147483652" r:id="rId39"/>
    <p:sldLayoutId id="2147483653" r:id="rId40"/>
    <p:sldLayoutId id="2147483654" r:id="rId41"/>
    <p:sldLayoutId id="2147483655" r:id="rId42"/>
    <p:sldLayoutId id="2147483656" r:id="rId43"/>
    <p:sldLayoutId id="2147483657" r:id="rId44"/>
    <p:sldLayoutId id="2147483658" r:id="rId45"/>
    <p:sldLayoutId id="2147483659" r:id="rId46"/>
  </p:sldLayoutIdLst>
  <p:txStyles>
    <p:titleStyle>
      <a:lvl1pPr algn="l" defTabSz="9138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7" indent="-228477" algn="l" defTabSz="9138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430" indent="-228477" algn="l" defTabSz="9138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354" indent="-228477" algn="l" defTabSz="9138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280" indent="-228477" algn="l" defTabSz="9138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207" indent="-228477" algn="l" defTabSz="9138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159" indent="-228477" algn="l" defTabSz="9138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098" indent="-228477" algn="l" defTabSz="9138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037" indent="-228477" algn="l" defTabSz="9138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990" indent="-228477" algn="l" defTabSz="9138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8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27" algn="l" defTabSz="9138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78" algn="l" defTabSz="9138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818" algn="l" defTabSz="9138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757" algn="l" defTabSz="9138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710" algn="l" defTabSz="9138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634" algn="l" defTabSz="9138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560" algn="l" defTabSz="9138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487" algn="l" defTabSz="9138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94" tIns="45718" rIns="91394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94" tIns="45718" rIns="91394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488"/>
            <a:ext cx="2844800" cy="365125"/>
          </a:xfrm>
          <a:prstGeom prst="rect">
            <a:avLst/>
          </a:prstGeom>
        </p:spPr>
        <p:txBody>
          <a:bodyPr vert="horz" lIns="91394" tIns="45718" rIns="91394" bIns="45718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1C91048-6884-47F1-8D30-0B47E4C171B5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15/04/2022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488"/>
            <a:ext cx="3860800" cy="365125"/>
          </a:xfrm>
          <a:prstGeom prst="rect">
            <a:avLst/>
          </a:prstGeom>
        </p:spPr>
        <p:txBody>
          <a:bodyPr vert="horz" lIns="91394" tIns="45718" rIns="91394" bIns="45718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488"/>
            <a:ext cx="2844800" cy="365125"/>
          </a:xfrm>
          <a:prstGeom prst="rect">
            <a:avLst/>
          </a:prstGeom>
        </p:spPr>
        <p:txBody>
          <a:bodyPr vert="horz" wrap="square" lIns="91394" tIns="45718" rIns="91394" bIns="4571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C3D7D4D-D0C6-4865-80AC-059841D8F5B9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452700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692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387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081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775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714" indent="-342714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521" indent="-285597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354" indent="-228477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280" indent="-228477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207" indent="-228477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159" indent="-228477" algn="l" defTabSz="9138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098" indent="-228477" algn="l" defTabSz="9138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037" indent="-228477" algn="l" defTabSz="9138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990" indent="-228477" algn="l" defTabSz="9138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8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27" algn="l" defTabSz="9138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78" algn="l" defTabSz="9138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818" algn="l" defTabSz="9138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757" algn="l" defTabSz="9138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710" algn="l" defTabSz="9138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634" algn="l" defTabSz="9138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560" algn="l" defTabSz="9138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487" algn="l" defTabSz="9138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</p:spPr>
        <p:txBody>
          <a:bodyPr vert="horz" lIns="91394" tIns="45718" rIns="91394" bIns="4571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9"/>
          </a:xfrm>
          <a:prstGeom prst="rect">
            <a:avLst/>
          </a:prstGeom>
        </p:spPr>
        <p:txBody>
          <a:bodyPr vert="horz" lIns="91394" tIns="45718" rIns="91394" bIns="45718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400"/>
            <a:ext cx="2743200" cy="365125"/>
          </a:xfrm>
          <a:prstGeom prst="rect">
            <a:avLst/>
          </a:prstGeom>
        </p:spPr>
        <p:txBody>
          <a:bodyPr vert="horz" lIns="91394" tIns="45718" rIns="91394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80AA63-BC79-4D38-8289-FD82178276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400"/>
            <a:ext cx="4114800" cy="365125"/>
          </a:xfrm>
          <a:prstGeom prst="rect">
            <a:avLst/>
          </a:prstGeom>
        </p:spPr>
        <p:txBody>
          <a:bodyPr vert="horz" lIns="91394" tIns="45718" rIns="91394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400"/>
            <a:ext cx="2743200" cy="365125"/>
          </a:xfrm>
          <a:prstGeom prst="rect">
            <a:avLst/>
          </a:prstGeom>
        </p:spPr>
        <p:txBody>
          <a:bodyPr vert="horz" lIns="91394" tIns="45718" rIns="91394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4C795-3B9E-45E2-A104-0949514BC3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685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  <p:sldLayoutId id="2147483813" r:id="rId12"/>
    <p:sldLayoutId id="2147483814" r:id="rId13"/>
    <p:sldLayoutId id="2147483815" r:id="rId14"/>
    <p:sldLayoutId id="2147483816" r:id="rId15"/>
    <p:sldLayoutId id="2147483817" r:id="rId16"/>
    <p:sldLayoutId id="2147483818" r:id="rId17"/>
    <p:sldLayoutId id="2147483819" r:id="rId18"/>
    <p:sldLayoutId id="2147483820" r:id="rId19"/>
    <p:sldLayoutId id="2147483821" r:id="rId20"/>
    <p:sldLayoutId id="2147483822" r:id="rId21"/>
    <p:sldLayoutId id="2147483823" r:id="rId22"/>
    <p:sldLayoutId id="2147483824" r:id="rId23"/>
    <p:sldLayoutId id="2147483825" r:id="rId24"/>
    <p:sldLayoutId id="2147483826" r:id="rId25"/>
    <p:sldLayoutId id="2147483827" r:id="rId26"/>
    <p:sldLayoutId id="2147483828" r:id="rId27"/>
    <p:sldLayoutId id="2147483829" r:id="rId28"/>
    <p:sldLayoutId id="2147483830" r:id="rId29"/>
    <p:sldLayoutId id="2147483831" r:id="rId30"/>
    <p:sldLayoutId id="2147483832" r:id="rId31"/>
    <p:sldLayoutId id="2147483833" r:id="rId32"/>
    <p:sldLayoutId id="2147483834" r:id="rId33"/>
    <p:sldLayoutId id="2147483835" r:id="rId34"/>
    <p:sldLayoutId id="2147483836" r:id="rId35"/>
    <p:sldLayoutId id="2147483837" r:id="rId36"/>
    <p:sldLayoutId id="2147483838" r:id="rId37"/>
    <p:sldLayoutId id="2147483839" r:id="rId38"/>
    <p:sldLayoutId id="2147483840" r:id="rId39"/>
    <p:sldLayoutId id="2147483841" r:id="rId40"/>
    <p:sldLayoutId id="2147483842" r:id="rId41"/>
    <p:sldLayoutId id="2147483843" r:id="rId42"/>
    <p:sldLayoutId id="2147483844" r:id="rId43"/>
    <p:sldLayoutId id="2147483845" r:id="rId44"/>
    <p:sldLayoutId id="2147483846" r:id="rId45"/>
    <p:sldLayoutId id="2147483847" r:id="rId46"/>
  </p:sldLayoutIdLst>
  <p:txStyles>
    <p:titleStyle>
      <a:lvl1pPr algn="l" defTabSz="9138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7" indent="-228477" algn="l" defTabSz="9138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430" indent="-228477" algn="l" defTabSz="9138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354" indent="-228477" algn="l" defTabSz="9138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280" indent="-228477" algn="l" defTabSz="9138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207" indent="-228477" algn="l" defTabSz="9138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159" indent="-228477" algn="l" defTabSz="9138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098" indent="-228477" algn="l" defTabSz="9138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037" indent="-228477" algn="l" defTabSz="9138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990" indent="-228477" algn="l" defTabSz="9138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8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27" algn="l" defTabSz="9138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78" algn="l" defTabSz="9138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818" algn="l" defTabSz="9138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757" algn="l" defTabSz="9138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710" algn="l" defTabSz="9138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634" algn="l" defTabSz="9138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560" algn="l" defTabSz="9138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487" algn="l" defTabSz="9138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09EE7DC9-4773-4C89-9912-F5B5112B5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</p:spPr>
        <p:txBody>
          <a:bodyPr vert="horz" lIns="91396" tIns="45718" rIns="91396" bIns="4571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3BE4A65-0BBA-46F5-9A6C-0277910F2C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9"/>
          </a:xfrm>
          <a:prstGeom prst="rect">
            <a:avLst/>
          </a:prstGeom>
        </p:spPr>
        <p:txBody>
          <a:bodyPr vert="horz" lIns="91396" tIns="45718" rIns="9139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AE62D07-4E42-4A7F-8F60-C9AB3E774E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420"/>
            <a:ext cx="2743200" cy="365125"/>
          </a:xfrm>
          <a:prstGeom prst="rect">
            <a:avLst/>
          </a:prstGeom>
        </p:spPr>
        <p:txBody>
          <a:bodyPr vert="horz" lIns="91396" tIns="45718" rIns="9139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901"/>
            <a:fld id="{75E011E8-E0B6-4393-9A0A-1E4DA73B88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3901"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6F0E6EB-4FB8-4C3B-A54A-8131958F14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1" y="6356420"/>
            <a:ext cx="4114800" cy="365125"/>
          </a:xfrm>
          <a:prstGeom prst="rect">
            <a:avLst/>
          </a:prstGeom>
        </p:spPr>
        <p:txBody>
          <a:bodyPr vert="horz" lIns="91396" tIns="45718" rIns="9139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901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6E19424-FAEE-4033-B78B-3FEE055FAC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420"/>
            <a:ext cx="2743200" cy="365125"/>
          </a:xfrm>
          <a:prstGeom prst="rect">
            <a:avLst/>
          </a:prstGeom>
        </p:spPr>
        <p:txBody>
          <a:bodyPr vert="horz" lIns="91396" tIns="45718" rIns="9139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901"/>
            <a:fld id="{C4515C85-8865-4EEA-BF8B-2648B75F327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3901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6" r:id="rId1"/>
    <p:sldLayoutId id="2147483897" r:id="rId2"/>
    <p:sldLayoutId id="2147483898" r:id="rId3"/>
    <p:sldLayoutId id="2147483899" r:id="rId4"/>
    <p:sldLayoutId id="2147483900" r:id="rId5"/>
    <p:sldLayoutId id="2147483901" r:id="rId6"/>
    <p:sldLayoutId id="2147483902" r:id="rId7"/>
    <p:sldLayoutId id="2147483903" r:id="rId8"/>
    <p:sldLayoutId id="2147483904" r:id="rId9"/>
    <p:sldLayoutId id="2147483905" r:id="rId10"/>
    <p:sldLayoutId id="2147483906" r:id="rId11"/>
  </p:sldLayoutIdLst>
  <p:txStyles>
    <p:titleStyle>
      <a:lvl1pPr algn="l" defTabSz="913901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82" indent="-228482" algn="l" defTabSz="91390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446" indent="-228482" algn="l" defTabSz="91390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382" indent="-228482" algn="l" defTabSz="91390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320" indent="-228482" algn="l" defTabSz="91390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9" indent="-228482" algn="l" defTabSz="91390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221" indent="-228482" algn="l" defTabSz="91390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172" indent="-228482" algn="l" defTabSz="91390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122" indent="-228482" algn="l" defTabSz="91390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086" indent="-228482" algn="l" defTabSz="91390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9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39" algn="l" defTabSz="9139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01" algn="l" defTabSz="9139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852" algn="l" defTabSz="9139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802" algn="l" defTabSz="9139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766" algn="l" defTabSz="9139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702" algn="l" defTabSz="9139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640" algn="l" defTabSz="9139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579" algn="l" defTabSz="9139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</p:spPr>
        <p:txBody>
          <a:bodyPr vert="horz" lIns="91396" tIns="45718" rIns="91396" bIns="4571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9"/>
          </a:xfrm>
          <a:prstGeom prst="rect">
            <a:avLst/>
          </a:prstGeom>
        </p:spPr>
        <p:txBody>
          <a:bodyPr vert="horz" lIns="91396" tIns="45718" rIns="91396" bIns="4571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492"/>
            <a:ext cx="2743200" cy="365125"/>
          </a:xfrm>
          <a:prstGeom prst="rect">
            <a:avLst/>
          </a:prstGeom>
        </p:spPr>
        <p:txBody>
          <a:bodyPr vert="horz" lIns="91396" tIns="45718" rIns="9139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901"/>
            <a:fld id="{4CAE0729-2CEB-4ECF-843F-387220C1E05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3901"/>
              <a:t>4/15/2022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492"/>
            <a:ext cx="4114800" cy="365125"/>
          </a:xfrm>
          <a:prstGeom prst="rect">
            <a:avLst/>
          </a:prstGeom>
        </p:spPr>
        <p:txBody>
          <a:bodyPr vert="horz" lIns="91396" tIns="45718" rIns="9139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901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492"/>
            <a:ext cx="2743200" cy="365125"/>
          </a:xfrm>
          <a:prstGeom prst="rect">
            <a:avLst/>
          </a:prstGeom>
        </p:spPr>
        <p:txBody>
          <a:bodyPr vert="horz" lIns="91396" tIns="45718" rIns="9139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901"/>
            <a:fld id="{F468EBDE-7BAD-4963-9F31-CF75D984D2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3901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638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  <p:sldLayoutId id="2147483931" r:id="rId12"/>
  </p:sldLayoutIdLst>
  <p:txStyles>
    <p:titleStyle>
      <a:lvl1pPr algn="l" defTabSz="913901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82" indent="-228482" algn="l" defTabSz="91390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446" indent="-228482" algn="l" defTabSz="91390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382" indent="-228482" algn="l" defTabSz="91390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320" indent="-228482" algn="l" defTabSz="91390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9" indent="-228482" algn="l" defTabSz="91390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221" indent="-228482" algn="l" defTabSz="91390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172" indent="-228482" algn="l" defTabSz="91390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122" indent="-228482" algn="l" defTabSz="91390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086" indent="-228482" algn="l" defTabSz="91390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9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39" algn="l" defTabSz="9139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01" algn="l" defTabSz="9139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852" algn="l" defTabSz="9139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802" algn="l" defTabSz="9139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766" algn="l" defTabSz="9139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702" algn="l" defTabSz="9139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640" algn="l" defTabSz="9139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579" algn="l" defTabSz="9139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6191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4" tIns="45718" rIns="91364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36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4" tIns="45718" rIns="91364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73"/>
            <a:ext cx="2743200" cy="366183"/>
          </a:xfrm>
          <a:prstGeom prst="rect">
            <a:avLst/>
          </a:prstGeom>
        </p:spPr>
        <p:txBody>
          <a:bodyPr vert="horz" lIns="91364" tIns="45718" rIns="91364" bIns="45718" rtlCol="0" anchor="ctr"/>
          <a:lstStyle>
            <a:lvl1pPr algn="l" defTabSz="913538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5B22188B-EF16-4E6E-B8B3-72BF931020EA}" type="datetimeFigureOut">
              <a:rPr lang="en-US"/>
              <a:pPr>
                <a:defRPr/>
              </a:pPr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73"/>
            <a:ext cx="4114800" cy="366183"/>
          </a:xfrm>
          <a:prstGeom prst="rect">
            <a:avLst/>
          </a:prstGeom>
        </p:spPr>
        <p:txBody>
          <a:bodyPr vert="horz" lIns="91364" tIns="45718" rIns="91364" bIns="45718" rtlCol="0" anchor="ctr"/>
          <a:lstStyle>
            <a:lvl1pPr algn="ctr" defTabSz="913538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73"/>
            <a:ext cx="2743200" cy="366183"/>
          </a:xfrm>
          <a:prstGeom prst="rect">
            <a:avLst/>
          </a:prstGeom>
        </p:spPr>
        <p:txBody>
          <a:bodyPr vert="horz" lIns="91364" tIns="45718" rIns="91364" bIns="45718" rtlCol="0" anchor="ctr"/>
          <a:lstStyle>
            <a:lvl1pPr algn="r" defTabSz="913538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65747767-55D0-45B7-8E87-35E30D1EAA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369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  <p:sldLayoutId id="2147483935" r:id="rId3"/>
    <p:sldLayoutId id="2147483936" r:id="rId4"/>
    <p:sldLayoutId id="2147483937" r:id="rId5"/>
    <p:sldLayoutId id="2147483938" r:id="rId6"/>
    <p:sldLayoutId id="2147483939" r:id="rId7"/>
    <p:sldLayoutId id="2147483940" r:id="rId8"/>
    <p:sldLayoutId id="2147483941" r:id="rId9"/>
    <p:sldLayoutId id="2147483942" r:id="rId10"/>
    <p:sldLayoutId id="2147483943" r:id="rId11"/>
    <p:sldLayoutId id="2147483944" r:id="rId12"/>
    <p:sldLayoutId id="2147483945" r:id="rId13"/>
    <p:sldLayoutId id="2147483946" r:id="rId14"/>
    <p:sldLayoutId id="2147483947" r:id="rId15"/>
    <p:sldLayoutId id="2147483948" r:id="rId16"/>
    <p:sldLayoutId id="2147483949" r:id="rId17"/>
  </p:sldLayoutIdLst>
  <p:txStyles>
    <p:titleStyle>
      <a:lvl1pPr algn="l" defTabSz="90978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0978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defTabSz="90978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defTabSz="90978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defTabSz="90978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608995" algn="l" defTabSz="913538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1218060" algn="l" defTabSz="913538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827077" algn="l" defTabSz="913538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2436118" algn="l" defTabSz="913538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4276" indent="-224276" algn="l" defTabSz="909781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294" indent="-224276" algn="l" defTabSz="90978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38290" indent="-224276" algn="l" defTabSz="90978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287" indent="-224276" algn="l" defTabSz="90978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2283" indent="-224276" algn="l" defTabSz="90978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2219" indent="-228397" algn="l" defTabSz="91353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8988" indent="-228397" algn="l" defTabSz="91353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757" indent="-228397" algn="l" defTabSz="91353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550" indent="-228397" algn="l" defTabSz="91353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47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38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08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77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70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14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360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107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96" tIns="45718" rIns="91396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96" tIns="45718" rIns="91396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96" tIns="45718" rIns="91396" bIns="45718" numCol="1" anchor="t" anchorCtr="0" compatLnSpc="1">
            <a:prstTxWarp prst="textNoShape">
              <a:avLst/>
            </a:prstTxWarp>
          </a:bodyPr>
          <a:lstStyle>
            <a:lvl1pPr defTabSz="913901" eaLnBrk="1" hangingPunct="1">
              <a:defRPr sz="15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96" tIns="45718" rIns="91396" bIns="45718" numCol="1" anchor="t" anchorCtr="0" compatLnSpc="1">
            <a:prstTxWarp prst="textNoShape">
              <a:avLst/>
            </a:prstTxWarp>
          </a:bodyPr>
          <a:lstStyle>
            <a:lvl1pPr algn="ctr" defTabSz="913901" eaLnBrk="1" hangingPunct="1">
              <a:defRPr sz="15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96" tIns="45718" rIns="91396" bIns="45718" numCol="1" anchor="t" anchorCtr="0" compatLnSpc="1">
            <a:prstTxWarp prst="textNoShape">
              <a:avLst/>
            </a:prstTxWarp>
          </a:bodyPr>
          <a:lstStyle>
            <a:lvl1pPr algn="r" defTabSz="913901" eaLnBrk="1" hangingPunct="1">
              <a:defRPr sz="150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E9CF96-9B8A-4A1D-9D8B-D7829CBAB092}" type="slidenum">
              <a:rPr lang="en-US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9033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78" r:id="rId2"/>
    <p:sldLayoutId id="2147483979" r:id="rId3"/>
    <p:sldLayoutId id="2147483980" r:id="rId4"/>
    <p:sldLayoutId id="2147483981" r:id="rId5"/>
    <p:sldLayoutId id="2147483982" r:id="rId6"/>
    <p:sldLayoutId id="2147483983" r:id="rId7"/>
    <p:sldLayoutId id="2147483984" r:id="rId8"/>
    <p:sldLayoutId id="2147483985" r:id="rId9"/>
    <p:sldLayoutId id="2147483986" r:id="rId10"/>
    <p:sldLayoutId id="21474839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6939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3901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085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780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722" indent="-342722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540" indent="-285604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2382" indent="-228482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9320" indent="-228482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6259" indent="-228482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3221" indent="-22848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0172" indent="-22848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7122" indent="-22848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4086" indent="-22848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39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39" algn="l" defTabSz="9139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01" algn="l" defTabSz="9139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852" algn="l" defTabSz="9139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802" algn="l" defTabSz="9139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766" algn="l" defTabSz="9139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702" algn="l" defTabSz="9139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640" algn="l" defTabSz="9139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579" algn="l" defTabSz="9139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3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6580" y="3687320"/>
            <a:ext cx="1885949" cy="288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6307" name="Picture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55" b="99088" l="7692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458" y="243881"/>
            <a:ext cx="8756496" cy="5278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6309" name="WordArt 3"/>
          <p:cNvSpPr>
            <a:spLocks noChangeArrowheads="1" noChangeShapeType="1" noTextEdit="1"/>
          </p:cNvSpPr>
          <p:nvPr/>
        </p:nvSpPr>
        <p:spPr bwMode="auto">
          <a:xfrm>
            <a:off x="2976033" y="3069166"/>
            <a:ext cx="5689600" cy="1151467"/>
          </a:xfrm>
          <a:prstGeom prst="rect">
            <a:avLst/>
          </a:prstGeom>
        </p:spPr>
        <p:txBody>
          <a:bodyPr wrap="none" lIns="121872" tIns="60936" rIns="121872" bIns="60936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 defTabSz="12186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kern="10">
                <a:ln w="9525">
                  <a:round/>
                  <a:headEnd/>
                  <a:tailEnd/>
                </a:ln>
                <a:solidFill>
                  <a:srgbClr val="800080"/>
                </a:solidFill>
                <a:cs typeface="Calibri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267561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0"/>
          <p:cNvSpPr>
            <a:spLocks noChangeArrowheads="1"/>
          </p:cNvSpPr>
          <p:nvPr/>
        </p:nvSpPr>
        <p:spPr bwMode="auto">
          <a:xfrm>
            <a:off x="6715228" y="613690"/>
            <a:ext cx="3505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94" tIns="45718" rIns="91394" bIns="4571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endParaRPr lang="en-US" altLang="en-US" sz="2800">
              <a:latin typeface="Times New Roman" panose="02020603050405020304" pitchFamily="18" charset="0"/>
            </a:endParaRPr>
          </a:p>
        </p:txBody>
      </p:sp>
      <p:sp>
        <p:nvSpPr>
          <p:cNvPr id="11267" name="Rectangle 15"/>
          <p:cNvSpPr>
            <a:spLocks noChangeArrowheads="1"/>
          </p:cNvSpPr>
          <p:nvPr/>
        </p:nvSpPr>
        <p:spPr bwMode="auto">
          <a:xfrm>
            <a:off x="3972028" y="1985247"/>
            <a:ext cx="1066800" cy="384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94" tIns="45718" rIns="91394" bIns="4571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900"/>
          </a:p>
        </p:txBody>
      </p:sp>
      <p:sp>
        <p:nvSpPr>
          <p:cNvPr id="11268" name="Line 16"/>
          <p:cNvSpPr>
            <a:spLocks noChangeShapeType="1"/>
          </p:cNvSpPr>
          <p:nvPr/>
        </p:nvSpPr>
        <p:spPr bwMode="auto">
          <a:xfrm>
            <a:off x="6258025" y="198521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94" tIns="45718" rIns="91394" bIns="45718"/>
          <a:lstStyle/>
          <a:p>
            <a:endParaRPr lang="en-US"/>
          </a:p>
        </p:txBody>
      </p:sp>
      <p:sp>
        <p:nvSpPr>
          <p:cNvPr id="11269" name="Rectangle 21"/>
          <p:cNvSpPr>
            <a:spLocks noChangeArrowheads="1"/>
          </p:cNvSpPr>
          <p:nvPr/>
        </p:nvSpPr>
        <p:spPr bwMode="auto">
          <a:xfrm>
            <a:off x="5953283" y="2290052"/>
            <a:ext cx="184727" cy="384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94" tIns="45718" rIns="91394" bIns="4571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900"/>
          </a:p>
        </p:txBody>
      </p:sp>
      <p:sp>
        <p:nvSpPr>
          <p:cNvPr id="11270" name="Rectangle 26"/>
          <p:cNvSpPr>
            <a:spLocks noChangeArrowheads="1"/>
          </p:cNvSpPr>
          <p:nvPr/>
        </p:nvSpPr>
        <p:spPr bwMode="auto">
          <a:xfrm>
            <a:off x="7553483" y="1985247"/>
            <a:ext cx="184727" cy="384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94" tIns="45718" rIns="91394" bIns="4571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900"/>
          </a:p>
        </p:txBody>
      </p:sp>
      <p:sp>
        <p:nvSpPr>
          <p:cNvPr id="5164" name="Rectangle 44"/>
          <p:cNvSpPr>
            <a:spLocks noChangeArrowheads="1"/>
          </p:cNvSpPr>
          <p:nvPr/>
        </p:nvSpPr>
        <p:spPr bwMode="auto">
          <a:xfrm>
            <a:off x="1762254" y="2050527"/>
            <a:ext cx="8458201" cy="1600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91394" tIns="45718" rIns="91394" bIns="45718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9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900" dirty="0"/>
              <a:t>     A                                    C   </a:t>
            </a:r>
            <a:r>
              <a:rPr lang="en-US" altLang="en-US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350m</a:t>
            </a:r>
            <a:r>
              <a:rPr lang="en-US" altLang="en-US" sz="1900" dirty="0"/>
              <a:t>   B                                                      D       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900" dirty="0"/>
          </a:p>
        </p:txBody>
      </p:sp>
      <p:sp>
        <p:nvSpPr>
          <p:cNvPr id="11275" name="Line 45"/>
          <p:cNvSpPr>
            <a:spLocks noChangeShapeType="1"/>
          </p:cNvSpPr>
          <p:nvPr/>
        </p:nvSpPr>
        <p:spPr bwMode="auto">
          <a:xfrm>
            <a:off x="2219426" y="2975813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94" tIns="45718" rIns="91394" bIns="45718"/>
          <a:lstStyle/>
          <a:p>
            <a:endParaRPr lang="en-US"/>
          </a:p>
        </p:txBody>
      </p:sp>
      <p:sp>
        <p:nvSpPr>
          <p:cNvPr id="5166" name="Line 46"/>
          <p:cNvSpPr>
            <a:spLocks noChangeShapeType="1"/>
          </p:cNvSpPr>
          <p:nvPr/>
        </p:nvSpPr>
        <p:spPr bwMode="auto">
          <a:xfrm>
            <a:off x="2219426" y="3052013"/>
            <a:ext cx="74676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94" tIns="45718" rIns="91394" bIns="45718"/>
          <a:lstStyle/>
          <a:p>
            <a:endParaRPr lang="en-US"/>
          </a:p>
        </p:txBody>
      </p:sp>
      <p:sp>
        <p:nvSpPr>
          <p:cNvPr id="11277" name="Line 47"/>
          <p:cNvSpPr>
            <a:spLocks noChangeShapeType="1"/>
          </p:cNvSpPr>
          <p:nvPr/>
        </p:nvSpPr>
        <p:spPr bwMode="auto">
          <a:xfrm>
            <a:off x="9687026" y="2975813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94" tIns="45718" rIns="91394" bIns="45718"/>
          <a:lstStyle/>
          <a:p>
            <a:endParaRPr lang="en-US"/>
          </a:p>
        </p:txBody>
      </p:sp>
      <p:sp>
        <p:nvSpPr>
          <p:cNvPr id="5168" name="AutoShape 48"/>
          <p:cNvSpPr>
            <a:spLocks noChangeArrowheads="1"/>
          </p:cNvSpPr>
          <p:nvPr/>
        </p:nvSpPr>
        <p:spPr bwMode="auto">
          <a:xfrm>
            <a:off x="5038828" y="2899613"/>
            <a:ext cx="152400" cy="152400"/>
          </a:xfrm>
          <a:prstGeom prst="flowChartCollate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94" tIns="45718" rIns="91394" bIns="45718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900"/>
          </a:p>
        </p:txBody>
      </p:sp>
      <p:sp>
        <p:nvSpPr>
          <p:cNvPr id="5169" name="AutoShape 49"/>
          <p:cNvSpPr>
            <a:spLocks noChangeArrowheads="1"/>
          </p:cNvSpPr>
          <p:nvPr/>
        </p:nvSpPr>
        <p:spPr bwMode="auto">
          <a:xfrm flipH="1">
            <a:off x="4886428" y="2899613"/>
            <a:ext cx="152400" cy="152400"/>
          </a:xfrm>
          <a:prstGeom prst="flowChartCollate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94" tIns="45718" rIns="91394" bIns="45718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900"/>
          </a:p>
        </p:txBody>
      </p:sp>
      <p:sp>
        <p:nvSpPr>
          <p:cNvPr id="5170" name="AutoShape 50"/>
          <p:cNvSpPr>
            <a:spLocks noChangeArrowheads="1"/>
          </p:cNvSpPr>
          <p:nvPr/>
        </p:nvSpPr>
        <p:spPr bwMode="auto">
          <a:xfrm flipH="1">
            <a:off x="5191228" y="2899613"/>
            <a:ext cx="152400" cy="152400"/>
          </a:xfrm>
          <a:prstGeom prst="flowChartCollate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94" tIns="45718" rIns="91394" bIns="45718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900"/>
          </a:p>
        </p:txBody>
      </p:sp>
      <p:sp>
        <p:nvSpPr>
          <p:cNvPr id="5171" name="AutoShape 51"/>
          <p:cNvSpPr>
            <a:spLocks noChangeArrowheads="1"/>
          </p:cNvSpPr>
          <p:nvPr/>
        </p:nvSpPr>
        <p:spPr bwMode="auto">
          <a:xfrm flipH="1">
            <a:off x="5800828" y="2899613"/>
            <a:ext cx="152400" cy="152400"/>
          </a:xfrm>
          <a:prstGeom prst="flowChartCollate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94" tIns="45718" rIns="91394" bIns="45718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900"/>
          </a:p>
        </p:txBody>
      </p:sp>
      <p:sp>
        <p:nvSpPr>
          <p:cNvPr id="5172" name="AutoShape 52"/>
          <p:cNvSpPr>
            <a:spLocks noChangeArrowheads="1"/>
          </p:cNvSpPr>
          <p:nvPr/>
        </p:nvSpPr>
        <p:spPr bwMode="auto">
          <a:xfrm flipH="1">
            <a:off x="5496028" y="2899613"/>
            <a:ext cx="152400" cy="152400"/>
          </a:xfrm>
          <a:prstGeom prst="flowChartCollate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94" tIns="45718" rIns="91394" bIns="45718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900"/>
          </a:p>
        </p:txBody>
      </p:sp>
      <p:sp>
        <p:nvSpPr>
          <p:cNvPr id="5173" name="AutoShape 53"/>
          <p:cNvSpPr>
            <a:spLocks noChangeArrowheads="1"/>
          </p:cNvSpPr>
          <p:nvPr/>
        </p:nvSpPr>
        <p:spPr bwMode="auto">
          <a:xfrm flipH="1">
            <a:off x="5648428" y="2899613"/>
            <a:ext cx="152400" cy="152400"/>
          </a:xfrm>
          <a:prstGeom prst="flowChartCollate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94" tIns="45718" rIns="91394" bIns="45718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900"/>
          </a:p>
        </p:txBody>
      </p:sp>
      <p:sp>
        <p:nvSpPr>
          <p:cNvPr id="5174" name="AutoShape 54"/>
          <p:cNvSpPr>
            <a:spLocks noChangeArrowheads="1"/>
          </p:cNvSpPr>
          <p:nvPr/>
        </p:nvSpPr>
        <p:spPr bwMode="auto">
          <a:xfrm flipH="1">
            <a:off x="5343628" y="2899613"/>
            <a:ext cx="152400" cy="152400"/>
          </a:xfrm>
          <a:prstGeom prst="flowChartCollate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94" tIns="45718" rIns="91394" bIns="45718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900"/>
          </a:p>
        </p:txBody>
      </p:sp>
      <p:sp>
        <p:nvSpPr>
          <p:cNvPr id="5181" name="WordArt 61"/>
          <p:cNvSpPr>
            <a:spLocks noChangeArrowheads="1" noChangeShapeType="1" noTextEdit="1"/>
          </p:cNvSpPr>
          <p:nvPr/>
        </p:nvSpPr>
        <p:spPr bwMode="auto">
          <a:xfrm>
            <a:off x="2204184" y="2717074"/>
            <a:ext cx="3817794" cy="585308"/>
          </a:xfrm>
          <a:prstGeom prst="rect">
            <a:avLst/>
          </a:prstGeom>
        </p:spPr>
        <p:txBody>
          <a:bodyPr spcFirstLastPara="1" wrap="none" lIns="91394" tIns="45718" rIns="91394" bIns="45718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en-US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</a:t>
            </a:r>
            <a:r>
              <a:rPr lang="en-U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2350m</a:t>
            </a:r>
            <a:r>
              <a:rPr lang="en-U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---------------------</a:t>
            </a:r>
            <a:endParaRPr lang="en-US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84" name="WordArt 64"/>
          <p:cNvSpPr>
            <a:spLocks noChangeArrowheads="1" noChangeShapeType="1" noTextEdit="1"/>
          </p:cNvSpPr>
          <p:nvPr/>
        </p:nvSpPr>
        <p:spPr bwMode="auto">
          <a:xfrm>
            <a:off x="4859383" y="2775515"/>
            <a:ext cx="4971367" cy="457200"/>
          </a:xfrm>
          <a:prstGeom prst="rect">
            <a:avLst/>
          </a:prstGeom>
        </p:spPr>
        <p:txBody>
          <a:bodyPr spcFirstLastPara="1" wrap="none" lIns="91394" tIns="45718" rIns="91394" bIns="45718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en-US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---------------------------</a:t>
            </a:r>
            <a:r>
              <a:rPr lang="en-U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3km </a:t>
            </a:r>
            <a:r>
              <a:rPr lang="en-U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---------------------------------</a:t>
            </a:r>
            <a:endParaRPr lang="en-US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85" name="WordArt 65"/>
          <p:cNvSpPr>
            <a:spLocks noChangeArrowheads="1" noChangeShapeType="1" noTextEdit="1"/>
          </p:cNvSpPr>
          <p:nvPr/>
        </p:nvSpPr>
        <p:spPr bwMode="auto">
          <a:xfrm>
            <a:off x="2256466" y="2591492"/>
            <a:ext cx="7391399" cy="1016679"/>
          </a:xfrm>
          <a:prstGeom prst="rect">
            <a:avLst/>
          </a:prstGeom>
        </p:spPr>
        <p:txBody>
          <a:bodyPr spcFirstLastPara="1" wrap="none" lIns="91394" tIns="45718" rIns="91394" bIns="45718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en-U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-----------------------------? </a:t>
            </a:r>
            <a:r>
              <a:rPr lang="en-US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------------------------------</a:t>
            </a:r>
            <a:endParaRPr lang="en-US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6054" y="134148"/>
            <a:ext cx="10962425" cy="1569660"/>
          </a:xfrm>
          <a:prstGeom prst="rect">
            <a:avLst/>
          </a:prstGeom>
          <a:noFill/>
        </p:spPr>
        <p:txBody>
          <a:bodyPr wrap="none" lIns="91396" tIns="45718" rIns="91396" bIns="45718" rtlCol="0">
            <a:spAutoFit/>
          </a:bodyPr>
          <a:lstStyle/>
          <a:p>
            <a:r>
              <a:rPr lang="en-US" altLang="en-US" sz="3200" b="1" u="sng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Bài</a:t>
            </a:r>
            <a:r>
              <a:rPr lang="en-US" altLang="en-US" sz="32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4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: </a:t>
            </a:r>
            <a:r>
              <a:rPr lang="en-US" alt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Đoạn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đường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dài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2350m </a:t>
            </a:r>
            <a:r>
              <a:rPr lang="en-US" alt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và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đoạn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đường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</a:p>
          <a:p>
            <a:r>
              <a:rPr lang="en-US" alt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dài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3km. </a:t>
            </a:r>
            <a:r>
              <a:rPr lang="en-US" alt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Hai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đoạn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đường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này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có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chung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một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chiếc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cầu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từ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</a:p>
          <a:p>
            <a:r>
              <a:rPr lang="en-US" alt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đến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dài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350m. </a:t>
            </a:r>
            <a:r>
              <a:rPr lang="en-US" alt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Tính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độ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dài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đoạn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đường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từ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đến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15"/>
          <a:stretch/>
        </p:blipFill>
        <p:spPr>
          <a:xfrm>
            <a:off x="-3410" y="3687738"/>
            <a:ext cx="12177766" cy="5325397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1589206" y="4027035"/>
            <a:ext cx="31902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4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  <a:cs typeface="Times New Roman" pitchFamily="18" charset="0"/>
              </a:rPr>
              <a:t>Bài 4</a:t>
            </a:r>
            <a:r>
              <a:rPr lang="en-US" altLang="en-US" sz="3400" b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  <a:cs typeface="Times New Roman" pitchFamily="18" charset="0"/>
              </a:rPr>
              <a:t> (tr 155) </a:t>
            </a:r>
            <a:endParaRPr lang="en-US" sz="3400">
              <a:solidFill>
                <a:srgbClr val="7030A0"/>
              </a:solidFill>
              <a:latin typeface="HP001 4 hàng" panose="020B06030503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527108" y="4668326"/>
            <a:ext cx="178286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4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  <a:cs typeface="Times New Roman" pitchFamily="18" charset="0"/>
              </a:rPr>
              <a:t>Bài </a:t>
            </a:r>
            <a:r>
              <a:rPr lang="en-US" altLang="en-US" sz="3400" b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  <a:cs typeface="Times New Roman" pitchFamily="18" charset="0"/>
              </a:rPr>
              <a:t>giải</a:t>
            </a:r>
            <a:endParaRPr lang="en-US" sz="3400">
              <a:solidFill>
                <a:srgbClr val="7030A0"/>
              </a:solidFill>
              <a:latin typeface="HP001 4 hàng" panose="020B06030503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65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5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5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64" grpId="0" animBg="1"/>
      <p:bldP spid="5168" grpId="0" animBg="1"/>
      <p:bldP spid="5169" grpId="0" animBg="1"/>
      <p:bldP spid="5170" grpId="0" animBg="1"/>
      <p:bldP spid="5171" grpId="0" animBg="1"/>
      <p:bldP spid="5172" grpId="0" animBg="1"/>
      <p:bldP spid="5173" grpId="0" animBg="1"/>
      <p:bldP spid="5174" grpId="0" animBg="1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1" name="Text Box 43">
            <a:extLst>
              <a:ext uri="{FF2B5EF4-FFF2-40B4-BE49-F238E27FC236}">
                <a16:creationId xmlns="" xmlns:a16="http://schemas.microsoft.com/office/drawing/2014/main" id="{E9CE1427-505F-4D55-B52F-ED7C25960C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4769" y="5373717"/>
            <a:ext cx="184752" cy="564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6" tIns="45718" rIns="91396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3901" eaLnBrk="1" hangingPunct="1"/>
            <a:endParaRPr lang="vi-VN" altLang="en-US" sz="310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Line 13"/>
          <p:cNvSpPr>
            <a:spLocks noChangeShapeType="1"/>
          </p:cNvSpPr>
          <p:nvPr/>
        </p:nvSpPr>
        <p:spPr bwMode="auto">
          <a:xfrm flipH="1">
            <a:off x="5915653" y="2422575"/>
            <a:ext cx="0" cy="357294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68" tIns="45718" rIns="91368" bIns="45718"/>
          <a:lstStyle/>
          <a:p>
            <a:pPr defTabSz="91358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1435" y="53104"/>
            <a:ext cx="1377300" cy="564257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defTabSz="913901">
              <a:defRPr/>
            </a:pPr>
            <a:r>
              <a:rPr lang="en-US" sz="3100" b="1" u="sng" kern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Bài</a:t>
            </a:r>
            <a:r>
              <a:rPr lang="en-US" sz="3100" b="1" u="sng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4</a:t>
            </a:r>
            <a:r>
              <a:rPr lang="en-US" sz="31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:</a:t>
            </a:r>
            <a:endParaRPr lang="en-US" kern="0" dirty="0"/>
          </a:p>
        </p:txBody>
      </p:sp>
      <p:grpSp>
        <p:nvGrpSpPr>
          <p:cNvPr id="25" name="Group 59"/>
          <p:cNvGrpSpPr>
            <a:grpSpLocks/>
          </p:cNvGrpSpPr>
          <p:nvPr/>
        </p:nvGrpSpPr>
        <p:grpSpPr bwMode="auto">
          <a:xfrm>
            <a:off x="1259717" y="16795"/>
            <a:ext cx="10879017" cy="1925739"/>
            <a:chOff x="162" y="2705"/>
            <a:chExt cx="5568" cy="809"/>
          </a:xfrm>
        </p:grpSpPr>
        <p:grpSp>
          <p:nvGrpSpPr>
            <p:cNvPr id="26" name="Group 14"/>
            <p:cNvGrpSpPr>
              <a:grpSpLocks/>
            </p:cNvGrpSpPr>
            <p:nvPr/>
          </p:nvGrpSpPr>
          <p:grpSpPr bwMode="auto">
            <a:xfrm>
              <a:off x="288" y="2985"/>
              <a:ext cx="5328" cy="96"/>
              <a:chOff x="384" y="2976"/>
              <a:chExt cx="5328" cy="96"/>
            </a:xfrm>
          </p:grpSpPr>
          <p:sp>
            <p:nvSpPr>
              <p:cNvPr id="62" name="Line 10"/>
              <p:cNvSpPr>
                <a:spLocks noChangeShapeType="1"/>
              </p:cNvSpPr>
              <p:nvPr/>
            </p:nvSpPr>
            <p:spPr bwMode="auto">
              <a:xfrm>
                <a:off x="384" y="3024"/>
                <a:ext cx="5328" cy="0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913901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Line 11"/>
              <p:cNvSpPr>
                <a:spLocks noChangeShapeType="1"/>
              </p:cNvSpPr>
              <p:nvPr/>
            </p:nvSpPr>
            <p:spPr bwMode="auto">
              <a:xfrm>
                <a:off x="5712" y="2976"/>
                <a:ext cx="0" cy="96"/>
              </a:xfrm>
              <a:prstGeom prst="line">
                <a:avLst/>
              </a:prstGeom>
              <a:noFill/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913901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Line 13"/>
              <p:cNvSpPr>
                <a:spLocks noChangeShapeType="1"/>
              </p:cNvSpPr>
              <p:nvPr/>
            </p:nvSpPr>
            <p:spPr bwMode="auto">
              <a:xfrm>
                <a:off x="384" y="2976"/>
                <a:ext cx="0" cy="96"/>
              </a:xfrm>
              <a:prstGeom prst="line">
                <a:avLst/>
              </a:prstGeom>
              <a:noFill/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913901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7" name="Group 42"/>
            <p:cNvGrpSpPr>
              <a:grpSpLocks/>
            </p:cNvGrpSpPr>
            <p:nvPr/>
          </p:nvGrpSpPr>
          <p:grpSpPr bwMode="auto">
            <a:xfrm>
              <a:off x="2113" y="2880"/>
              <a:ext cx="726" cy="145"/>
              <a:chOff x="1632" y="3456"/>
              <a:chExt cx="871" cy="145"/>
            </a:xfrm>
          </p:grpSpPr>
          <p:grpSp>
            <p:nvGrpSpPr>
              <p:cNvPr id="37" name="Group 20"/>
              <p:cNvGrpSpPr>
                <a:grpSpLocks/>
              </p:cNvGrpSpPr>
              <p:nvPr/>
            </p:nvGrpSpPr>
            <p:grpSpPr bwMode="auto">
              <a:xfrm>
                <a:off x="1920" y="3456"/>
                <a:ext cx="144" cy="144"/>
                <a:chOff x="912" y="3696"/>
                <a:chExt cx="144" cy="144"/>
              </a:xfrm>
            </p:grpSpPr>
            <p:sp>
              <p:nvSpPr>
                <p:cNvPr id="59" name="Rectangle 21"/>
                <p:cNvSpPr>
                  <a:spLocks noChangeArrowheads="1"/>
                </p:cNvSpPr>
                <p:nvPr/>
              </p:nvSpPr>
              <p:spPr bwMode="auto">
                <a:xfrm>
                  <a:off x="912" y="3696"/>
                  <a:ext cx="144" cy="144"/>
                </a:xfrm>
                <a:prstGeom prst="rect">
                  <a:avLst/>
                </a:prstGeom>
                <a:solidFill>
                  <a:srgbClr val="5B9BD5"/>
                </a:solidFill>
                <a:ln w="9525">
                  <a:solidFill>
                    <a:sysClr val="windowText" lastClr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defTabSz="913901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vi-VN" altLang="vi-VN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" name="Line 22"/>
                <p:cNvSpPr>
                  <a:spLocks noChangeShapeType="1"/>
                </p:cNvSpPr>
                <p:nvPr/>
              </p:nvSpPr>
              <p:spPr bwMode="auto">
                <a:xfrm>
                  <a:off x="912" y="3696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defTabSz="913901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912" y="3696"/>
                  <a:ext cx="144" cy="144"/>
                </a:xfrm>
                <a:prstGeom prst="line">
                  <a:avLst/>
                </a:pr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defTabSz="913901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8" name="Group 40"/>
              <p:cNvGrpSpPr>
                <a:grpSpLocks/>
              </p:cNvGrpSpPr>
              <p:nvPr/>
            </p:nvGrpSpPr>
            <p:grpSpPr bwMode="auto">
              <a:xfrm>
                <a:off x="1632" y="3456"/>
                <a:ext cx="871" cy="145"/>
                <a:chOff x="1632" y="3216"/>
                <a:chExt cx="871" cy="145"/>
              </a:xfrm>
            </p:grpSpPr>
            <p:grpSp>
              <p:nvGrpSpPr>
                <p:cNvPr id="39" name="Group 19"/>
                <p:cNvGrpSpPr>
                  <a:grpSpLocks/>
                </p:cNvGrpSpPr>
                <p:nvPr/>
              </p:nvGrpSpPr>
              <p:grpSpPr bwMode="auto">
                <a:xfrm>
                  <a:off x="1632" y="3216"/>
                  <a:ext cx="144" cy="144"/>
                  <a:chOff x="912" y="3696"/>
                  <a:chExt cx="144" cy="144"/>
                </a:xfrm>
              </p:grpSpPr>
              <p:sp>
                <p:nvSpPr>
                  <p:cNvPr id="56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912" y="3696"/>
                    <a:ext cx="144" cy="144"/>
                  </a:xfrm>
                  <a:prstGeom prst="rect">
                    <a:avLst/>
                  </a:prstGeom>
                  <a:solidFill>
                    <a:srgbClr val="5B9BD5"/>
                  </a:solidFill>
                  <a:ln w="9525">
                    <a:solidFill>
                      <a:sysClr val="windowText" lastClr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defTabSz="913901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vi-VN" altLang="vi-VN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7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912" y="3696"/>
                    <a:ext cx="144" cy="144"/>
                  </a:xfrm>
                  <a:prstGeom prst="line">
                    <a:avLst/>
                  </a:prstGeom>
                  <a:noFill/>
                  <a:ln w="9525">
                    <a:solidFill>
                      <a:sysClr val="windowText" lastClr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defTabSz="913901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8" name="Line 1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12" y="3696"/>
                    <a:ext cx="144" cy="144"/>
                  </a:xfrm>
                  <a:prstGeom prst="line">
                    <a:avLst/>
                  </a:prstGeom>
                  <a:noFill/>
                  <a:ln w="9525">
                    <a:solidFill>
                      <a:sysClr val="windowText" lastClr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defTabSz="913901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40" name="Group 24"/>
                <p:cNvGrpSpPr>
                  <a:grpSpLocks/>
                </p:cNvGrpSpPr>
                <p:nvPr/>
              </p:nvGrpSpPr>
              <p:grpSpPr bwMode="auto">
                <a:xfrm>
                  <a:off x="1776" y="3216"/>
                  <a:ext cx="144" cy="144"/>
                  <a:chOff x="912" y="3696"/>
                  <a:chExt cx="144" cy="144"/>
                </a:xfrm>
              </p:grpSpPr>
              <p:sp>
                <p:nvSpPr>
                  <p:cNvPr id="53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912" y="3696"/>
                    <a:ext cx="144" cy="144"/>
                  </a:xfrm>
                  <a:prstGeom prst="rect">
                    <a:avLst/>
                  </a:prstGeom>
                  <a:solidFill>
                    <a:srgbClr val="5B9BD5"/>
                  </a:solidFill>
                  <a:ln w="9525">
                    <a:solidFill>
                      <a:sysClr val="windowText" lastClr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defTabSz="913901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vi-VN" altLang="vi-VN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4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912" y="3696"/>
                    <a:ext cx="144" cy="144"/>
                  </a:xfrm>
                  <a:prstGeom prst="line">
                    <a:avLst/>
                  </a:prstGeom>
                  <a:noFill/>
                  <a:ln w="9525">
                    <a:solidFill>
                      <a:sysClr val="windowText" lastClr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defTabSz="913901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5" name="Line 2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12" y="3696"/>
                    <a:ext cx="144" cy="144"/>
                  </a:xfrm>
                  <a:prstGeom prst="line">
                    <a:avLst/>
                  </a:prstGeom>
                  <a:noFill/>
                  <a:ln w="9525">
                    <a:solidFill>
                      <a:sysClr val="windowText" lastClr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defTabSz="913901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41" name="Group 28"/>
                <p:cNvGrpSpPr>
                  <a:grpSpLocks/>
                </p:cNvGrpSpPr>
                <p:nvPr/>
              </p:nvGrpSpPr>
              <p:grpSpPr bwMode="auto">
                <a:xfrm>
                  <a:off x="2064" y="3216"/>
                  <a:ext cx="144" cy="144"/>
                  <a:chOff x="912" y="3696"/>
                  <a:chExt cx="144" cy="144"/>
                </a:xfrm>
              </p:grpSpPr>
              <p:sp>
                <p:nvSpPr>
                  <p:cNvPr id="50" name="Rect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912" y="3696"/>
                    <a:ext cx="144" cy="144"/>
                  </a:xfrm>
                  <a:prstGeom prst="rect">
                    <a:avLst/>
                  </a:prstGeom>
                  <a:solidFill>
                    <a:srgbClr val="5B9BD5"/>
                  </a:solidFill>
                  <a:ln w="9525">
                    <a:solidFill>
                      <a:sysClr val="windowText" lastClr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defTabSz="913901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vi-VN" altLang="vi-VN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1" name="Line 30"/>
                  <p:cNvSpPr>
                    <a:spLocks noChangeShapeType="1"/>
                  </p:cNvSpPr>
                  <p:nvPr/>
                </p:nvSpPr>
                <p:spPr bwMode="auto">
                  <a:xfrm>
                    <a:off x="912" y="3696"/>
                    <a:ext cx="144" cy="144"/>
                  </a:xfrm>
                  <a:prstGeom prst="line">
                    <a:avLst/>
                  </a:prstGeom>
                  <a:noFill/>
                  <a:ln w="9525">
                    <a:solidFill>
                      <a:sysClr val="windowText" lastClr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defTabSz="913901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2" name="Line 3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12" y="3696"/>
                    <a:ext cx="144" cy="144"/>
                  </a:xfrm>
                  <a:prstGeom prst="line">
                    <a:avLst/>
                  </a:prstGeom>
                  <a:noFill/>
                  <a:ln w="9525">
                    <a:solidFill>
                      <a:sysClr val="windowText" lastClr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defTabSz="913901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42" name="Group 32"/>
                <p:cNvGrpSpPr>
                  <a:grpSpLocks/>
                </p:cNvGrpSpPr>
                <p:nvPr/>
              </p:nvGrpSpPr>
              <p:grpSpPr bwMode="auto">
                <a:xfrm>
                  <a:off x="2208" y="3216"/>
                  <a:ext cx="144" cy="144"/>
                  <a:chOff x="912" y="3696"/>
                  <a:chExt cx="144" cy="144"/>
                </a:xfrm>
              </p:grpSpPr>
              <p:sp>
                <p:nvSpPr>
                  <p:cNvPr id="47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912" y="3696"/>
                    <a:ext cx="144" cy="144"/>
                  </a:xfrm>
                  <a:prstGeom prst="rect">
                    <a:avLst/>
                  </a:prstGeom>
                  <a:solidFill>
                    <a:srgbClr val="5B9BD5"/>
                  </a:solidFill>
                  <a:ln w="9525">
                    <a:solidFill>
                      <a:sysClr val="windowText" lastClr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defTabSz="913901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vi-VN" altLang="vi-VN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8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912" y="3696"/>
                    <a:ext cx="144" cy="144"/>
                  </a:xfrm>
                  <a:prstGeom prst="line">
                    <a:avLst/>
                  </a:prstGeom>
                  <a:noFill/>
                  <a:ln w="9525">
                    <a:solidFill>
                      <a:sysClr val="windowText" lastClr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defTabSz="913901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9" name="Line 3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12" y="3696"/>
                    <a:ext cx="144" cy="144"/>
                  </a:xfrm>
                  <a:prstGeom prst="line">
                    <a:avLst/>
                  </a:prstGeom>
                  <a:noFill/>
                  <a:ln w="9525">
                    <a:solidFill>
                      <a:sysClr val="windowText" lastClr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defTabSz="913901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43" name="Group 36"/>
                <p:cNvGrpSpPr>
                  <a:grpSpLocks/>
                </p:cNvGrpSpPr>
                <p:nvPr/>
              </p:nvGrpSpPr>
              <p:grpSpPr bwMode="auto">
                <a:xfrm>
                  <a:off x="2352" y="3216"/>
                  <a:ext cx="151" cy="145"/>
                  <a:chOff x="912" y="3696"/>
                  <a:chExt cx="151" cy="145"/>
                </a:xfrm>
              </p:grpSpPr>
              <p:sp>
                <p:nvSpPr>
                  <p:cNvPr id="44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919" y="3697"/>
                    <a:ext cx="144" cy="144"/>
                  </a:xfrm>
                  <a:prstGeom prst="rect">
                    <a:avLst/>
                  </a:prstGeom>
                  <a:solidFill>
                    <a:srgbClr val="5B9BD5"/>
                  </a:solidFill>
                  <a:ln w="9525">
                    <a:solidFill>
                      <a:sysClr val="windowText" lastClr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defTabSz="913901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vi-VN" altLang="vi-VN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912" y="3696"/>
                    <a:ext cx="144" cy="144"/>
                  </a:xfrm>
                  <a:prstGeom prst="line">
                    <a:avLst/>
                  </a:prstGeom>
                  <a:noFill/>
                  <a:ln w="9525">
                    <a:solidFill>
                      <a:sysClr val="windowText" lastClr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defTabSz="913901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6" name="Line 3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12" y="3696"/>
                    <a:ext cx="144" cy="144"/>
                  </a:xfrm>
                  <a:prstGeom prst="line">
                    <a:avLst/>
                  </a:prstGeom>
                  <a:noFill/>
                  <a:ln w="9525">
                    <a:solidFill>
                      <a:sysClr val="windowText" lastClr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defTabSz="913901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  <p:sp>
          <p:nvSpPr>
            <p:cNvPr id="28" name="Text Box 44"/>
            <p:cNvSpPr txBox="1">
              <a:spLocks noChangeArrowheads="1"/>
            </p:cNvSpPr>
            <p:nvPr/>
          </p:nvSpPr>
          <p:spPr bwMode="auto">
            <a:xfrm>
              <a:off x="162" y="2787"/>
              <a:ext cx="240" cy="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13901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vi-VN" sz="2800" b="1" kern="0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29" name="Text Box 45"/>
            <p:cNvSpPr txBox="1">
              <a:spLocks noChangeArrowheads="1"/>
            </p:cNvSpPr>
            <p:nvPr/>
          </p:nvSpPr>
          <p:spPr bwMode="auto">
            <a:xfrm>
              <a:off x="1889" y="2783"/>
              <a:ext cx="240" cy="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13901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vi-VN" sz="2800" b="1" kern="0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30" name="Text Box 46"/>
            <p:cNvSpPr txBox="1">
              <a:spLocks noChangeArrowheads="1"/>
            </p:cNvSpPr>
            <p:nvPr/>
          </p:nvSpPr>
          <p:spPr bwMode="auto">
            <a:xfrm>
              <a:off x="2819" y="2789"/>
              <a:ext cx="240" cy="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13901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vi-VN" sz="2800" b="1" kern="0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31" name="Text Box 47"/>
            <p:cNvSpPr txBox="1">
              <a:spLocks noChangeArrowheads="1"/>
            </p:cNvSpPr>
            <p:nvPr/>
          </p:nvSpPr>
          <p:spPr bwMode="auto">
            <a:xfrm>
              <a:off x="5490" y="2793"/>
              <a:ext cx="240" cy="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13901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vi-VN" sz="2800" b="1" kern="0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D</a:t>
              </a:r>
            </a:p>
          </p:txBody>
        </p:sp>
        <p:sp>
          <p:nvSpPr>
            <p:cNvPr id="32" name="AutoShape 52"/>
            <p:cNvSpPr>
              <a:spLocks/>
            </p:cNvSpPr>
            <p:nvPr/>
          </p:nvSpPr>
          <p:spPr bwMode="auto">
            <a:xfrm rot="16200000">
              <a:off x="3760" y="1394"/>
              <a:ext cx="208" cy="3504"/>
            </a:xfrm>
            <a:prstGeom prst="leftBrace">
              <a:avLst>
                <a:gd name="adj1" fmla="val 101389"/>
                <a:gd name="adj2" fmla="val 50250"/>
              </a:avLst>
            </a:prstGeom>
            <a:noFill/>
            <a:ln w="28575" cap="flat" cmpd="sng" algn="ctr">
              <a:solidFill>
                <a:sysClr val="windowText" lastClr="000000"/>
              </a:solidFill>
              <a:prstDash val="lgDashDotDot"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913901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vi-VN" altLang="vi-VN" sz="1900" ker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3" name="AutoShape 53"/>
            <p:cNvSpPr>
              <a:spLocks/>
            </p:cNvSpPr>
            <p:nvPr/>
          </p:nvSpPr>
          <p:spPr bwMode="auto">
            <a:xfrm rot="16200000">
              <a:off x="1436" y="1869"/>
              <a:ext cx="265" cy="2544"/>
            </a:xfrm>
            <a:prstGeom prst="leftBrace">
              <a:avLst>
                <a:gd name="adj1" fmla="val 55208"/>
                <a:gd name="adj2" fmla="val 51199"/>
              </a:avLst>
            </a:prstGeom>
            <a:noFill/>
            <a:ln w="19050" cap="flat" cmpd="sng" algn="ctr">
              <a:solidFill>
                <a:sysClr val="windowText" lastClr="000000"/>
              </a:solidFill>
              <a:prstDash val="lgDashDotDot"/>
              <a:miter lim="800000"/>
              <a:headEnd/>
              <a:tailEnd/>
            </a:ln>
            <a:effectLst/>
          </p:spPr>
          <p:txBody>
            <a:bodyPr vert="eaVert"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913901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vi-VN" altLang="vi-VN" sz="1900" kern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" name="Text Box 54"/>
            <p:cNvSpPr txBox="1">
              <a:spLocks noChangeArrowheads="1"/>
            </p:cNvSpPr>
            <p:nvPr/>
          </p:nvSpPr>
          <p:spPr bwMode="auto">
            <a:xfrm>
              <a:off x="2231" y="2705"/>
              <a:ext cx="672" cy="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13901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vi-VN" sz="2800" b="1" kern="0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350m</a:t>
              </a:r>
            </a:p>
          </p:txBody>
        </p:sp>
        <p:sp>
          <p:nvSpPr>
            <p:cNvPr id="35" name="Text Box 55"/>
            <p:cNvSpPr txBox="1">
              <a:spLocks noChangeArrowheads="1"/>
            </p:cNvSpPr>
            <p:nvPr/>
          </p:nvSpPr>
          <p:spPr bwMode="auto">
            <a:xfrm>
              <a:off x="1296" y="3294"/>
              <a:ext cx="816" cy="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913901" fontAlgn="base">
                <a:spcBef>
                  <a:spcPct val="50000"/>
                </a:spcBef>
                <a:spcAft>
                  <a:spcPct val="0"/>
                </a:spcAft>
                <a:buNone/>
                <a:defRPr/>
              </a:pPr>
              <a:r>
                <a:rPr lang="en-US" altLang="vi-VN" sz="2800" b="1" kern="0" dirty="0">
                  <a:ln w="0"/>
                  <a:solidFill>
                    <a:prstClr val="black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Times New Roman" panose="02020603050405020304" pitchFamily="18" charset="0"/>
                </a:rPr>
                <a:t>2350m</a:t>
              </a:r>
            </a:p>
          </p:txBody>
        </p:sp>
        <p:sp>
          <p:nvSpPr>
            <p:cNvPr id="36" name="Text Box 56"/>
            <p:cNvSpPr txBox="1">
              <a:spLocks noChangeArrowheads="1"/>
            </p:cNvSpPr>
            <p:nvPr/>
          </p:nvSpPr>
          <p:spPr bwMode="auto">
            <a:xfrm>
              <a:off x="3696" y="3260"/>
              <a:ext cx="672" cy="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913901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vi-VN" sz="2800" b="1" kern="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3km</a:t>
              </a:r>
            </a:p>
          </p:txBody>
        </p:sp>
      </p:grpSp>
      <p:sp>
        <p:nvSpPr>
          <p:cNvPr id="65" name="Rectangle 4"/>
          <p:cNvSpPr>
            <a:spLocks noChangeArrowheads="1"/>
          </p:cNvSpPr>
          <p:nvPr/>
        </p:nvSpPr>
        <p:spPr bwMode="auto">
          <a:xfrm>
            <a:off x="2277013" y="2101258"/>
            <a:ext cx="1644999" cy="5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6" tIns="45718" rIns="91396" bIns="45718">
            <a:spAutoFit/>
          </a:bodyPr>
          <a:lstStyle/>
          <a:p>
            <a:pPr defTabSz="913901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100" b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Bài</a:t>
            </a:r>
            <a:r>
              <a:rPr lang="en-US" altLang="en-US" sz="31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100" b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giải</a:t>
            </a:r>
            <a:endParaRPr lang="en-US" altLang="en-US" sz="3100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P001 5 hàng" pitchFamily="34" charset="0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340536" y="2624478"/>
            <a:ext cx="3534853" cy="569383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algn="ctr" defTabSz="913901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1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Đổi</a:t>
            </a:r>
            <a:r>
              <a:rPr lang="en-US" altLang="en-US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3km = 3000 m</a:t>
            </a:r>
            <a:endParaRPr lang="en-US" altLang="en-US" sz="31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P001 5 hàng" pitchFamily="34" charset="0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977303" y="3188397"/>
            <a:ext cx="4745121" cy="569383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algn="ctr" defTabSz="913901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1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Độ</a:t>
            </a:r>
            <a:r>
              <a:rPr lang="en-US" altLang="en-US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1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dài</a:t>
            </a:r>
            <a:r>
              <a:rPr lang="en-US" altLang="en-US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1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đoạn</a:t>
            </a:r>
            <a:r>
              <a:rPr lang="en-US" altLang="en-US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1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đường</a:t>
            </a:r>
            <a:r>
              <a:rPr lang="en-US" altLang="en-US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altLang="en-US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1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là</a:t>
            </a:r>
            <a:r>
              <a:rPr lang="en-US" altLang="en-US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:</a:t>
            </a:r>
            <a:endParaRPr lang="en-US" altLang="en-US" sz="31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P001 5 hàng" pitchFamily="34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1493079" y="3767826"/>
            <a:ext cx="3855454" cy="523216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algn="ctr" defTabSz="913901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2350 – 350 = 2000 (m)</a:t>
            </a:r>
            <a:endParaRPr lang="en-US" altLang="en-US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P001 5 hàng" pitchFamily="34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900849" y="4338570"/>
            <a:ext cx="4745207" cy="569385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algn="ctr" defTabSz="913901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1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Độ</a:t>
            </a:r>
            <a:r>
              <a:rPr lang="en-US" altLang="en-US" sz="31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1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dài</a:t>
            </a:r>
            <a:r>
              <a:rPr lang="en-US" altLang="en-US" sz="31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1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đoạn</a:t>
            </a:r>
            <a:r>
              <a:rPr lang="en-US" altLang="en-US" sz="31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1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đường</a:t>
            </a:r>
            <a:r>
              <a:rPr lang="en-US" altLang="en-US" sz="31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en-US" altLang="en-US" sz="31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1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là</a:t>
            </a:r>
            <a:r>
              <a:rPr lang="en-US" altLang="en-US" sz="31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:</a:t>
            </a:r>
          </a:p>
        </p:txBody>
      </p:sp>
      <p:sp>
        <p:nvSpPr>
          <p:cNvPr id="70" name="Rectangle 5"/>
          <p:cNvSpPr>
            <a:spLocks noChangeArrowheads="1"/>
          </p:cNvSpPr>
          <p:nvPr/>
        </p:nvSpPr>
        <p:spPr bwMode="auto">
          <a:xfrm>
            <a:off x="2020626" y="5409342"/>
            <a:ext cx="3165328" cy="569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6" tIns="45718" rIns="91396" bIns="45718">
            <a:spAutoFit/>
          </a:bodyPr>
          <a:lstStyle/>
          <a:p>
            <a:pPr algn="ctr" defTabSz="913901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100" b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Đáp</a:t>
            </a:r>
            <a:r>
              <a:rPr lang="en-US" altLang="en-US" sz="31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100" b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số</a:t>
            </a:r>
            <a:r>
              <a:rPr lang="en-US" altLang="en-US" sz="31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: </a:t>
            </a:r>
            <a:r>
              <a:rPr lang="en-US" altLang="en-US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5000 m</a:t>
            </a:r>
            <a:endParaRPr lang="en-US" altLang="en-US" sz="3100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P001 5 hàng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74560" y="4862500"/>
            <a:ext cx="4477419" cy="569383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algn="ctr" defTabSz="913901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2000 + 3000 = 5000 (m)</a:t>
            </a:r>
            <a:endParaRPr lang="en-US" altLang="en-US" sz="31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P001 5 hàng" pitchFamily="34" charset="0"/>
            </a:endParaRPr>
          </a:p>
        </p:txBody>
      </p:sp>
      <p:sp>
        <p:nvSpPr>
          <p:cNvPr id="71" name="Rectangle 4"/>
          <p:cNvSpPr>
            <a:spLocks noChangeArrowheads="1"/>
          </p:cNvSpPr>
          <p:nvPr/>
        </p:nvSpPr>
        <p:spPr bwMode="auto">
          <a:xfrm>
            <a:off x="8081467" y="2309274"/>
            <a:ext cx="1644999" cy="5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6" tIns="45718" rIns="91396" bIns="45718">
            <a:spAutoFit/>
          </a:bodyPr>
          <a:lstStyle/>
          <a:p>
            <a:pPr defTabSz="913901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100" b="1" u="sng" dirty="0" err="1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Bài</a:t>
            </a:r>
            <a:r>
              <a:rPr lang="en-US" altLang="en-US" sz="3100" b="1" u="sng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100" b="1" u="sng" dirty="0" err="1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giải</a:t>
            </a:r>
            <a:endParaRPr lang="en-US" altLang="en-US" sz="3100" b="1" u="sng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P001 5 hàng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207369" y="2775926"/>
            <a:ext cx="3988588" cy="569385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defTabSz="913901">
              <a:defRPr/>
            </a:pPr>
            <a:r>
              <a:rPr lang="en-US" altLang="en-US" sz="3100" b="1" kern="0" dirty="0" err="1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Đổi</a:t>
            </a:r>
            <a:r>
              <a:rPr lang="en-US" altLang="en-US" sz="3100" b="1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</a:rPr>
              <a:t> </a:t>
            </a:r>
            <a:r>
              <a:rPr lang="en-US" altLang="en-US" sz="3100" b="1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3 km = 3000m </a:t>
            </a:r>
            <a:endParaRPr lang="en-US" sz="3100" kern="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P001 5 hàng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323833" y="3251463"/>
            <a:ext cx="4722764" cy="569385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algn="ctr" defTabSz="913901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100" b="1" dirty="0" err="1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Độ</a:t>
            </a:r>
            <a:r>
              <a:rPr lang="en-US" altLang="en-US" sz="31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altLang="en-US" sz="3100" b="1" dirty="0" err="1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dài</a:t>
            </a:r>
            <a:r>
              <a:rPr lang="en-US" altLang="en-US" sz="31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altLang="en-US" sz="3100" b="1" dirty="0" err="1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đoạn</a:t>
            </a:r>
            <a:r>
              <a:rPr lang="en-US" altLang="en-US" sz="31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altLang="en-US" sz="3100" b="1" dirty="0" err="1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đường</a:t>
            </a:r>
            <a:r>
              <a:rPr lang="en-US" altLang="en-US" sz="31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altLang="en-US" sz="310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en-US" sz="31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altLang="en-US" sz="3100" b="1" dirty="0" err="1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là</a:t>
            </a:r>
            <a:r>
              <a:rPr lang="en-US" altLang="en-US" sz="31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:</a:t>
            </a:r>
          </a:p>
        </p:txBody>
      </p:sp>
      <p:sp>
        <p:nvSpPr>
          <p:cNvPr id="5" name="Rectangle 4"/>
          <p:cNvSpPr/>
          <p:nvPr/>
        </p:nvSpPr>
        <p:spPr>
          <a:xfrm>
            <a:off x="6958086" y="3837371"/>
            <a:ext cx="4244984" cy="569383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algn="ctr" defTabSz="913901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1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3000 – 350 = 2650 (m)</a:t>
            </a:r>
            <a:endParaRPr lang="en-US" altLang="en-US" sz="31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P001 5 hàng" pitchFamily="34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307628" y="4347126"/>
            <a:ext cx="4745207" cy="569385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algn="ctr" defTabSz="913901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100" b="1" dirty="0" err="1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Độ</a:t>
            </a:r>
            <a:r>
              <a:rPr lang="en-US" altLang="en-US" sz="31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altLang="en-US" sz="3100" b="1" dirty="0" err="1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dài</a:t>
            </a:r>
            <a:r>
              <a:rPr lang="en-US" altLang="en-US" sz="31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altLang="en-US" sz="3100" b="1" dirty="0" err="1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đoạn</a:t>
            </a:r>
            <a:r>
              <a:rPr lang="en-US" altLang="en-US" sz="31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altLang="en-US" sz="3100" b="1" dirty="0" err="1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đường</a:t>
            </a:r>
            <a:r>
              <a:rPr lang="en-US" altLang="en-US" sz="31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altLang="en-US" sz="310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en-US" altLang="en-US" sz="31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altLang="en-US" sz="3100" b="1" dirty="0" err="1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là</a:t>
            </a:r>
            <a:r>
              <a:rPr lang="en-US" altLang="en-US" sz="31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: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845814" y="4909872"/>
            <a:ext cx="4477419" cy="569383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algn="ctr" defTabSz="913901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1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2650 + 2350 = 5000 (m)</a:t>
            </a:r>
            <a:endParaRPr lang="en-US" altLang="en-US" sz="31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P001 5 hàng" pitchFamily="34" charset="0"/>
              <a:cs typeface="Times New Roman" pitchFamily="18" charset="0"/>
            </a:endParaRPr>
          </a:p>
        </p:txBody>
      </p:sp>
      <p:sp>
        <p:nvSpPr>
          <p:cNvPr id="74" name="Rectangle 5"/>
          <p:cNvSpPr>
            <a:spLocks noChangeArrowheads="1"/>
          </p:cNvSpPr>
          <p:nvPr/>
        </p:nvSpPr>
        <p:spPr bwMode="auto">
          <a:xfrm>
            <a:off x="7552494" y="5463870"/>
            <a:ext cx="3301341" cy="564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6" tIns="45718" rIns="91396" bIns="45718">
            <a:spAutoFit/>
          </a:bodyPr>
          <a:lstStyle/>
          <a:p>
            <a:pPr algn="ctr" defTabSz="913901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1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altLang="en-US" sz="3100" b="1" u="sng" dirty="0" err="1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Đáp</a:t>
            </a:r>
            <a:r>
              <a:rPr lang="en-US" altLang="en-US" sz="3100" b="1" u="sng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altLang="en-US" sz="3100" b="1" u="sng" dirty="0" err="1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số</a:t>
            </a:r>
            <a:r>
              <a:rPr lang="en-US" altLang="en-US" sz="31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: 5000m</a:t>
            </a:r>
            <a:endParaRPr lang="en-US" altLang="en-US" sz="3100" b="1" u="sng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P001 5 hàng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6481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65" grpId="0"/>
      <p:bldP spid="66" grpId="0"/>
      <p:bldP spid="67" grpId="0"/>
      <p:bldP spid="68" grpId="0"/>
      <p:bldP spid="69" grpId="0"/>
      <p:bldP spid="70" grpId="0"/>
      <p:bldP spid="2" grpId="0"/>
      <p:bldP spid="71" grpId="0"/>
      <p:bldP spid="3" grpId="0"/>
      <p:bldP spid="4" grpId="0"/>
      <p:bldP spid="5" grpId="0"/>
      <p:bldP spid="14" grpId="0"/>
      <p:bldP spid="15" grpId="0"/>
      <p:bldP spid="7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2" descr="70%"/>
          <p:cNvSpPr>
            <a:spLocks noChangeArrowheads="1" noChangeShapeType="1" noTextEdit="1"/>
          </p:cNvSpPr>
          <p:nvPr/>
        </p:nvSpPr>
        <p:spPr bwMode="auto">
          <a:xfrm>
            <a:off x="1969499" y="1060793"/>
            <a:ext cx="2602521" cy="530153"/>
          </a:xfrm>
          <a:prstGeom prst="rect">
            <a:avLst/>
          </a:prstGeom>
        </p:spPr>
        <p:txBody>
          <a:bodyPr wrap="none" lIns="91394" tIns="45718" rIns="91394" bIns="45718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6000" kern="10" dirty="0" err="1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Times New Roman"/>
                <a:cs typeface="Times New Roman"/>
              </a:rPr>
              <a:t>Đúng</a:t>
            </a:r>
            <a:r>
              <a:rPr lang="en-US" sz="60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Times New Roman"/>
                <a:cs typeface="Times New Roman"/>
              </a:rPr>
              <a:t> hay </a:t>
            </a:r>
            <a:r>
              <a:rPr lang="en-US" sz="6000" kern="10" dirty="0" err="1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Times New Roman"/>
                <a:cs typeface="Times New Roman"/>
              </a:rPr>
              <a:t>sai</a:t>
            </a:r>
            <a:r>
              <a:rPr lang="en-US" sz="60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Times New Roman"/>
                <a:cs typeface="Times New Roman"/>
              </a:rPr>
              <a:t>?</a:t>
            </a:r>
            <a:endParaRPr lang="en-US" sz="6000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3366FF"/>
              </a:solidFill>
              <a:latin typeface="Times New Roman"/>
              <a:cs typeface="Times New Roman"/>
            </a:endParaRPr>
          </a:p>
        </p:txBody>
      </p:sp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1555669" y="2509859"/>
            <a:ext cx="3778331" cy="23083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394" tIns="45718" rIns="91394" bIns="45718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Kết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quả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phép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tính</a:t>
            </a:r>
            <a:r>
              <a:rPr lang="en-US" dirty="0">
                <a:solidFill>
                  <a:prstClr val="black"/>
                </a:solidFill>
              </a:rPr>
              <a:t> :</a:t>
            </a:r>
          </a:p>
          <a:p>
            <a:pPr algn="ctr" eaLnBrk="1" hangingPunct="1">
              <a:defRPr/>
            </a:pPr>
            <a:endParaRPr lang="en-US" dirty="0">
              <a:solidFill>
                <a:prstClr val="black"/>
              </a:solidFill>
            </a:endParaRPr>
          </a:p>
          <a:p>
            <a:pPr algn="ctr" eaLnBrk="1" hangingPunct="1">
              <a:defRPr/>
            </a:pPr>
            <a:endParaRPr lang="en-US" dirty="0">
              <a:solidFill>
                <a:prstClr val="black"/>
              </a:solidFill>
            </a:endParaRPr>
          </a:p>
          <a:p>
            <a:pPr eaLnBrk="1" hangingPunct="1">
              <a:defRPr/>
            </a:pPr>
            <a:endParaRPr lang="en-US" dirty="0" smtClean="0">
              <a:solidFill>
                <a:prstClr val="black"/>
              </a:solidFill>
            </a:endParaRPr>
          </a:p>
          <a:p>
            <a:pPr eaLnBrk="1" hangingPunct="1">
              <a:defRPr/>
            </a:pPr>
            <a:endParaRPr lang="en-US" dirty="0" smtClean="0">
              <a:solidFill>
                <a:prstClr val="black"/>
              </a:solidFill>
            </a:endParaRPr>
          </a:p>
          <a:p>
            <a:pPr eaLnBrk="1" hangingPunct="1">
              <a:defRPr/>
            </a:pP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err="1" smtClean="0">
                <a:solidFill>
                  <a:prstClr val="black"/>
                </a:solidFill>
              </a:rPr>
              <a:t>Đúng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prstClr val="black"/>
                </a:solidFill>
              </a:rPr>
              <a:t>hay </a:t>
            </a:r>
            <a:r>
              <a:rPr lang="en-US" dirty="0" err="1">
                <a:solidFill>
                  <a:prstClr val="black"/>
                </a:solidFill>
              </a:rPr>
              <a:t>sai</a:t>
            </a:r>
            <a:r>
              <a:rPr lang="en-US" dirty="0">
                <a:solidFill>
                  <a:prstClr val="black"/>
                </a:solidFill>
              </a:rPr>
              <a:t>?</a:t>
            </a:r>
            <a:endParaRPr lang="en-US" sz="1900" dirty="0">
              <a:solidFill>
                <a:prstClr val="black"/>
              </a:solidFill>
            </a:endParaRPr>
          </a:p>
        </p:txBody>
      </p:sp>
      <p:sp>
        <p:nvSpPr>
          <p:cNvPr id="10244" name="Text Box 8"/>
          <p:cNvSpPr txBox="1">
            <a:spLocks noChangeArrowheads="1"/>
          </p:cNvSpPr>
          <p:nvPr/>
        </p:nvSpPr>
        <p:spPr bwMode="auto">
          <a:xfrm>
            <a:off x="7232075" y="1137626"/>
            <a:ext cx="3728852" cy="1938988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394" tIns="45718" rIns="91394" bIns="45718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dirty="0" err="1">
                <a:solidFill>
                  <a:sysClr val="windowText" lastClr="000000"/>
                </a:solidFill>
              </a:rPr>
              <a:t>Cách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đặt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tính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của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phép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tính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</a:rPr>
              <a:t>này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dirty="0" err="1" smtClean="0">
                <a:solidFill>
                  <a:sysClr val="windowText" lastClr="000000"/>
                </a:solidFill>
              </a:rPr>
              <a:t>đúng</a:t>
            </a:r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  <a:r>
              <a:rPr lang="en-US" dirty="0">
                <a:solidFill>
                  <a:sysClr val="windowText" lastClr="000000"/>
                </a:solidFill>
              </a:rPr>
              <a:t>hay </a:t>
            </a:r>
            <a:r>
              <a:rPr lang="en-US" dirty="0" err="1" smtClean="0">
                <a:solidFill>
                  <a:sysClr val="windowText" lastClr="000000"/>
                </a:solidFill>
              </a:rPr>
              <a:t>sai</a:t>
            </a:r>
            <a:r>
              <a:rPr lang="en-US" dirty="0" smtClean="0">
                <a:solidFill>
                  <a:sysClr val="windowText" lastClr="000000"/>
                </a:solidFill>
              </a:rPr>
              <a:t> ?</a:t>
            </a:r>
            <a:endParaRPr lang="en-US" dirty="0">
              <a:solidFill>
                <a:sysClr val="windowText" lastClr="000000"/>
              </a:solidFill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en-US" dirty="0">
                <a:solidFill>
                  <a:prstClr val="black"/>
                </a:solidFill>
              </a:rPr>
              <a:t> </a:t>
            </a:r>
          </a:p>
          <a:p>
            <a:pPr eaLnBrk="1" hangingPunct="1">
              <a:spcBef>
                <a:spcPct val="50000"/>
              </a:spcBef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9461" name="Text Box 9"/>
          <p:cNvSpPr txBox="1">
            <a:spLocks noChangeArrowheads="1"/>
          </p:cNvSpPr>
          <p:nvPr/>
        </p:nvSpPr>
        <p:spPr bwMode="auto">
          <a:xfrm>
            <a:off x="8128000" y="1821329"/>
            <a:ext cx="1727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4" tIns="45718" rIns="91394" bIns="4571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Aft>
                <a:spcPct val="0"/>
              </a:spcAft>
            </a:pPr>
            <a:r>
              <a:rPr lang="vi-VN" sz="2800" b="1" dirty="0">
                <a:solidFill>
                  <a:prstClr val="black"/>
                </a:solidFill>
                <a:latin typeface="Times New Roman" pitchFamily="18" charset="0"/>
              </a:rPr>
              <a:t>1825</a:t>
            </a:r>
            <a:endParaRPr lang="en-US" sz="2800" b="1" dirty="0">
              <a:solidFill>
                <a:prstClr val="black"/>
              </a:solidFill>
              <a:latin typeface="Times New Roman" pitchFamily="18" charset="0"/>
            </a:endParaRPr>
          </a:p>
          <a:p>
            <a:pPr fontAlgn="base">
              <a:spcAft>
                <a:spcPct val="0"/>
              </a:spcAft>
            </a:pPr>
            <a:r>
              <a:rPr lang="vi-VN" sz="2800" b="1" dirty="0">
                <a:solidFill>
                  <a:prstClr val="black"/>
                </a:solidFill>
                <a:latin typeface="Times New Roman" pitchFamily="18" charset="0"/>
              </a:rPr>
              <a:t>455</a:t>
            </a:r>
            <a:endParaRPr lang="en-US" sz="2800" b="1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19462" name="Text Box 10"/>
          <p:cNvSpPr txBox="1">
            <a:spLocks noChangeArrowheads="1"/>
          </p:cNvSpPr>
          <p:nvPr/>
        </p:nvSpPr>
        <p:spPr bwMode="auto">
          <a:xfrm>
            <a:off x="7906325" y="2057517"/>
            <a:ext cx="711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4" tIns="45718" rIns="91394" bIns="4571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000" b="1" dirty="0">
                <a:solidFill>
                  <a:prstClr val="black"/>
                </a:solidFill>
                <a:latin typeface="Times New Roman" pitchFamily="18" charset="0"/>
              </a:rPr>
              <a:t>+</a:t>
            </a:r>
          </a:p>
        </p:txBody>
      </p:sp>
      <p:sp>
        <p:nvSpPr>
          <p:cNvPr id="19463" name="Line 11"/>
          <p:cNvSpPr>
            <a:spLocks noChangeShapeType="1"/>
          </p:cNvSpPr>
          <p:nvPr/>
        </p:nvSpPr>
        <p:spPr bwMode="auto">
          <a:xfrm>
            <a:off x="8068653" y="2683926"/>
            <a:ext cx="1107051" cy="395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4" tIns="45718" rIns="91394" bIns="4571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19464" name="Text Box 12"/>
          <p:cNvSpPr txBox="1">
            <a:spLocks noChangeArrowheads="1"/>
          </p:cNvSpPr>
          <p:nvPr/>
        </p:nvSpPr>
        <p:spPr bwMode="auto">
          <a:xfrm>
            <a:off x="8026400" y="2609704"/>
            <a:ext cx="1625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4" tIns="45718" rIns="91394" bIns="4571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vi-V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6375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pic>
        <p:nvPicPr>
          <p:cNvPr id="44046" name="Picture 14" descr="Kết quả hình ảnh cho hình anh các loài ho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5395" y="735515"/>
            <a:ext cx="417056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2" name="Text Box 17"/>
          <p:cNvSpPr txBox="1">
            <a:spLocks noChangeArrowheads="1"/>
          </p:cNvSpPr>
          <p:nvPr/>
        </p:nvSpPr>
        <p:spPr bwMode="auto">
          <a:xfrm>
            <a:off x="6976752" y="4300829"/>
            <a:ext cx="4029701" cy="1723547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4" tIns="45718" rIns="91394" bIns="4571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ts val="1200"/>
              </a:spcBef>
              <a:spcAft>
                <a:spcPct val="0"/>
              </a:spcAft>
            </a:pP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</a:rPr>
              <a:t> 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</a:rPr>
              <a:t>Khi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</a:rPr>
              <a:t>thực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</a:rPr>
              <a:t>hiện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</a:rPr>
              <a:t>cộng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</a:rPr>
              <a:t>các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</a:rPr>
              <a:t>số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</a:rPr>
              <a:t>trong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</a:rPr>
              <a:t>phạm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</a:rPr>
              <a:t> vi 10</a:t>
            </a:r>
            <a:r>
              <a:rPr lang="vi-VN" sz="2400" b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</a:rPr>
              <a:t>000 ta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</a:rPr>
              <a:t>thực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</a:rPr>
              <a:t>hiện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</a:rPr>
              <a:t>tính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</a:rPr>
              <a:t>từ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vi-VN" sz="2400" b="1" dirty="0">
                <a:solidFill>
                  <a:prstClr val="black"/>
                </a:solidFill>
                <a:latin typeface="Times New Roman" pitchFamily="18" charset="0"/>
              </a:rPr>
              <a:t>phải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</a:rPr>
              <a:t> qua </a:t>
            </a:r>
            <a:r>
              <a:rPr lang="vi-VN" sz="2400" b="1" dirty="0">
                <a:solidFill>
                  <a:prstClr val="black"/>
                </a:solidFill>
                <a:latin typeface="Times New Roman" pitchFamily="18" charset="0"/>
              </a:rPr>
              <a:t>trái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</a:rPr>
              <a:t>.</a:t>
            </a:r>
          </a:p>
          <a:p>
            <a:pPr fontAlgn="base">
              <a:spcBef>
                <a:spcPts val="1200"/>
              </a:spcBef>
              <a:spcAft>
                <a:spcPct val="0"/>
              </a:spcAft>
            </a:pPr>
            <a:r>
              <a:rPr lang="en-US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Đúng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hay </a:t>
            </a:r>
            <a:r>
              <a:rPr lang="en-US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sai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?</a:t>
            </a:r>
          </a:p>
        </p:txBody>
      </p:sp>
      <p:pic>
        <p:nvPicPr>
          <p:cNvPr id="44050" name="Picture 18" descr="Kết quả hình ảnh cho hình anh hoal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2459" y="3725915"/>
            <a:ext cx="4232236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8" name="Text Box 6"/>
          <p:cNvSpPr txBox="1">
            <a:spLocks noChangeArrowheads="1"/>
          </p:cNvSpPr>
          <p:nvPr/>
        </p:nvSpPr>
        <p:spPr bwMode="auto">
          <a:xfrm>
            <a:off x="2262719" y="2886437"/>
            <a:ext cx="1828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4" tIns="45718" rIns="91394" bIns="4571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Aft>
                <a:spcPct val="0"/>
              </a:spcAft>
            </a:pPr>
            <a:r>
              <a:rPr lang="vi-VN" sz="2800" b="1" dirty="0">
                <a:solidFill>
                  <a:prstClr val="black"/>
                </a:solidFill>
                <a:latin typeface="Times New Roman" pitchFamily="18" charset="0"/>
              </a:rPr>
              <a:t>2634</a:t>
            </a:r>
            <a:endParaRPr lang="en-US" sz="2800" b="1" dirty="0">
              <a:solidFill>
                <a:prstClr val="black"/>
              </a:solidFill>
              <a:latin typeface="Times New Roman" pitchFamily="18" charset="0"/>
            </a:endParaRPr>
          </a:p>
          <a:p>
            <a:pPr fontAlgn="base">
              <a:spcAft>
                <a:spcPct val="0"/>
              </a:spcAft>
            </a:pPr>
            <a:r>
              <a:rPr lang="vi-VN" sz="2800" b="1" dirty="0">
                <a:solidFill>
                  <a:prstClr val="black"/>
                </a:solidFill>
                <a:latin typeface="Times New Roman" pitchFamily="18" charset="0"/>
              </a:rPr>
              <a:t>4848</a:t>
            </a:r>
            <a:endParaRPr lang="en-US" sz="2800" b="1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19469" name="Text Box 7"/>
          <p:cNvSpPr txBox="1">
            <a:spLocks noChangeArrowheads="1"/>
          </p:cNvSpPr>
          <p:nvPr/>
        </p:nvSpPr>
        <p:spPr bwMode="auto">
          <a:xfrm>
            <a:off x="2005027" y="3120251"/>
            <a:ext cx="50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4" tIns="45718" rIns="91394" bIns="4571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</a:rPr>
              <a:t>+</a:t>
            </a:r>
          </a:p>
        </p:txBody>
      </p:sp>
      <p:sp>
        <p:nvSpPr>
          <p:cNvPr id="19470" name="Line 8"/>
          <p:cNvSpPr>
            <a:spLocks noChangeShapeType="1"/>
          </p:cNvSpPr>
          <p:nvPr/>
        </p:nvSpPr>
        <p:spPr bwMode="auto">
          <a:xfrm flipV="1">
            <a:off x="2228658" y="3818146"/>
            <a:ext cx="1043519" cy="308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4" tIns="45718" rIns="91394" bIns="4571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19471" name="Text Box 11"/>
          <p:cNvSpPr txBox="1">
            <a:spLocks noChangeArrowheads="1"/>
          </p:cNvSpPr>
          <p:nvPr/>
        </p:nvSpPr>
        <p:spPr bwMode="auto">
          <a:xfrm>
            <a:off x="2037275" y="3770674"/>
            <a:ext cx="1524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4" tIns="45718" rIns="91394" bIns="4571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fontAlgn="base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</a:rPr>
              <a:t>   </a:t>
            </a:r>
            <a:r>
              <a:rPr lang="vi-VN" sz="2800" b="1" dirty="0">
                <a:solidFill>
                  <a:srgbClr val="FF0000"/>
                </a:solidFill>
                <a:latin typeface="Times New Roman" pitchFamily="18" charset="0"/>
              </a:rPr>
              <a:t>7482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44038" name="Picture 6" descr="Kết quả hình ảnh cho hình anh các loài ho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571" y="2306725"/>
            <a:ext cx="3997159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9272069" y="5443126"/>
            <a:ext cx="1439529" cy="67786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394" tIns="45718" rIns="91394" bIns="45718" anchor="ctr"/>
          <a:lstStyle/>
          <a:p>
            <a:pPr algn="ctr">
              <a:defRPr/>
            </a:pPr>
            <a:r>
              <a:rPr lang="vi-VN" sz="2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Đúng</a:t>
            </a:r>
            <a:endParaRPr lang="en-GB" sz="2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Oval 2"/>
          <p:cNvSpPr/>
          <p:nvPr/>
        </p:nvSpPr>
        <p:spPr>
          <a:xfrm>
            <a:off x="3422667" y="3083360"/>
            <a:ext cx="1398729" cy="917575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394" tIns="45718" rIns="91394" bIns="45718" anchor="ctr"/>
          <a:lstStyle/>
          <a:p>
            <a:pPr algn="ctr">
              <a:defRPr/>
            </a:pPr>
            <a:r>
              <a:rPr lang="vi-VN" sz="2400" b="1" dirty="0">
                <a:solidFill>
                  <a:srgbClr val="FF0000"/>
                </a:solidFill>
                <a:latin typeface="Times New Roman"/>
              </a:rPr>
              <a:t>Đúng</a:t>
            </a:r>
            <a:endParaRPr lang="en-GB" sz="2400" b="1" dirty="0">
              <a:solidFill>
                <a:srgbClr val="FF0000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9322193" y="1947090"/>
            <a:ext cx="1175657" cy="804743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394" tIns="45718" rIns="91394" bIns="45718" anchor="ctr"/>
          <a:lstStyle/>
          <a:p>
            <a:pPr algn="ctr">
              <a:defRPr/>
            </a:pPr>
            <a:r>
              <a:rPr lang="vi-VN" sz="2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Sai</a:t>
            </a:r>
            <a:endParaRPr lang="en-GB" sz="27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68774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0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4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4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8" dur="5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5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40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4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3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4"/>
                  </p:tgtEl>
                </p:cond>
              </p:nextCondLst>
            </p:seq>
          </p:childTnLst>
        </p:cTn>
      </p:par>
    </p:tnLst>
    <p:bldLst>
      <p:bldP spid="20482" grpId="0" animBg="1"/>
      <p:bldP spid="2" grpId="0" animBg="1"/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84" y="0"/>
            <a:ext cx="12088195" cy="6949536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44744" y="592617"/>
            <a:ext cx="8051471" cy="679903"/>
          </a:xfrm>
        </p:spPr>
        <p:txBody>
          <a:bodyPr>
            <a:normAutofit/>
          </a:bodyPr>
          <a:lstStyle/>
          <a:p>
            <a:pPr algn="ctr"/>
            <a:r>
              <a:rPr lang="vi-VN" altLang="en-US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Thứ </a:t>
            </a:r>
            <a:r>
              <a:rPr lang="en-US" altLang="en-US" sz="3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sáu</a:t>
            </a:r>
            <a:r>
              <a:rPr lang="vi-VN" altLang="en-US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 </a:t>
            </a:r>
            <a:r>
              <a:rPr lang="vi-VN" altLang="en-US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ngày </a:t>
            </a:r>
            <a:r>
              <a:rPr lang="en-US" altLang="en-US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15</a:t>
            </a:r>
            <a:r>
              <a:rPr lang="vi-VN" altLang="en-US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 </a:t>
            </a:r>
            <a:r>
              <a:rPr lang="vi-VN" altLang="en-US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tháng </a:t>
            </a:r>
            <a:r>
              <a:rPr lang="en-US" altLang="en-US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4</a:t>
            </a:r>
            <a:r>
              <a:rPr lang="vi-VN" altLang="en-US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 </a:t>
            </a:r>
            <a:r>
              <a:rPr lang="vi-VN" altLang="en-US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năm 202</a:t>
            </a:r>
            <a:r>
              <a:rPr lang="en-US" altLang="en-US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2.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27432" y="2006966"/>
            <a:ext cx="10355283" cy="615549"/>
          </a:xfrm>
          <a:prstGeom prst="rect">
            <a:avLst/>
          </a:prstGeom>
          <a:noFill/>
        </p:spPr>
        <p:txBody>
          <a:bodyPr wrap="square" lIns="91394" tIns="45718" rIns="91394" bIns="45718" rtlCol="0">
            <a:spAutoFit/>
          </a:bodyPr>
          <a:lstStyle/>
          <a:p>
            <a:pPr algn="ctr"/>
            <a:r>
              <a:rPr lang="lt-LT" sz="3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PǗ</a:t>
            </a:r>
            <a:r>
              <a:rPr lang="lt-LT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˛p cųg các số Ǉr</a:t>
            </a:r>
            <a:r>
              <a:rPr lang="el-GR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Ϊ</a:t>
            </a:r>
            <a:r>
              <a:rPr lang="lt-LT" sz="3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g </a:t>
            </a:r>
            <a:r>
              <a:rPr lang="el-GR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ι</a:t>
            </a:r>
            <a:r>
              <a:rPr lang="lt-LT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ạm </a:t>
            </a:r>
            <a:r>
              <a:rPr lang="el-GR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ν΅ 100 000</a:t>
            </a:r>
            <a:r>
              <a:rPr lang="en-US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3033443" y="1319363"/>
            <a:ext cx="13885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Toán </a:t>
            </a:r>
          </a:p>
        </p:txBody>
      </p:sp>
    </p:spTree>
    <p:extLst>
      <p:ext uri="{BB962C8B-B14F-4D97-AF65-F5344CB8AC3E}">
        <p14:creationId xmlns:p14="http://schemas.microsoft.com/office/powerpoint/2010/main" val="241504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75"/>
            <a:ext cx="12192000" cy="6858000"/>
          </a:xfrm>
          <a:prstGeom prst="rect">
            <a:avLst/>
          </a:prstGeom>
        </p:spPr>
      </p:pic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34682" y="830041"/>
            <a:ext cx="3934175" cy="6096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l" eaLnBrk="1" hangingPunct="1"/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45732 + 36194  = ?</a:t>
            </a: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173902" y="1472702"/>
            <a:ext cx="175260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394" tIns="45718" rIns="91394" bIns="4571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3600" dirty="0" smtClean="0">
                <a:latin typeface="Times New Roman" panose="02020603050405020304" pitchFamily="18" charset="0"/>
              </a:rPr>
              <a:t>45 732</a:t>
            </a:r>
            <a:endParaRPr lang="en-US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2156770" y="2185028"/>
            <a:ext cx="1454151" cy="646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94" tIns="45718" rIns="91394" bIns="4571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3600" dirty="0" smtClean="0">
                <a:latin typeface="Times New Roman" panose="02020603050405020304" pitchFamily="18" charset="0"/>
              </a:rPr>
              <a:t>36 194</a:t>
            </a:r>
            <a:endParaRPr lang="en-US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1845478" y="1702243"/>
            <a:ext cx="38100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94" tIns="45718" rIns="91394" bIns="4571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3600" dirty="0">
                <a:latin typeface="Times New Roman" panose="02020603050405020304" pitchFamily="18" charset="0"/>
              </a:rPr>
              <a:t>+</a:t>
            </a:r>
          </a:p>
        </p:txBody>
      </p:sp>
      <p:sp>
        <p:nvSpPr>
          <p:cNvPr id="5126" name="Rectangle 8"/>
          <p:cNvSpPr>
            <a:spLocks noChangeArrowheads="1"/>
          </p:cNvSpPr>
          <p:nvPr/>
        </p:nvSpPr>
        <p:spPr bwMode="auto">
          <a:xfrm>
            <a:off x="1831002" y="2584460"/>
            <a:ext cx="2727327" cy="384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94" tIns="45718" rIns="91394" bIns="4571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endParaRPr lang="en-US" altLang="en-US" sz="1900"/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>
            <a:off x="2133040" y="2795159"/>
            <a:ext cx="1439294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94" tIns="45718" rIns="91394" bIns="45718"/>
          <a:lstStyle/>
          <a:p>
            <a:endParaRPr lang="en-US"/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5205407" y="3506048"/>
            <a:ext cx="6823167" cy="584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394" tIns="45718" rIns="91394" bIns="4571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dirty="0" smtClean="0">
                <a:latin typeface="Times New Roman" panose="02020603050405020304" pitchFamily="18" charset="0"/>
              </a:rPr>
              <a:t>4 </a:t>
            </a:r>
            <a:r>
              <a:rPr lang="en-US" altLang="en-US" dirty="0" err="1">
                <a:latin typeface="Times New Roman" panose="02020603050405020304" pitchFamily="18" charset="0"/>
              </a:rPr>
              <a:t>cộng</a:t>
            </a:r>
            <a:r>
              <a:rPr lang="en-US" altLang="en-US" dirty="0">
                <a:latin typeface="Times New Roman" panose="02020603050405020304" pitchFamily="18" charset="0"/>
              </a:rPr>
              <a:t> 3 </a:t>
            </a:r>
            <a:r>
              <a:rPr lang="en-US" altLang="en-US" dirty="0" err="1">
                <a:latin typeface="Times New Roman" panose="02020603050405020304" pitchFamily="18" charset="0"/>
              </a:rPr>
              <a:t>bằng</a:t>
            </a:r>
            <a:r>
              <a:rPr lang="en-US" altLang="en-US" dirty="0">
                <a:latin typeface="Times New Roman" panose="02020603050405020304" pitchFamily="18" charset="0"/>
              </a:rPr>
              <a:t> 7, </a:t>
            </a:r>
            <a:r>
              <a:rPr lang="en-US" altLang="en-US" dirty="0" err="1">
                <a:latin typeface="Times New Roman" panose="02020603050405020304" pitchFamily="18" charset="0"/>
              </a:rPr>
              <a:t>thêm</a:t>
            </a:r>
            <a:r>
              <a:rPr lang="en-US" altLang="en-US" dirty="0">
                <a:latin typeface="Times New Roman" panose="02020603050405020304" pitchFamily="18" charset="0"/>
              </a:rPr>
              <a:t> 1 </a:t>
            </a:r>
            <a:r>
              <a:rPr lang="en-US" altLang="en-US" dirty="0" err="1">
                <a:latin typeface="Times New Roman" panose="02020603050405020304" pitchFamily="18" charset="0"/>
              </a:rPr>
              <a:t>bằng</a:t>
            </a:r>
            <a:r>
              <a:rPr lang="en-US" altLang="en-US" dirty="0">
                <a:latin typeface="Times New Roman" panose="02020603050405020304" pitchFamily="18" charset="0"/>
              </a:rPr>
              <a:t> 8, </a:t>
            </a:r>
            <a:r>
              <a:rPr lang="en-US" altLang="en-US" dirty="0" err="1">
                <a:latin typeface="Times New Roman" panose="02020603050405020304" pitchFamily="18" charset="0"/>
              </a:rPr>
              <a:t>viết</a:t>
            </a:r>
            <a:r>
              <a:rPr lang="en-US" altLang="en-US" dirty="0">
                <a:latin typeface="Times New Roman" panose="02020603050405020304" pitchFamily="18" charset="0"/>
              </a:rPr>
              <a:t> 8.</a:t>
            </a: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2916838" y="2786254"/>
            <a:ext cx="22860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94" tIns="45718" rIns="91394" bIns="4571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2693322" y="2797140"/>
            <a:ext cx="304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94" tIns="45718" rIns="91394" bIns="4571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</a:p>
        </p:txBody>
      </p:sp>
      <p:sp>
        <p:nvSpPr>
          <p:cNvPr id="9229" name="Rectangle 13"/>
          <p:cNvSpPr>
            <a:spLocks noChangeArrowheads="1"/>
          </p:cNvSpPr>
          <p:nvPr/>
        </p:nvSpPr>
        <p:spPr bwMode="auto">
          <a:xfrm>
            <a:off x="2353913" y="2807036"/>
            <a:ext cx="22860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94" tIns="45718" rIns="91394" bIns="4571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2144906" y="2807036"/>
            <a:ext cx="22860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394" tIns="45718" rIns="91394" bIns="4571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</a:p>
        </p:txBody>
      </p:sp>
      <p:sp>
        <p:nvSpPr>
          <p:cNvPr id="9231" name="Rectangle 15"/>
          <p:cNvSpPr>
            <a:spLocks noChangeArrowheads="1"/>
          </p:cNvSpPr>
          <p:nvPr/>
        </p:nvSpPr>
        <p:spPr bwMode="auto">
          <a:xfrm>
            <a:off x="813465" y="4163746"/>
            <a:ext cx="4760021" cy="58477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square" lIns="91394" tIns="45718" rIns="91394" bIns="4571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b="1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45 732 </a:t>
            </a:r>
            <a:r>
              <a:rPr lang="en-US" altLang="en-US" b="1" dirty="0">
                <a:solidFill>
                  <a:srgbClr val="0033CC"/>
                </a:solidFill>
                <a:latin typeface="Times New Roman" panose="02020603050405020304" pitchFamily="18" charset="0"/>
              </a:rPr>
              <a:t>+ </a:t>
            </a:r>
            <a:r>
              <a:rPr lang="en-US" altLang="en-US" b="1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36 194 </a:t>
            </a:r>
            <a:r>
              <a:rPr lang="en-US" altLang="en-US" b="1" dirty="0">
                <a:solidFill>
                  <a:srgbClr val="0033CC"/>
                </a:solidFill>
                <a:latin typeface="Times New Roman" panose="02020603050405020304" pitchFamily="18" charset="0"/>
              </a:rPr>
              <a:t>= </a:t>
            </a:r>
            <a:r>
              <a:rPr lang="en-US" altLang="en-US" b="1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81 926</a:t>
            </a:r>
            <a:endParaRPr lang="en-US" altLang="en-US" b="1" dirty="0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32" name="Rectangle 16"/>
          <p:cNvSpPr>
            <a:spLocks noChangeArrowheads="1"/>
          </p:cNvSpPr>
          <p:nvPr/>
        </p:nvSpPr>
        <p:spPr bwMode="auto">
          <a:xfrm>
            <a:off x="5181601" y="1315747"/>
            <a:ext cx="4759235" cy="584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394" tIns="45718" rIns="91394" bIns="4571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dirty="0" smtClean="0">
                <a:latin typeface="Times New Roman" panose="02020603050405020304" pitchFamily="18" charset="0"/>
              </a:rPr>
              <a:t>2 </a:t>
            </a:r>
            <a:r>
              <a:rPr lang="en-US" altLang="en-US" dirty="0" err="1">
                <a:latin typeface="Times New Roman" panose="02020603050405020304" pitchFamily="18" charset="0"/>
              </a:rPr>
              <a:t>cộng</a:t>
            </a:r>
            <a:r>
              <a:rPr lang="en-US" altLang="en-US" dirty="0">
                <a:latin typeface="Times New Roman" panose="02020603050405020304" pitchFamily="18" charset="0"/>
              </a:rPr>
              <a:t> 4 </a:t>
            </a:r>
            <a:r>
              <a:rPr lang="en-US" altLang="en-US" dirty="0" err="1">
                <a:latin typeface="Times New Roman" panose="02020603050405020304" pitchFamily="18" charset="0"/>
              </a:rPr>
              <a:t>bằng</a:t>
            </a:r>
            <a:r>
              <a:rPr lang="en-US" altLang="en-US" dirty="0">
                <a:latin typeface="Times New Roman" panose="02020603050405020304" pitchFamily="18" charset="0"/>
              </a:rPr>
              <a:t> 6, </a:t>
            </a:r>
            <a:r>
              <a:rPr lang="en-US" altLang="en-US" dirty="0" err="1">
                <a:latin typeface="Times New Roman" panose="02020603050405020304" pitchFamily="18" charset="0"/>
              </a:rPr>
              <a:t>viết</a:t>
            </a:r>
            <a:r>
              <a:rPr lang="en-US" altLang="en-US" dirty="0">
                <a:latin typeface="Times New Roman" panose="02020603050405020304" pitchFamily="18" charset="0"/>
              </a:rPr>
              <a:t> 6.</a:t>
            </a:r>
          </a:p>
        </p:txBody>
      </p:sp>
      <p:sp>
        <p:nvSpPr>
          <p:cNvPr id="9234" name="Rectangle 18"/>
          <p:cNvSpPr>
            <a:spLocks noChangeArrowheads="1"/>
          </p:cNvSpPr>
          <p:nvPr/>
        </p:nvSpPr>
        <p:spPr bwMode="auto">
          <a:xfrm>
            <a:off x="5181630" y="1839252"/>
            <a:ext cx="5635535" cy="584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394" tIns="45718" rIns="91394" bIns="4571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dirty="0" smtClean="0">
                <a:latin typeface="Times New Roman" panose="02020603050405020304" pitchFamily="18" charset="0"/>
              </a:rPr>
              <a:t>3 </a:t>
            </a:r>
            <a:r>
              <a:rPr lang="en-US" altLang="en-US" dirty="0" err="1">
                <a:latin typeface="Times New Roman" panose="02020603050405020304" pitchFamily="18" charset="0"/>
              </a:rPr>
              <a:t>cộng</a:t>
            </a:r>
            <a:r>
              <a:rPr lang="en-US" altLang="en-US" dirty="0">
                <a:latin typeface="Times New Roman" panose="02020603050405020304" pitchFamily="18" charset="0"/>
              </a:rPr>
              <a:t> 9 </a:t>
            </a:r>
            <a:r>
              <a:rPr lang="en-US" altLang="en-US" dirty="0" err="1">
                <a:latin typeface="Times New Roman" panose="02020603050405020304" pitchFamily="18" charset="0"/>
              </a:rPr>
              <a:t>bằng</a:t>
            </a:r>
            <a:r>
              <a:rPr lang="en-US" altLang="en-US" dirty="0">
                <a:latin typeface="Times New Roman" panose="02020603050405020304" pitchFamily="18" charset="0"/>
              </a:rPr>
              <a:t> 12, </a:t>
            </a:r>
            <a:r>
              <a:rPr lang="en-US" altLang="en-US" dirty="0" err="1">
                <a:latin typeface="Times New Roman" panose="02020603050405020304" pitchFamily="18" charset="0"/>
              </a:rPr>
              <a:t>viết</a:t>
            </a:r>
            <a:r>
              <a:rPr lang="en-US" altLang="en-US" dirty="0">
                <a:latin typeface="Times New Roman" panose="02020603050405020304" pitchFamily="18" charset="0"/>
              </a:rPr>
              <a:t> 2 </a:t>
            </a:r>
            <a:r>
              <a:rPr lang="en-US" altLang="en-US" dirty="0" err="1">
                <a:latin typeface="Times New Roman" panose="02020603050405020304" pitchFamily="18" charset="0"/>
              </a:rPr>
              <a:t>nhớ</a:t>
            </a:r>
            <a:r>
              <a:rPr lang="en-US" altLang="en-US" dirty="0">
                <a:latin typeface="Times New Roman" panose="02020603050405020304" pitchFamily="18" charset="0"/>
              </a:rPr>
              <a:t> 1.</a:t>
            </a:r>
          </a:p>
        </p:txBody>
      </p:sp>
      <p:sp>
        <p:nvSpPr>
          <p:cNvPr id="9235" name="Rectangle 19"/>
          <p:cNvSpPr>
            <a:spLocks noChangeArrowheads="1"/>
          </p:cNvSpPr>
          <p:nvPr/>
        </p:nvSpPr>
        <p:spPr bwMode="auto">
          <a:xfrm>
            <a:off x="5181658" y="2399769"/>
            <a:ext cx="6823167" cy="584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394" tIns="45718" rIns="91394" bIns="4571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dirty="0" smtClean="0">
                <a:latin typeface="Times New Roman" panose="02020603050405020304" pitchFamily="18" charset="0"/>
              </a:rPr>
              <a:t>7 </a:t>
            </a:r>
            <a:r>
              <a:rPr lang="en-US" altLang="en-US" dirty="0" err="1">
                <a:latin typeface="Times New Roman" panose="02020603050405020304" pitchFamily="18" charset="0"/>
              </a:rPr>
              <a:t>cộng</a:t>
            </a:r>
            <a:r>
              <a:rPr lang="en-US" altLang="en-US" dirty="0">
                <a:latin typeface="Times New Roman" panose="02020603050405020304" pitchFamily="18" charset="0"/>
              </a:rPr>
              <a:t> 1 </a:t>
            </a:r>
            <a:r>
              <a:rPr lang="en-US" altLang="en-US" dirty="0" err="1">
                <a:latin typeface="Times New Roman" panose="02020603050405020304" pitchFamily="18" charset="0"/>
              </a:rPr>
              <a:t>bằng</a:t>
            </a:r>
            <a:r>
              <a:rPr lang="en-US" altLang="en-US" dirty="0">
                <a:latin typeface="Times New Roman" panose="02020603050405020304" pitchFamily="18" charset="0"/>
              </a:rPr>
              <a:t> 8, </a:t>
            </a:r>
            <a:r>
              <a:rPr lang="en-US" altLang="en-US" dirty="0" err="1">
                <a:latin typeface="Times New Roman" panose="02020603050405020304" pitchFamily="18" charset="0"/>
              </a:rPr>
              <a:t>thêm</a:t>
            </a:r>
            <a:r>
              <a:rPr lang="en-US" altLang="en-US" dirty="0">
                <a:latin typeface="Times New Roman" panose="02020603050405020304" pitchFamily="18" charset="0"/>
              </a:rPr>
              <a:t> 1 </a:t>
            </a:r>
            <a:r>
              <a:rPr lang="en-US" altLang="en-US" dirty="0" err="1">
                <a:latin typeface="Times New Roman" panose="02020603050405020304" pitchFamily="18" charset="0"/>
              </a:rPr>
              <a:t>bằng</a:t>
            </a:r>
            <a:r>
              <a:rPr lang="en-US" altLang="en-US" dirty="0">
                <a:latin typeface="Times New Roman" panose="02020603050405020304" pitchFamily="18" charset="0"/>
              </a:rPr>
              <a:t> 9, </a:t>
            </a:r>
            <a:r>
              <a:rPr lang="en-US" altLang="en-US" dirty="0" err="1">
                <a:latin typeface="Times New Roman" panose="02020603050405020304" pitchFamily="18" charset="0"/>
              </a:rPr>
              <a:t>viết</a:t>
            </a:r>
            <a:r>
              <a:rPr lang="en-US" altLang="en-US" dirty="0">
                <a:latin typeface="Times New Roman" panose="02020603050405020304" pitchFamily="18" charset="0"/>
              </a:rPr>
              <a:t> 9.</a:t>
            </a:r>
          </a:p>
        </p:txBody>
      </p:sp>
      <p:sp>
        <p:nvSpPr>
          <p:cNvPr id="9236" name="Rectangle 20"/>
          <p:cNvSpPr>
            <a:spLocks noChangeArrowheads="1"/>
          </p:cNvSpPr>
          <p:nvPr/>
        </p:nvSpPr>
        <p:spPr bwMode="auto">
          <a:xfrm>
            <a:off x="5193507" y="2962445"/>
            <a:ext cx="5635535" cy="584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394" tIns="45718" rIns="91394" bIns="4571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dirty="0" smtClean="0">
                <a:latin typeface="Times New Roman" panose="02020603050405020304" pitchFamily="18" charset="0"/>
              </a:rPr>
              <a:t>5 </a:t>
            </a:r>
            <a:r>
              <a:rPr lang="en-US" altLang="en-US" dirty="0" err="1">
                <a:latin typeface="Times New Roman" panose="02020603050405020304" pitchFamily="18" charset="0"/>
              </a:rPr>
              <a:t>cộng</a:t>
            </a:r>
            <a:r>
              <a:rPr lang="en-US" altLang="en-US" dirty="0">
                <a:latin typeface="Times New Roman" panose="02020603050405020304" pitchFamily="18" charset="0"/>
              </a:rPr>
              <a:t> 6 </a:t>
            </a:r>
            <a:r>
              <a:rPr lang="en-US" altLang="en-US" dirty="0" err="1">
                <a:latin typeface="Times New Roman" panose="02020603050405020304" pitchFamily="18" charset="0"/>
              </a:rPr>
              <a:t>bằng</a:t>
            </a:r>
            <a:r>
              <a:rPr lang="en-US" altLang="en-US" dirty="0">
                <a:latin typeface="Times New Roman" panose="02020603050405020304" pitchFamily="18" charset="0"/>
              </a:rPr>
              <a:t> 11, </a:t>
            </a:r>
            <a:r>
              <a:rPr lang="en-US" altLang="en-US" dirty="0" err="1">
                <a:latin typeface="Times New Roman" panose="02020603050405020304" pitchFamily="18" charset="0"/>
              </a:rPr>
              <a:t>viết</a:t>
            </a:r>
            <a:r>
              <a:rPr lang="en-US" altLang="en-US" dirty="0">
                <a:latin typeface="Times New Roman" panose="02020603050405020304" pitchFamily="18" charset="0"/>
              </a:rPr>
              <a:t> 1 </a:t>
            </a:r>
            <a:r>
              <a:rPr lang="en-US" altLang="en-US" dirty="0" err="1">
                <a:latin typeface="Times New Roman" panose="02020603050405020304" pitchFamily="18" charset="0"/>
              </a:rPr>
              <a:t>nhớ</a:t>
            </a:r>
            <a:r>
              <a:rPr lang="en-US" altLang="en-US" dirty="0">
                <a:latin typeface="Times New Roman" panose="02020603050405020304" pitchFamily="18" charset="0"/>
              </a:rPr>
              <a:t> 1.</a:t>
            </a:r>
          </a:p>
        </p:txBody>
      </p:sp>
      <p:sp>
        <p:nvSpPr>
          <p:cNvPr id="9237" name="Rectangle 21"/>
          <p:cNvSpPr>
            <a:spLocks noChangeArrowheads="1"/>
          </p:cNvSpPr>
          <p:nvPr/>
        </p:nvSpPr>
        <p:spPr bwMode="auto">
          <a:xfrm>
            <a:off x="3163088" y="2784274"/>
            <a:ext cx="304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94" tIns="45718" rIns="91394" bIns="4571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770286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2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uiExpand="1" build="p" animBg="1"/>
      <p:bldP spid="9221" grpId="0"/>
      <p:bldP spid="9222" grpId="0"/>
      <p:bldP spid="9223" grpId="0"/>
      <p:bldP spid="9226" grpId="0"/>
      <p:bldP spid="9227" grpId="0"/>
      <p:bldP spid="9228" grpId="0"/>
      <p:bldP spid="9229" grpId="0"/>
      <p:bldP spid="9230" grpId="0"/>
      <p:bldP spid="9231" grpId="0" animBg="1"/>
      <p:bldP spid="9232" grpId="0"/>
      <p:bldP spid="9234" grpId="0"/>
      <p:bldP spid="9235" grpId="0"/>
      <p:bldP spid="9236" grpId="0"/>
      <p:bldP spid="92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76" name="Picture 56" descr="image00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499" y="2037808"/>
            <a:ext cx="3775166" cy="2227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7" name="Picture 57" descr="image00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6649">
            <a:off x="5320112" y="762775"/>
            <a:ext cx="3654069" cy="282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8" name="Picture 58" descr="image00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4567">
            <a:off x="5052739" y="1777951"/>
            <a:ext cx="6142151" cy="1816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9" name="Picture 59" descr="image00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18200">
            <a:off x="5048413" y="1784663"/>
            <a:ext cx="5290516" cy="2108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0" name="Picture 60" descr="image00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84938">
            <a:off x="5392481" y="1390626"/>
            <a:ext cx="4226804" cy="4035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1" name="Picture 61" descr="image00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348" y="3522272"/>
            <a:ext cx="3173801" cy="1924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2" name="Picture 62" descr="image00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33723">
            <a:off x="4827083" y="4032229"/>
            <a:ext cx="2953147" cy="2093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4" name="Picture 64" descr="image00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259177">
            <a:off x="5558462" y="3442367"/>
            <a:ext cx="2313575" cy="4081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003" name="Text Box 91"/>
          <p:cNvSpPr txBox="1">
            <a:spLocks noChangeArrowheads="1"/>
          </p:cNvSpPr>
          <p:nvPr/>
        </p:nvSpPr>
        <p:spPr bwMode="auto">
          <a:xfrm>
            <a:off x="600895" y="332084"/>
            <a:ext cx="11067808" cy="5232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 lIns="91396" tIns="45718" rIns="91396" bIns="45718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913901" eaLnBrk="1" hangingPunct="1">
              <a:spcBef>
                <a:spcPct val="50000"/>
              </a:spcBef>
            </a:pPr>
            <a:r>
              <a:rPr lang="en-US" altLang="en-US" sz="2800" dirty="0" err="1" smtClean="0">
                <a:solidFill>
                  <a:srgbClr val="00B050"/>
                </a:solidFill>
              </a:rPr>
              <a:t>Khi</a:t>
            </a:r>
            <a:r>
              <a:rPr lang="en-US" altLang="en-US" sz="2800" dirty="0" smtClean="0">
                <a:solidFill>
                  <a:srgbClr val="00B050"/>
                </a:solidFill>
              </a:rPr>
              <a:t> </a:t>
            </a:r>
            <a:r>
              <a:rPr lang="en-US" altLang="en-US" sz="2800" dirty="0" err="1">
                <a:solidFill>
                  <a:srgbClr val="00B050"/>
                </a:solidFill>
              </a:rPr>
              <a:t>cộng</a:t>
            </a:r>
            <a:r>
              <a:rPr lang="en-US" altLang="en-US" sz="2800" dirty="0">
                <a:solidFill>
                  <a:srgbClr val="00B050"/>
                </a:solidFill>
              </a:rPr>
              <a:t> </a:t>
            </a:r>
            <a:r>
              <a:rPr lang="en-US" altLang="en-US" sz="2800" dirty="0" err="1">
                <a:solidFill>
                  <a:srgbClr val="00B050"/>
                </a:solidFill>
              </a:rPr>
              <a:t>các</a:t>
            </a:r>
            <a:r>
              <a:rPr lang="en-US" altLang="en-US" sz="2800" dirty="0">
                <a:solidFill>
                  <a:srgbClr val="00B050"/>
                </a:solidFill>
              </a:rPr>
              <a:t> </a:t>
            </a:r>
            <a:r>
              <a:rPr lang="en-US" altLang="en-US" sz="2800" dirty="0" err="1">
                <a:solidFill>
                  <a:srgbClr val="00B050"/>
                </a:solidFill>
              </a:rPr>
              <a:t>số</a:t>
            </a:r>
            <a:r>
              <a:rPr lang="en-US" altLang="en-US" sz="2800" dirty="0">
                <a:solidFill>
                  <a:srgbClr val="00B050"/>
                </a:solidFill>
              </a:rPr>
              <a:t> </a:t>
            </a:r>
            <a:r>
              <a:rPr lang="en-US" altLang="en-US" sz="2800" dirty="0" err="1">
                <a:solidFill>
                  <a:srgbClr val="00B050"/>
                </a:solidFill>
              </a:rPr>
              <a:t>trong</a:t>
            </a:r>
            <a:r>
              <a:rPr lang="en-US" altLang="en-US" sz="2800" dirty="0">
                <a:solidFill>
                  <a:srgbClr val="00B050"/>
                </a:solidFill>
              </a:rPr>
              <a:t> </a:t>
            </a:r>
            <a:r>
              <a:rPr lang="en-US" altLang="en-US" sz="2800" dirty="0" err="1">
                <a:solidFill>
                  <a:srgbClr val="00B050"/>
                </a:solidFill>
              </a:rPr>
              <a:t>phạm</a:t>
            </a:r>
            <a:r>
              <a:rPr lang="en-US" altLang="en-US" sz="2800" dirty="0">
                <a:solidFill>
                  <a:srgbClr val="00B050"/>
                </a:solidFill>
              </a:rPr>
              <a:t> vi 100 000, ta </a:t>
            </a:r>
            <a:r>
              <a:rPr lang="en-US" altLang="en-US" sz="2800" dirty="0" err="1">
                <a:solidFill>
                  <a:srgbClr val="00B050"/>
                </a:solidFill>
              </a:rPr>
              <a:t>thực</a:t>
            </a:r>
            <a:r>
              <a:rPr lang="en-US" altLang="en-US" sz="2800" dirty="0">
                <a:solidFill>
                  <a:srgbClr val="00B050"/>
                </a:solidFill>
              </a:rPr>
              <a:t> </a:t>
            </a:r>
            <a:r>
              <a:rPr lang="en-US" altLang="en-US" sz="2800" dirty="0" err="1">
                <a:solidFill>
                  <a:srgbClr val="00B050"/>
                </a:solidFill>
              </a:rPr>
              <a:t>hiện</a:t>
            </a:r>
            <a:r>
              <a:rPr lang="en-US" altLang="en-US" sz="2800" dirty="0">
                <a:solidFill>
                  <a:srgbClr val="00B050"/>
                </a:solidFill>
              </a:rPr>
              <a:t> </a:t>
            </a:r>
            <a:r>
              <a:rPr lang="en-US" altLang="en-US" sz="2800" dirty="0" err="1">
                <a:solidFill>
                  <a:srgbClr val="00B050"/>
                </a:solidFill>
              </a:rPr>
              <a:t>theo</a:t>
            </a:r>
            <a:r>
              <a:rPr lang="en-US" altLang="en-US" sz="2800" dirty="0">
                <a:solidFill>
                  <a:srgbClr val="00B050"/>
                </a:solidFill>
              </a:rPr>
              <a:t> </a:t>
            </a:r>
            <a:r>
              <a:rPr lang="en-US" altLang="en-US" sz="2800" dirty="0" err="1">
                <a:solidFill>
                  <a:srgbClr val="00B050"/>
                </a:solidFill>
              </a:rPr>
              <a:t>các</a:t>
            </a:r>
            <a:r>
              <a:rPr lang="en-US" altLang="en-US" sz="2800" dirty="0">
                <a:solidFill>
                  <a:srgbClr val="00B050"/>
                </a:solidFill>
              </a:rPr>
              <a:t> </a:t>
            </a:r>
            <a:r>
              <a:rPr lang="en-US" altLang="en-US" sz="2800" dirty="0" err="1">
                <a:solidFill>
                  <a:srgbClr val="00B050"/>
                </a:solidFill>
              </a:rPr>
              <a:t>bước</a:t>
            </a:r>
            <a:r>
              <a:rPr lang="en-US" altLang="en-US" sz="2800" dirty="0">
                <a:solidFill>
                  <a:srgbClr val="00B050"/>
                </a:solidFill>
              </a:rPr>
              <a:t> </a:t>
            </a:r>
            <a:r>
              <a:rPr lang="en-US" altLang="en-US" sz="2800" dirty="0" err="1">
                <a:solidFill>
                  <a:srgbClr val="00B050"/>
                </a:solidFill>
              </a:rPr>
              <a:t>sau</a:t>
            </a:r>
            <a:r>
              <a:rPr lang="en-US" altLang="en-US" sz="2800" dirty="0">
                <a:solidFill>
                  <a:srgbClr val="00B050"/>
                </a:solidFill>
              </a:rPr>
              <a:t>:</a:t>
            </a:r>
            <a:endParaRPr lang="vi-VN" altLang="en-US" sz="2800" dirty="0">
              <a:solidFill>
                <a:srgbClr val="00B050"/>
              </a:solidFill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918786" y="3622592"/>
            <a:ext cx="2057401" cy="46166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lIns="91396" tIns="45718" rIns="91396" bIns="45718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913901" eaLnBrk="1" hangingPunct="1"/>
            <a:r>
              <a:rPr lang="en-US" altLang="en-US" dirty="0" err="1" smtClean="0">
                <a:solidFill>
                  <a:prstClr val="black"/>
                </a:solidFill>
              </a:rPr>
              <a:t>Các</a:t>
            </a:r>
            <a:r>
              <a:rPr lang="en-US" altLang="en-US" dirty="0" smtClean="0">
                <a:solidFill>
                  <a:prstClr val="black"/>
                </a:solidFill>
              </a:rPr>
              <a:t> </a:t>
            </a:r>
            <a:r>
              <a:rPr lang="en-US" altLang="en-US" dirty="0" err="1" smtClean="0">
                <a:solidFill>
                  <a:prstClr val="black"/>
                </a:solidFill>
              </a:rPr>
              <a:t>bước</a:t>
            </a:r>
            <a:endParaRPr lang="en-US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01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003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7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39" y="69896"/>
            <a:ext cx="16875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任意多边形 18"/>
          <p:cNvSpPr/>
          <p:nvPr/>
        </p:nvSpPr>
        <p:spPr bwMode="auto">
          <a:xfrm>
            <a:off x="4281488" y="659941"/>
            <a:ext cx="4710112" cy="559256"/>
          </a:xfrm>
          <a:custGeom>
            <a:avLst/>
            <a:gdLst>
              <a:gd name="connsiteX0" fmla="*/ 0 w 6766560"/>
              <a:gd name="connsiteY0" fmla="*/ 39809 h 361457"/>
              <a:gd name="connsiteX1" fmla="*/ 4411980 w 6766560"/>
              <a:gd name="connsiteY1" fmla="*/ 28379 h 361457"/>
              <a:gd name="connsiteX2" fmla="*/ 4023360 w 6766560"/>
              <a:gd name="connsiteY2" fmla="*/ 359849 h 361457"/>
              <a:gd name="connsiteX3" fmla="*/ 6766560 w 6766560"/>
              <a:gd name="connsiteY3" fmla="*/ 131249 h 361457"/>
              <a:gd name="connsiteX0-1" fmla="*/ 0 w 6766560"/>
              <a:gd name="connsiteY0-2" fmla="*/ 75291 h 398381"/>
              <a:gd name="connsiteX1-3" fmla="*/ 4369154 w 6766560"/>
              <a:gd name="connsiteY1-4" fmla="*/ 18141 h 398381"/>
              <a:gd name="connsiteX2-5" fmla="*/ 4023360 w 6766560"/>
              <a:gd name="connsiteY2-6" fmla="*/ 395331 h 398381"/>
              <a:gd name="connsiteX3-7" fmla="*/ 6766560 w 6766560"/>
              <a:gd name="connsiteY3-8" fmla="*/ 166731 h 398381"/>
              <a:gd name="connsiteX0-9" fmla="*/ 0 w 6766560"/>
              <a:gd name="connsiteY0-10" fmla="*/ 71354 h 339035"/>
              <a:gd name="connsiteX1-11" fmla="*/ 4369154 w 6766560"/>
              <a:gd name="connsiteY1-12" fmla="*/ 14204 h 339035"/>
              <a:gd name="connsiteX2-13" fmla="*/ 4351696 w 6766560"/>
              <a:gd name="connsiteY2-14" fmla="*/ 334244 h 339035"/>
              <a:gd name="connsiteX3-15" fmla="*/ 6766560 w 6766560"/>
              <a:gd name="connsiteY3-16" fmla="*/ 162794 h 339035"/>
              <a:gd name="connsiteX0-17" fmla="*/ 0 w 7194823"/>
              <a:gd name="connsiteY0-18" fmla="*/ 71354 h 334304"/>
              <a:gd name="connsiteX1-19" fmla="*/ 4369154 w 7194823"/>
              <a:gd name="connsiteY1-20" fmla="*/ 14204 h 334304"/>
              <a:gd name="connsiteX2-21" fmla="*/ 4351696 w 7194823"/>
              <a:gd name="connsiteY2-22" fmla="*/ 334244 h 334304"/>
              <a:gd name="connsiteX3-23" fmla="*/ 7194823 w 7194823"/>
              <a:gd name="connsiteY3-24" fmla="*/ 37064 h 334304"/>
              <a:gd name="connsiteX0-25" fmla="*/ 0 w 7194823"/>
              <a:gd name="connsiteY0-26" fmla="*/ 72918 h 358721"/>
              <a:gd name="connsiteX1-27" fmla="*/ 4369154 w 7194823"/>
              <a:gd name="connsiteY1-28" fmla="*/ 15768 h 358721"/>
              <a:gd name="connsiteX2-29" fmla="*/ 4051911 w 7194823"/>
              <a:gd name="connsiteY2-30" fmla="*/ 358668 h 358721"/>
              <a:gd name="connsiteX3-31" fmla="*/ 7194823 w 7194823"/>
              <a:gd name="connsiteY3-32" fmla="*/ 38628 h 358721"/>
              <a:gd name="connsiteX0-33" fmla="*/ 0 w 6454042"/>
              <a:gd name="connsiteY0-34" fmla="*/ 72918 h 359955"/>
              <a:gd name="connsiteX1-35" fmla="*/ 4369154 w 6454042"/>
              <a:gd name="connsiteY1-36" fmla="*/ 15768 h 359955"/>
              <a:gd name="connsiteX2-37" fmla="*/ 4051911 w 6454042"/>
              <a:gd name="connsiteY2-38" fmla="*/ 358668 h 359955"/>
              <a:gd name="connsiteX3-39" fmla="*/ 6454042 w 6454042"/>
              <a:gd name="connsiteY3-40" fmla="*/ 112769 h 359955"/>
              <a:gd name="connsiteX0-41" fmla="*/ 0 w 6454042"/>
              <a:gd name="connsiteY0-42" fmla="*/ 62493 h 349247"/>
              <a:gd name="connsiteX1-43" fmla="*/ 4122228 w 6454042"/>
              <a:gd name="connsiteY1-44" fmla="*/ 17700 h 349247"/>
              <a:gd name="connsiteX2-45" fmla="*/ 4051911 w 6454042"/>
              <a:gd name="connsiteY2-46" fmla="*/ 348243 h 349247"/>
              <a:gd name="connsiteX3-47" fmla="*/ 6454042 w 6454042"/>
              <a:gd name="connsiteY3-48" fmla="*/ 102344 h 349247"/>
              <a:gd name="connsiteX0-49" fmla="*/ 0 w 4341830"/>
              <a:gd name="connsiteY0-50" fmla="*/ 62493 h 348243"/>
              <a:gd name="connsiteX1-51" fmla="*/ 4122228 w 4341830"/>
              <a:gd name="connsiteY1-52" fmla="*/ 17700 h 348243"/>
              <a:gd name="connsiteX2-53" fmla="*/ 4051911 w 4341830"/>
              <a:gd name="connsiteY2-54" fmla="*/ 348243 h 348243"/>
              <a:gd name="connsiteX0-55" fmla="*/ 0 w 4122228"/>
              <a:gd name="connsiteY0-56" fmla="*/ 62493 h 62493"/>
              <a:gd name="connsiteX1-57" fmla="*/ 4122228 w 4122228"/>
              <a:gd name="connsiteY1-58" fmla="*/ 17700 h 62493"/>
              <a:gd name="connsiteX0-59" fmla="*/ 0 w 4122228"/>
              <a:gd name="connsiteY0-60" fmla="*/ 44793 h 66159"/>
              <a:gd name="connsiteX1-61" fmla="*/ 4122228 w 4122228"/>
              <a:gd name="connsiteY1-62" fmla="*/ 0 h 66159"/>
              <a:gd name="connsiteX0-63" fmla="*/ 0 w 4245691"/>
              <a:gd name="connsiteY0-64" fmla="*/ 156004 h 156004"/>
              <a:gd name="connsiteX1-65" fmla="*/ 4245691 w 4245691"/>
              <a:gd name="connsiteY1-66" fmla="*/ 0 h 156004"/>
              <a:gd name="connsiteX0-67" fmla="*/ 0 w 4245691"/>
              <a:gd name="connsiteY0-68" fmla="*/ 156004 h 163985"/>
              <a:gd name="connsiteX1-69" fmla="*/ 4245691 w 4245691"/>
              <a:gd name="connsiteY1-70" fmla="*/ 0 h 163985"/>
              <a:gd name="connsiteX0-71" fmla="*/ 0 w 5449458"/>
              <a:gd name="connsiteY0-72" fmla="*/ 143648 h 143648"/>
              <a:gd name="connsiteX1-73" fmla="*/ 5449458 w 5449458"/>
              <a:gd name="connsiteY1-74" fmla="*/ 0 h 143648"/>
              <a:gd name="connsiteX0-75" fmla="*/ 0 w 5449458"/>
              <a:gd name="connsiteY0-76" fmla="*/ 143648 h 260913"/>
              <a:gd name="connsiteX1-77" fmla="*/ 1990356 w 5449458"/>
              <a:gd name="connsiteY1-78" fmla="*/ 260339 h 260913"/>
              <a:gd name="connsiteX2-79" fmla="*/ 5449458 w 5449458"/>
              <a:gd name="connsiteY2-80" fmla="*/ 0 h 260913"/>
              <a:gd name="connsiteX0-81" fmla="*/ 0 w 4693246"/>
              <a:gd name="connsiteY0-82" fmla="*/ 169 h 463018"/>
              <a:gd name="connsiteX1-83" fmla="*/ 1234144 w 4693246"/>
              <a:gd name="connsiteY1-84" fmla="*/ 462849 h 463018"/>
              <a:gd name="connsiteX2-85" fmla="*/ 4693246 w 4693246"/>
              <a:gd name="connsiteY2-86" fmla="*/ 202510 h 463018"/>
              <a:gd name="connsiteX0-87" fmla="*/ 153395 w 4846641"/>
              <a:gd name="connsiteY0-88" fmla="*/ 0 h 462988"/>
              <a:gd name="connsiteX1-89" fmla="*/ 1387539 w 4846641"/>
              <a:gd name="connsiteY1-90" fmla="*/ 462680 h 462988"/>
              <a:gd name="connsiteX2-91" fmla="*/ 4846641 w 4846641"/>
              <a:gd name="connsiteY2-92" fmla="*/ 202341 h 462988"/>
              <a:gd name="connsiteX0-93" fmla="*/ 212160 w 4457851"/>
              <a:gd name="connsiteY0-94" fmla="*/ 0 h 462988"/>
              <a:gd name="connsiteX1-95" fmla="*/ 998749 w 4457851"/>
              <a:gd name="connsiteY1-96" fmla="*/ 462680 h 462988"/>
              <a:gd name="connsiteX2-97" fmla="*/ 4457851 w 4457851"/>
              <a:gd name="connsiteY2-98" fmla="*/ 202341 h 462988"/>
              <a:gd name="connsiteX0-99" fmla="*/ 238795 w 4484486"/>
              <a:gd name="connsiteY0-100" fmla="*/ 0 h 462868"/>
              <a:gd name="connsiteX1-101" fmla="*/ 1025384 w 4484486"/>
              <a:gd name="connsiteY1-102" fmla="*/ 462680 h 462868"/>
              <a:gd name="connsiteX2-103" fmla="*/ 4484486 w 4484486"/>
              <a:gd name="connsiteY2-104" fmla="*/ 202341 h 462868"/>
              <a:gd name="connsiteX0-105" fmla="*/ 410770 w 4656461"/>
              <a:gd name="connsiteY0-106" fmla="*/ 0 h 425815"/>
              <a:gd name="connsiteX1-107" fmla="*/ 595476 w 4656461"/>
              <a:gd name="connsiteY1-108" fmla="*/ 425610 h 425815"/>
              <a:gd name="connsiteX2-109" fmla="*/ 4656461 w 4656461"/>
              <a:gd name="connsiteY2-110" fmla="*/ 202341 h 425815"/>
              <a:gd name="connsiteX0-111" fmla="*/ 410770 w 4656461"/>
              <a:gd name="connsiteY0-112" fmla="*/ 0 h 364069"/>
              <a:gd name="connsiteX1-113" fmla="*/ 595476 w 4656461"/>
              <a:gd name="connsiteY1-114" fmla="*/ 363827 h 364069"/>
              <a:gd name="connsiteX2-115" fmla="*/ 4656461 w 4656461"/>
              <a:gd name="connsiteY2-116" fmla="*/ 202341 h 364069"/>
              <a:gd name="connsiteX0-117" fmla="*/ 558636 w 4511100"/>
              <a:gd name="connsiteY0-118" fmla="*/ 0 h 388767"/>
              <a:gd name="connsiteX1-119" fmla="*/ 450115 w 4511100"/>
              <a:gd name="connsiteY1-120" fmla="*/ 388541 h 388767"/>
              <a:gd name="connsiteX2-121" fmla="*/ 4511100 w 4511100"/>
              <a:gd name="connsiteY2-122" fmla="*/ 227055 h 388767"/>
              <a:gd name="connsiteX0-123" fmla="*/ 445007 w 4613533"/>
              <a:gd name="connsiteY0-124" fmla="*/ 0 h 413467"/>
              <a:gd name="connsiteX1-125" fmla="*/ 552548 w 4613533"/>
              <a:gd name="connsiteY1-126" fmla="*/ 413255 h 413467"/>
              <a:gd name="connsiteX2-127" fmla="*/ 4613533 w 4613533"/>
              <a:gd name="connsiteY2-128" fmla="*/ 251769 h 413467"/>
              <a:gd name="connsiteX0-129" fmla="*/ 437894 w 4606420"/>
              <a:gd name="connsiteY0-130" fmla="*/ 0 h 351722"/>
              <a:gd name="connsiteX1-131" fmla="*/ 560868 w 4606420"/>
              <a:gd name="connsiteY1-132" fmla="*/ 351471 h 351722"/>
              <a:gd name="connsiteX2-133" fmla="*/ 4606420 w 4606420"/>
              <a:gd name="connsiteY2-134" fmla="*/ 251769 h 351722"/>
              <a:gd name="connsiteX0-135" fmla="*/ 424068 w 4592594"/>
              <a:gd name="connsiteY0-136" fmla="*/ 0 h 401116"/>
              <a:gd name="connsiteX1-137" fmla="*/ 577907 w 4592594"/>
              <a:gd name="connsiteY1-138" fmla="*/ 400898 h 401116"/>
              <a:gd name="connsiteX2-139" fmla="*/ 4592594 w 4592594"/>
              <a:gd name="connsiteY2-140" fmla="*/ 251769 h 401116"/>
              <a:gd name="connsiteX0-141" fmla="*/ 424068 w 4592594"/>
              <a:gd name="connsiteY0-142" fmla="*/ 0 h 401116"/>
              <a:gd name="connsiteX1-143" fmla="*/ 577907 w 4592594"/>
              <a:gd name="connsiteY1-144" fmla="*/ 400898 h 401116"/>
              <a:gd name="connsiteX2-145" fmla="*/ 4592594 w 4592594"/>
              <a:gd name="connsiteY2-146" fmla="*/ 338266 h 401116"/>
              <a:gd name="connsiteX0-147" fmla="*/ 391353 w 4638179"/>
              <a:gd name="connsiteY0-148" fmla="*/ 0 h 401116"/>
              <a:gd name="connsiteX1-149" fmla="*/ 623492 w 4638179"/>
              <a:gd name="connsiteY1-150" fmla="*/ 400898 h 401116"/>
              <a:gd name="connsiteX2-151" fmla="*/ 4638179 w 4638179"/>
              <a:gd name="connsiteY2-152" fmla="*/ 338266 h 401116"/>
              <a:gd name="connsiteX0-153" fmla="*/ 391353 w 4904398"/>
              <a:gd name="connsiteY0-154" fmla="*/ 0 h 401116"/>
              <a:gd name="connsiteX1-155" fmla="*/ 623492 w 4904398"/>
              <a:gd name="connsiteY1-156" fmla="*/ 400898 h 401116"/>
              <a:gd name="connsiteX2-157" fmla="*/ 4904398 w 4904398"/>
              <a:gd name="connsiteY2-158" fmla="*/ 322224 h 40111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4904398" h="401116">
                <a:moveTo>
                  <a:pt x="391353" y="0"/>
                </a:moveTo>
                <a:cubicBezTo>
                  <a:pt x="-226127" y="38897"/>
                  <a:pt x="-86259" y="411428"/>
                  <a:pt x="623492" y="400898"/>
                </a:cubicBezTo>
                <a:lnTo>
                  <a:pt x="4904398" y="322224"/>
                </a:lnTo>
              </a:path>
            </a:pathLst>
          </a:custGeom>
          <a:noFill/>
          <a:ln w="25400" cap="rnd" cmpd="sng" algn="ctr">
            <a:solidFill>
              <a:srgbClr val="595959">
                <a:lumMod val="85000"/>
                <a:lumOff val="15000"/>
              </a:srgbClr>
            </a:solidFill>
            <a:prstDash val="dash"/>
            <a:round/>
          </a:ln>
          <a:effectLst/>
        </p:spPr>
        <p:txBody>
          <a:bodyPr lIns="91396" tIns="45718" rIns="91396" bIns="45718" anchor="ctr"/>
          <a:lstStyle/>
          <a:p>
            <a:pPr algn="ctr" defTabSz="685446">
              <a:defRPr/>
            </a:pPr>
            <a:endParaRPr lang="zh-CN" altLang="en-US" sz="1300" ker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01349" y="2339218"/>
            <a:ext cx="6653232" cy="1446551"/>
          </a:xfrm>
          <a:prstGeom prst="rect">
            <a:avLst/>
          </a:prstGeom>
          <a:solidFill>
            <a:schemeClr val="accent1"/>
          </a:solidFill>
        </p:spPr>
        <p:txBody>
          <a:bodyPr wrap="none" lIns="91396" tIns="45718" rIns="91396" bIns="45718">
            <a:spAutoFit/>
          </a:bodyPr>
          <a:lstStyle/>
          <a:p>
            <a:pPr algn="ctr" defTabSz="913805"/>
            <a:r>
              <a:rPr lang="en-US" sz="8800" b="1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B050">
                    <a:alpha val="98822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LUYỆN TẬP</a:t>
            </a:r>
          </a:p>
        </p:txBody>
      </p:sp>
      <p:pic>
        <p:nvPicPr>
          <p:cNvPr id="5" name="Picture 3" descr="226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0167" y="1703099"/>
            <a:ext cx="2093383" cy="276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3275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6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34"/>
          <a:stretch>
            <a:fillRect/>
          </a:stretch>
        </p:blipFill>
        <p:spPr bwMode="auto">
          <a:xfrm>
            <a:off x="14233" y="-21703"/>
            <a:ext cx="12192001" cy="5993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" y="77836"/>
            <a:ext cx="120967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7558" y="98447"/>
            <a:ext cx="1420815" cy="186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55" y="5323400"/>
            <a:ext cx="12192000" cy="153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592969" y="1695210"/>
            <a:ext cx="3657600" cy="615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56" tIns="60928" rIns="121856" bIns="6092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b="1" u="sng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Bài</a:t>
            </a:r>
            <a:r>
              <a:rPr lang="en-US" altLang="en-US" sz="32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1</a:t>
            </a:r>
            <a:r>
              <a:rPr lang="en-US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: </a:t>
            </a:r>
            <a:r>
              <a:rPr lang="en-US" altLang="en-US" sz="32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Tính</a:t>
            </a:r>
            <a:endParaRPr lang="en-US" alt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P001 5 hàng" pitchFamily="34" charset="0"/>
              <a:cs typeface="Times New Roman" pitchFamily="18" charset="0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1698500" y="2304631"/>
            <a:ext cx="1574800" cy="138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56" tIns="60928" rIns="121856" bIns="6092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1218510" eaLnBrk="0" fontAlgn="base" hangingPunct="0">
              <a:spcBef>
                <a:spcPts val="1200"/>
              </a:spcBef>
              <a:spcAft>
                <a:spcPct val="0"/>
              </a:spcAft>
            </a:pPr>
            <a:r>
              <a:rPr lang="en-US" altLang="en-US" sz="3600" b="1" dirty="0">
                <a:latin typeface="Times New Roman" pitchFamily="18" charset="0"/>
                <a:cs typeface="Times New Roman" pitchFamily="18" charset="0"/>
              </a:rPr>
              <a:t>64 827</a:t>
            </a:r>
          </a:p>
          <a:p>
            <a:pPr defTabSz="1218510" eaLnBrk="0" fontAlgn="base" hangingPunct="0">
              <a:spcBef>
                <a:spcPts val="1200"/>
              </a:spcBef>
              <a:spcAft>
                <a:spcPct val="0"/>
              </a:spcAft>
            </a:pPr>
            <a:r>
              <a:rPr lang="en-US" altLang="en-US" sz="3600" b="1" dirty="0">
                <a:latin typeface="Times New Roman" pitchFamily="18" charset="0"/>
                <a:cs typeface="Times New Roman" pitchFamily="18" charset="0"/>
              </a:rPr>
              <a:t>21 957</a:t>
            </a: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1355817" y="2602039"/>
            <a:ext cx="40640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56" tIns="60928" rIns="121856" bIns="6092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700" b="1" dirty="0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1674777" y="3541197"/>
            <a:ext cx="422507" cy="692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56" tIns="60928" rIns="121856" bIns="6092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>
            <a:off x="1642174" y="3618367"/>
            <a:ext cx="147743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56" tIns="60928" rIns="121856" bIns="60928"/>
          <a:lstStyle/>
          <a:p>
            <a:pPr defTabSz="121851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4166585" y="2297539"/>
            <a:ext cx="1574800" cy="138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56" tIns="60928" rIns="121856" bIns="6092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1218510" eaLnBrk="0" fontAlgn="base" hangingPunct="0">
              <a:spcBef>
                <a:spcPts val="1200"/>
              </a:spcBef>
              <a:spcAft>
                <a:spcPct val="0"/>
              </a:spcAft>
            </a:pPr>
            <a:r>
              <a:rPr lang="en-US" altLang="en-US" sz="3600" b="1" dirty="0">
                <a:latin typeface="Times New Roman" pitchFamily="18" charset="0"/>
                <a:cs typeface="Times New Roman" pitchFamily="18" charset="0"/>
              </a:rPr>
              <a:t>86 149</a:t>
            </a:r>
          </a:p>
          <a:p>
            <a:pPr defTabSz="1218510" eaLnBrk="0" fontAlgn="base" hangingPunct="0">
              <a:spcBef>
                <a:spcPts val="1200"/>
              </a:spcBef>
              <a:spcAft>
                <a:spcPct val="0"/>
              </a:spcAft>
            </a:pPr>
            <a:r>
              <a:rPr lang="en-US" altLang="en-US" sz="3600" b="1" dirty="0">
                <a:latin typeface="Times New Roman" pitchFamily="18" charset="0"/>
                <a:cs typeface="Times New Roman" pitchFamily="18" charset="0"/>
              </a:rPr>
              <a:t>12 735</a:t>
            </a: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6800275" y="2343295"/>
            <a:ext cx="1574800" cy="138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56" tIns="60928" rIns="121856" bIns="6092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1218510" eaLnBrk="0" fontAlgn="base" hangingPunct="0">
              <a:spcBef>
                <a:spcPts val="1200"/>
              </a:spcBef>
              <a:spcAft>
                <a:spcPct val="0"/>
              </a:spcAft>
            </a:pPr>
            <a:r>
              <a:rPr lang="en-US" altLang="en-US" sz="3600" b="1" dirty="0">
                <a:latin typeface="Times New Roman" pitchFamily="18" charset="0"/>
                <a:cs typeface="Times New Roman" pitchFamily="18" charset="0"/>
              </a:rPr>
              <a:t>37 092</a:t>
            </a:r>
          </a:p>
          <a:p>
            <a:pPr defTabSz="1218510" eaLnBrk="0" fontAlgn="base" hangingPunct="0">
              <a:spcBef>
                <a:spcPts val="1200"/>
              </a:spcBef>
              <a:spcAft>
                <a:spcPct val="0"/>
              </a:spcAft>
            </a:pPr>
            <a:r>
              <a:rPr lang="en-US" altLang="en-US" sz="3600" b="1" dirty="0">
                <a:latin typeface="Times New Roman" pitchFamily="18" charset="0"/>
                <a:cs typeface="Times New Roman" pitchFamily="18" charset="0"/>
              </a:rPr>
              <a:t>35 864</a:t>
            </a: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9090874" y="2296375"/>
            <a:ext cx="1805719" cy="1384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56" tIns="60928" rIns="121856" bIns="6092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defTabSz="1218510" eaLnBrk="0" fontAlgn="base" hangingPunct="0">
              <a:spcBef>
                <a:spcPts val="1200"/>
              </a:spcBef>
              <a:spcAft>
                <a:spcPct val="0"/>
              </a:spcAft>
            </a:pPr>
            <a:r>
              <a:rPr lang="en-US" altLang="en-US" sz="3600" b="1" dirty="0">
                <a:latin typeface="Times New Roman" pitchFamily="18" charset="0"/>
                <a:cs typeface="Times New Roman" pitchFamily="18" charset="0"/>
              </a:rPr>
              <a:t>72 468</a:t>
            </a:r>
          </a:p>
          <a:p>
            <a:pPr algn="r" defTabSz="1218510" eaLnBrk="0" fontAlgn="base" hangingPunct="0">
              <a:spcBef>
                <a:spcPts val="1200"/>
              </a:spcBef>
              <a:spcAft>
                <a:spcPct val="0"/>
              </a:spcAft>
            </a:pPr>
            <a:r>
              <a:rPr lang="en-US" altLang="en-US" sz="3600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en-US" sz="3600" b="1" dirty="0" smtClean="0">
                <a:latin typeface="Times New Roman" pitchFamily="18" charset="0"/>
                <a:cs typeface="Times New Roman" pitchFamily="18" charset="0"/>
              </a:rPr>
              <a:t>6 829</a:t>
            </a:r>
            <a:endParaRPr lang="en-US" alt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3835643" y="2591539"/>
            <a:ext cx="40640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56" tIns="60928" rIns="121856" bIns="6092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700" b="1" dirty="0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6417623" y="2671623"/>
            <a:ext cx="40640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56" tIns="60928" rIns="121856" bIns="6092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700" b="1" dirty="0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8985319" y="2625787"/>
            <a:ext cx="40640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56" tIns="60928" rIns="121856" bIns="6092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700" b="1" dirty="0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25" name="Line 16"/>
          <p:cNvSpPr>
            <a:spLocks noChangeShapeType="1"/>
          </p:cNvSpPr>
          <p:nvPr/>
        </p:nvSpPr>
        <p:spPr bwMode="auto">
          <a:xfrm>
            <a:off x="4145748" y="3651445"/>
            <a:ext cx="147743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56" tIns="60928" rIns="121856" bIns="60928"/>
          <a:lstStyle/>
          <a:p>
            <a:pPr defTabSz="121851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6" name="Line 16"/>
          <p:cNvSpPr>
            <a:spLocks noChangeShapeType="1"/>
          </p:cNvSpPr>
          <p:nvPr/>
        </p:nvSpPr>
        <p:spPr bwMode="auto">
          <a:xfrm>
            <a:off x="6791445" y="3661340"/>
            <a:ext cx="147743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56" tIns="60928" rIns="121856" bIns="60928"/>
          <a:lstStyle/>
          <a:p>
            <a:pPr defTabSz="121851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7" name="Line 16"/>
          <p:cNvSpPr>
            <a:spLocks noChangeShapeType="1"/>
          </p:cNvSpPr>
          <p:nvPr/>
        </p:nvSpPr>
        <p:spPr bwMode="auto">
          <a:xfrm>
            <a:off x="9356126" y="3630241"/>
            <a:ext cx="147743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56" tIns="60928" rIns="121856" bIns="60928"/>
          <a:lstStyle/>
          <a:p>
            <a:pPr defTabSz="121851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1" name="Text Box 14"/>
          <p:cNvSpPr txBox="1">
            <a:spLocks noChangeArrowheads="1"/>
          </p:cNvSpPr>
          <p:nvPr/>
        </p:nvSpPr>
        <p:spPr bwMode="auto">
          <a:xfrm>
            <a:off x="4157630" y="3538030"/>
            <a:ext cx="468695" cy="696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56" tIns="60928" rIns="121856" bIns="6092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32" name="Text Box 18"/>
          <p:cNvSpPr txBox="1">
            <a:spLocks noChangeArrowheads="1"/>
          </p:cNvSpPr>
          <p:nvPr/>
        </p:nvSpPr>
        <p:spPr bwMode="auto">
          <a:xfrm>
            <a:off x="6810860" y="3575841"/>
            <a:ext cx="409367" cy="692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56" tIns="60928" rIns="121856" bIns="6092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33" name="Text Box 22"/>
          <p:cNvSpPr txBox="1">
            <a:spLocks noChangeArrowheads="1"/>
          </p:cNvSpPr>
          <p:nvPr/>
        </p:nvSpPr>
        <p:spPr bwMode="auto">
          <a:xfrm>
            <a:off x="9357780" y="3545577"/>
            <a:ext cx="415637" cy="692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56" tIns="60928" rIns="121856" bIns="6092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" name="Rectangle 1"/>
          <p:cNvSpPr/>
          <p:nvPr/>
        </p:nvSpPr>
        <p:spPr>
          <a:xfrm>
            <a:off x="2721443" y="3553145"/>
            <a:ext cx="421911" cy="661720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3" name="Rectangle 2"/>
          <p:cNvSpPr/>
          <p:nvPr/>
        </p:nvSpPr>
        <p:spPr>
          <a:xfrm>
            <a:off x="2499635" y="3563700"/>
            <a:ext cx="421911" cy="661720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r>
              <a:rPr lang="en-US" altLang="en-US" sz="3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37387" y="3580075"/>
            <a:ext cx="421911" cy="661720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r>
              <a:rPr lang="en-US" altLang="en-US" sz="3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949657" y="3560725"/>
            <a:ext cx="522465" cy="661720"/>
          </a:xfrm>
          <a:prstGeom prst="rect">
            <a:avLst/>
          </a:prstGeom>
        </p:spPr>
        <p:txBody>
          <a:bodyPr wrap="square" lIns="91396" tIns="45718" rIns="91396" bIns="45718">
            <a:spAutoFit/>
          </a:bodyPr>
          <a:lstStyle/>
          <a:p>
            <a:r>
              <a:rPr lang="en-US" altLang="en-US" sz="3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243822" y="3549389"/>
            <a:ext cx="421911" cy="661720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r>
              <a:rPr lang="en-US" altLang="en-US" sz="3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018198" y="3537515"/>
            <a:ext cx="421911" cy="661720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34" name="Rectangle 33"/>
          <p:cNvSpPr/>
          <p:nvPr/>
        </p:nvSpPr>
        <p:spPr>
          <a:xfrm>
            <a:off x="4756947" y="3549389"/>
            <a:ext cx="421911" cy="661720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35" name="Rectangle 34"/>
          <p:cNvSpPr/>
          <p:nvPr/>
        </p:nvSpPr>
        <p:spPr>
          <a:xfrm>
            <a:off x="4436323" y="3549389"/>
            <a:ext cx="421911" cy="661720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36" name="Rectangle 35"/>
          <p:cNvSpPr/>
          <p:nvPr/>
        </p:nvSpPr>
        <p:spPr>
          <a:xfrm>
            <a:off x="7918192" y="3594616"/>
            <a:ext cx="421911" cy="661720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r>
              <a:rPr lang="en-US" altLang="en-US" sz="3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7690074" y="3596891"/>
            <a:ext cx="421911" cy="661720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38" name="Rectangle 37"/>
          <p:cNvSpPr/>
          <p:nvPr/>
        </p:nvSpPr>
        <p:spPr>
          <a:xfrm>
            <a:off x="7452556" y="3596891"/>
            <a:ext cx="421911" cy="661720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r>
              <a:rPr lang="en-US" altLang="en-US" sz="3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>
            <a:off x="7096323" y="3585015"/>
            <a:ext cx="421911" cy="661720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40" name="Rectangle 39"/>
          <p:cNvSpPr/>
          <p:nvPr/>
        </p:nvSpPr>
        <p:spPr>
          <a:xfrm>
            <a:off x="10405070" y="3571821"/>
            <a:ext cx="421911" cy="661720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r>
              <a:rPr lang="en-US" altLang="en-US" sz="3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10177963" y="3561265"/>
            <a:ext cx="421911" cy="661720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42" name="Rectangle 41"/>
          <p:cNvSpPr/>
          <p:nvPr/>
        </p:nvSpPr>
        <p:spPr>
          <a:xfrm>
            <a:off x="9939478" y="3578875"/>
            <a:ext cx="421911" cy="661720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r>
              <a:rPr lang="en-US" altLang="en-US" sz="3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>
            <a:off x="9638819" y="3578875"/>
            <a:ext cx="421911" cy="661720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r>
              <a:rPr lang="en-US" altLang="en-US" sz="3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42620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7" grpId="0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  <p:bldP spid="27" grpId="0" animBg="1"/>
      <p:bldP spid="31" grpId="0"/>
      <p:bldP spid="32" grpId="0"/>
      <p:bldP spid="33" grpId="0"/>
      <p:bldP spid="2" grpId="0"/>
      <p:bldP spid="3" grpId="0"/>
      <p:bldP spid="4" grpId="0"/>
      <p:bldP spid="5" grpId="0"/>
      <p:bldP spid="7" grpId="0"/>
      <p:bldP spid="8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15"/>
          <a:stretch/>
        </p:blipFill>
        <p:spPr>
          <a:xfrm>
            <a:off x="7381" y="1884541"/>
            <a:ext cx="12177766" cy="5325397"/>
          </a:xfrm>
          <a:prstGeom prst="rect">
            <a:avLst/>
          </a:prstGeom>
        </p:spPr>
      </p:pic>
      <p:pic>
        <p:nvPicPr>
          <p:cNvPr id="17413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0558" y="271670"/>
            <a:ext cx="120967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593001" y="118478"/>
            <a:ext cx="5985967" cy="615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56" tIns="60928" rIns="121856" bIns="6092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b="1" u="sng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Bài</a:t>
            </a:r>
            <a:r>
              <a:rPr lang="en-US" altLang="en-US" sz="32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2</a:t>
            </a:r>
            <a:r>
              <a:rPr lang="en-US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:  </a:t>
            </a:r>
            <a:r>
              <a:rPr lang="en-US" altLang="en-US" sz="32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Đặt</a:t>
            </a:r>
            <a:r>
              <a:rPr lang="en-US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tính</a:t>
            </a:r>
            <a:r>
              <a:rPr lang="en-US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rồi</a:t>
            </a:r>
            <a:r>
              <a:rPr lang="en-US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tính</a:t>
            </a:r>
            <a:endParaRPr lang="en-US" alt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P001 5 hàng" pitchFamily="34" charset="0"/>
              <a:cs typeface="Times New Roman" pitchFamily="18" charset="0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179364" y="2774174"/>
            <a:ext cx="2998487" cy="1405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56" tIns="60928" rIns="121856" bIns="6092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defTabSz="1218510" eaLnBrk="0" fontAlgn="base" hangingPunct="0">
              <a:lnSpc>
                <a:spcPts val="5000"/>
              </a:lnSpc>
              <a:spcAft>
                <a:spcPct val="0"/>
              </a:spcAft>
            </a:pPr>
            <a:r>
              <a:rPr lang="en-US" altLang="en-US" sz="3400" b="1" dirty="0" smtClean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18 257</a:t>
            </a:r>
            <a:endParaRPr lang="en-US" altLang="en-US" sz="3400" b="1" dirty="0">
              <a:solidFill>
                <a:srgbClr val="7030A0"/>
              </a:solidFill>
              <a:latin typeface="HP001 4 hàng" panose="020B0603050302020204" pitchFamily="34" charset="0"/>
              <a:cs typeface="Times New Roman" pitchFamily="18" charset="0"/>
            </a:endParaRPr>
          </a:p>
          <a:p>
            <a:pPr algn="r" defTabSz="1218510" eaLnBrk="0" fontAlgn="base" hangingPunct="0">
              <a:lnSpc>
                <a:spcPts val="5000"/>
              </a:lnSpc>
              <a:spcAft>
                <a:spcPct val="0"/>
              </a:spcAft>
            </a:pPr>
            <a:r>
              <a:rPr lang="en-US" altLang="en-US" sz="3400" b="1" dirty="0" smtClean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64 439</a:t>
            </a:r>
            <a:endParaRPr lang="en-US" altLang="en-US" sz="3400" b="1" dirty="0">
              <a:solidFill>
                <a:srgbClr val="7030A0"/>
              </a:solidFill>
              <a:latin typeface="HP001 4 hàng" panose="020B0603050302020204" pitchFamily="34" charset="0"/>
              <a:cs typeface="Times New Roman" pitchFamily="18" charset="0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1233014" y="3162538"/>
            <a:ext cx="40640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56" tIns="60928" rIns="121856" bIns="6092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700" b="1" dirty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+</a:t>
            </a: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1399804" y="4143950"/>
            <a:ext cx="422507" cy="646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56" tIns="60928" rIns="121856" bIns="6092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400" b="1" dirty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8</a:t>
            </a:r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>
            <a:off x="1494107" y="4025513"/>
            <a:ext cx="147743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56" tIns="60928" rIns="121856" bIns="60928"/>
          <a:lstStyle/>
          <a:p>
            <a:pPr defTabSz="121851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7030A0"/>
              </a:solidFill>
              <a:latin typeface="HP001 4 hàng" panose="020B0603050302020204" pitchFamily="34" charset="0"/>
              <a:cs typeface="Arial" charset="0"/>
            </a:endParaRP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4213308" y="3377523"/>
            <a:ext cx="1856132" cy="764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56" tIns="60928" rIns="121856" bIns="6092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1218510" eaLnBrk="0" fontAlgn="base" hangingPunct="0">
              <a:lnSpc>
                <a:spcPts val="5000"/>
              </a:lnSpc>
              <a:spcAft>
                <a:spcPct val="0"/>
              </a:spcAft>
            </a:pPr>
            <a:r>
              <a:rPr lang="en-US" altLang="en-US" sz="3400" b="1" dirty="0" smtClean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 6 546</a:t>
            </a:r>
            <a:endParaRPr lang="en-US" altLang="en-US" sz="3400" b="1" dirty="0">
              <a:solidFill>
                <a:srgbClr val="7030A0"/>
              </a:solidFill>
              <a:latin typeface="HP001 4 hàng" panose="020B0603050302020204" pitchFamily="34" charset="0"/>
              <a:cs typeface="Times New Roman" pitchFamily="18" charset="0"/>
            </a:endParaRP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4017360" y="3170927"/>
            <a:ext cx="40640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56" tIns="60928" rIns="121856" bIns="6092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700" b="1" dirty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+</a:t>
            </a:r>
          </a:p>
        </p:txBody>
      </p:sp>
      <p:sp>
        <p:nvSpPr>
          <p:cNvPr id="25" name="Line 16"/>
          <p:cNvSpPr>
            <a:spLocks noChangeShapeType="1"/>
          </p:cNvSpPr>
          <p:nvPr/>
        </p:nvSpPr>
        <p:spPr bwMode="auto">
          <a:xfrm>
            <a:off x="4281971" y="4025513"/>
            <a:ext cx="147743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56" tIns="60928" rIns="121856" bIns="60928"/>
          <a:lstStyle/>
          <a:p>
            <a:pPr defTabSz="121851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7030A0"/>
              </a:solidFill>
              <a:latin typeface="HP001 4 hàng" panose="020B0603050302020204" pitchFamily="34" charset="0"/>
              <a:cs typeface="Arial" charset="0"/>
            </a:endParaRPr>
          </a:p>
        </p:txBody>
      </p:sp>
      <p:sp>
        <p:nvSpPr>
          <p:cNvPr id="31" name="Text Box 14"/>
          <p:cNvSpPr txBox="1">
            <a:spLocks noChangeArrowheads="1"/>
          </p:cNvSpPr>
          <p:nvPr/>
        </p:nvSpPr>
        <p:spPr bwMode="auto">
          <a:xfrm>
            <a:off x="4107963" y="4138794"/>
            <a:ext cx="468695" cy="646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56" tIns="60928" rIns="121856" bIns="6092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400" b="1" dirty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5</a:t>
            </a:r>
          </a:p>
        </p:txBody>
      </p:sp>
      <p:sp>
        <p:nvSpPr>
          <p:cNvPr id="2" name="Rectangle 1"/>
          <p:cNvSpPr/>
          <p:nvPr/>
        </p:nvSpPr>
        <p:spPr>
          <a:xfrm>
            <a:off x="2655684" y="4160185"/>
            <a:ext cx="455485" cy="615549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400" b="1" dirty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6</a:t>
            </a:r>
          </a:p>
        </p:txBody>
      </p:sp>
      <p:sp>
        <p:nvSpPr>
          <p:cNvPr id="3" name="Rectangle 2"/>
          <p:cNvSpPr/>
          <p:nvPr/>
        </p:nvSpPr>
        <p:spPr>
          <a:xfrm>
            <a:off x="2400127" y="4163514"/>
            <a:ext cx="455485" cy="615549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r>
              <a:rPr lang="en-US" sz="3400" b="1" dirty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9</a:t>
            </a:r>
            <a:endParaRPr lang="en-US" sz="3400" dirty="0">
              <a:solidFill>
                <a:srgbClr val="7030A0"/>
              </a:solidFill>
              <a:latin typeface="HP001 4 hàng" panose="020B06030503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27792" y="4166044"/>
            <a:ext cx="455485" cy="615549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r>
              <a:rPr lang="en-US" sz="3400" b="1" dirty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6</a:t>
            </a:r>
            <a:endParaRPr lang="en-US" sz="3400" dirty="0">
              <a:solidFill>
                <a:srgbClr val="7030A0"/>
              </a:solidFill>
              <a:latin typeface="HP001 4 hàng" panose="020B06030503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3448" y="4160185"/>
            <a:ext cx="522465" cy="615549"/>
          </a:xfrm>
          <a:prstGeom prst="rect">
            <a:avLst/>
          </a:prstGeom>
        </p:spPr>
        <p:txBody>
          <a:bodyPr wrap="square" lIns="91396" tIns="45718" rIns="91396" bIns="45718">
            <a:spAutoFit/>
          </a:bodyPr>
          <a:lstStyle/>
          <a:p>
            <a:r>
              <a:rPr lang="en-US" sz="3400" b="1" dirty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2</a:t>
            </a:r>
            <a:endParaRPr lang="en-US" sz="3400" dirty="0">
              <a:solidFill>
                <a:srgbClr val="7030A0"/>
              </a:solidFill>
              <a:latin typeface="HP001 4 hàng" panose="020B06030503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401241" y="4156318"/>
            <a:ext cx="447470" cy="615549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r>
              <a:rPr lang="en-US" sz="3400" b="1" dirty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5</a:t>
            </a:r>
            <a:endParaRPr lang="en-US" sz="3400" dirty="0">
              <a:solidFill>
                <a:srgbClr val="7030A0"/>
              </a:solidFill>
              <a:latin typeface="HP001 4 hàng" panose="020B06030503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35935" y="4157889"/>
            <a:ext cx="455485" cy="615549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400" b="1" dirty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6</a:t>
            </a:r>
          </a:p>
        </p:txBody>
      </p:sp>
      <p:sp>
        <p:nvSpPr>
          <p:cNvPr id="34" name="Rectangle 33"/>
          <p:cNvSpPr/>
          <p:nvPr/>
        </p:nvSpPr>
        <p:spPr>
          <a:xfrm>
            <a:off x="4877163" y="4172055"/>
            <a:ext cx="444264" cy="615549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400" b="1" dirty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3</a:t>
            </a:r>
          </a:p>
        </p:txBody>
      </p:sp>
      <p:sp>
        <p:nvSpPr>
          <p:cNvPr id="44" name="Text Box 6"/>
          <p:cNvSpPr txBox="1">
            <a:spLocks noChangeArrowheads="1"/>
          </p:cNvSpPr>
          <p:nvPr/>
        </p:nvSpPr>
        <p:spPr bwMode="auto">
          <a:xfrm>
            <a:off x="691755" y="799802"/>
            <a:ext cx="3716959" cy="954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6" tIns="45718" rIns="91396" bIns="4571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514350" indent="-514350">
              <a:buAutoNum type="alphaLcParenR"/>
            </a:pPr>
            <a:r>
              <a:rPr lang="en-US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18 257 </a:t>
            </a:r>
            <a:r>
              <a:rPr lang="en-US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+ </a:t>
            </a:r>
            <a:r>
              <a:rPr lang="en-US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64 439</a:t>
            </a:r>
          </a:p>
          <a:p>
            <a:r>
              <a:rPr lang="en-US" altLang="en-US" sz="2800" b="1" dirty="0" smtClean="0">
                <a:latin typeface="HP001 5 hàng" pitchFamily="34" charset="0"/>
                <a:cs typeface="Times New Roman" pitchFamily="18" charset="0"/>
              </a:rPr>
              <a:t>   </a:t>
            </a:r>
            <a:r>
              <a:rPr lang="en-US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52 819 </a:t>
            </a:r>
            <a:r>
              <a:rPr lang="en-US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+ </a:t>
            </a:r>
            <a:r>
              <a:rPr lang="en-US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6 546</a:t>
            </a:r>
            <a:endParaRPr lang="en-US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P001 5 hàng" pitchFamily="34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59120" y="734025"/>
            <a:ext cx="4562372" cy="101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b) </a:t>
            </a:r>
            <a:r>
              <a:rPr lang="en-US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35 046 </a:t>
            </a:r>
            <a:r>
              <a:rPr lang="en-US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+ </a:t>
            </a:r>
            <a:r>
              <a:rPr lang="en-US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26 734</a:t>
            </a:r>
            <a:endParaRPr lang="en-US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P001 5 hàng" pitchFamily="34" charset="0"/>
              <a:cs typeface="Times New Roman" pitchFamily="18" charset="0"/>
            </a:endParaRPr>
          </a:p>
          <a:p>
            <a:r>
              <a:rPr lang="en-US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  2 475 </a:t>
            </a:r>
            <a:r>
              <a:rPr lang="en-US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+ </a:t>
            </a:r>
            <a:r>
              <a:rPr lang="en-US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6 820</a:t>
            </a:r>
            <a:endParaRPr lang="en-US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P001 5 hàng" pitchFamily="34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89206" y="2225601"/>
            <a:ext cx="32127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4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  <a:cs typeface="Times New Roman" pitchFamily="18" charset="0"/>
              </a:rPr>
              <a:t>Bài </a:t>
            </a:r>
            <a:r>
              <a:rPr lang="en-US" altLang="en-US" sz="3400" b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  <a:cs typeface="Times New Roman" pitchFamily="18" charset="0"/>
              </a:rPr>
              <a:t>2 (tr 155) </a:t>
            </a:r>
            <a:endParaRPr lang="en-US" sz="3400">
              <a:solidFill>
                <a:srgbClr val="7030A0"/>
              </a:solidFill>
              <a:latin typeface="HP001 4 hàng" panose="020B0603050302020204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456549" y="4158123"/>
            <a:ext cx="455485" cy="615549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400" b="1" dirty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9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00123" y="2765140"/>
            <a:ext cx="1600118" cy="7335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10" eaLnBrk="0" fontAlgn="base" hangingPunct="0">
              <a:lnSpc>
                <a:spcPts val="5000"/>
              </a:lnSpc>
              <a:spcAft>
                <a:spcPct val="0"/>
              </a:spcAft>
            </a:pPr>
            <a:r>
              <a:rPr lang="en-US" altLang="en-US" sz="3400" b="1" dirty="0" smtClean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52 819</a:t>
            </a:r>
            <a:endParaRPr lang="en-US" altLang="en-US" sz="3400" b="1" dirty="0">
              <a:solidFill>
                <a:srgbClr val="7030A0"/>
              </a:solidFill>
              <a:latin typeface="HP001 4 hàng" panose="020B0603050302020204" pitchFamily="34" charset="0"/>
              <a:cs typeface="Times New Roman" pitchFamily="18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069039" y="4175568"/>
            <a:ext cx="388159" cy="584771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b="1">
                <a:solidFill>
                  <a:schemeClr val="bg2">
                    <a:lumMod val="50000"/>
                  </a:schemeClr>
                </a:solidFill>
                <a:latin typeface="HP001 4 hàng" panose="020B0603050302020204" pitchFamily="34" charset="0"/>
                <a:cs typeface="Times New Roman" pitchFamily="18" charset="0"/>
              </a:rPr>
              <a:t>đ</a:t>
            </a:r>
            <a:endParaRPr lang="en-US" altLang="en-US" sz="3200" b="1" dirty="0">
              <a:solidFill>
                <a:schemeClr val="bg2">
                  <a:lumMod val="50000"/>
                </a:schemeClr>
              </a:solidFill>
              <a:latin typeface="HP001 4 hàng" panose="020B0603050302020204" pitchFamily="34" charset="0"/>
              <a:cs typeface="Times New Roman" pitchFamily="18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839086" y="4173139"/>
            <a:ext cx="388159" cy="584771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b="1">
                <a:solidFill>
                  <a:schemeClr val="bg2">
                    <a:lumMod val="50000"/>
                  </a:schemeClr>
                </a:solidFill>
                <a:latin typeface="HP001 4 hàng" panose="020B0603050302020204" pitchFamily="34" charset="0"/>
                <a:cs typeface="Times New Roman" pitchFamily="18" charset="0"/>
              </a:rPr>
              <a:t>đ</a:t>
            </a:r>
            <a:endParaRPr lang="en-US" altLang="en-US" sz="3200" b="1" dirty="0">
              <a:solidFill>
                <a:schemeClr val="bg2">
                  <a:lumMod val="50000"/>
                </a:schemeClr>
              </a:solidFill>
              <a:latin typeface="HP001 4 hàng" panose="020B0603050302020204" pitchFamily="34" charset="0"/>
              <a:cs typeface="Times New Roman" pitchFamily="18" charset="0"/>
            </a:endParaRPr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6942056" y="3388405"/>
            <a:ext cx="1848880" cy="764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56" tIns="60928" rIns="121856" bIns="6092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1218510" eaLnBrk="0" fontAlgn="base" hangingPunct="0">
              <a:lnSpc>
                <a:spcPts val="5000"/>
              </a:lnSpc>
              <a:spcAft>
                <a:spcPct val="0"/>
              </a:spcAft>
            </a:pPr>
            <a:r>
              <a:rPr lang="en-US" altLang="en-US" sz="3400" b="1" dirty="0" smtClean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26 734</a:t>
            </a:r>
            <a:endParaRPr lang="en-US" altLang="en-US" sz="3400" b="1" dirty="0">
              <a:solidFill>
                <a:srgbClr val="7030A0"/>
              </a:solidFill>
              <a:latin typeface="HP001 4 hàng" panose="020B0603050302020204" pitchFamily="34" charset="0"/>
              <a:cs typeface="Times New Roman" pitchFamily="18" charset="0"/>
            </a:endParaRPr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6804172" y="3181809"/>
            <a:ext cx="40640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56" tIns="60928" rIns="121856" bIns="6092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700" b="1" dirty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+</a:t>
            </a:r>
          </a:p>
        </p:txBody>
      </p:sp>
      <p:sp>
        <p:nvSpPr>
          <p:cNvPr id="29" name="Line 16"/>
          <p:cNvSpPr>
            <a:spLocks noChangeShapeType="1"/>
          </p:cNvSpPr>
          <p:nvPr/>
        </p:nvSpPr>
        <p:spPr bwMode="auto">
          <a:xfrm>
            <a:off x="7051298" y="4036395"/>
            <a:ext cx="1664806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56" tIns="60928" rIns="121856" bIns="60928"/>
          <a:lstStyle/>
          <a:p>
            <a:pPr defTabSz="121851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7030A0"/>
              </a:solidFill>
              <a:latin typeface="HP001 4 hàng" panose="020B0603050302020204" pitchFamily="34" charset="0"/>
              <a:cs typeface="Arial" charset="0"/>
            </a:endParaRPr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6969287" y="4138794"/>
            <a:ext cx="468695" cy="646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56" tIns="60928" rIns="121856" bIns="6092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400" b="1" dirty="0" smtClean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6</a:t>
            </a:r>
            <a:endParaRPr lang="en-US" altLang="en-US" sz="3400" b="1" dirty="0">
              <a:solidFill>
                <a:srgbClr val="7030A0"/>
              </a:solidFill>
              <a:latin typeface="HP001 4 hàng" panose="020B0603050302020204" pitchFamily="34" charset="0"/>
              <a:cs typeface="Times New Roman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221506" y="4167200"/>
            <a:ext cx="447470" cy="615549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r>
              <a:rPr lang="en-US" sz="3400" b="1" dirty="0" smtClean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0</a:t>
            </a:r>
            <a:endParaRPr lang="en-US" sz="3400" dirty="0">
              <a:solidFill>
                <a:srgbClr val="7030A0"/>
              </a:solidFill>
              <a:latin typeface="HP001 4 hàng" panose="020B06030503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988593" y="4168771"/>
            <a:ext cx="434646" cy="615549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400" b="1" dirty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8</a:t>
            </a:r>
            <a:endParaRPr lang="en-US" altLang="en-US" sz="3400" b="1" dirty="0">
              <a:solidFill>
                <a:srgbClr val="7030A0"/>
              </a:solidFill>
              <a:latin typeface="HP001 4 hàng" panose="020B0603050302020204" pitchFamily="34" charset="0"/>
              <a:cs typeface="Times New Roman" pitchFamily="18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718405" y="4172051"/>
            <a:ext cx="444264" cy="615549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400" b="1" dirty="0" smtClean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7</a:t>
            </a:r>
            <a:endParaRPr lang="en-US" altLang="en-US" sz="3400" b="1" dirty="0">
              <a:solidFill>
                <a:srgbClr val="7030A0"/>
              </a:solidFill>
              <a:latin typeface="HP001 4 hàng" panose="020B0603050302020204" pitchFamily="34" charset="0"/>
              <a:cs typeface="Times New Roman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319997" y="4169005"/>
            <a:ext cx="340069" cy="615549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400" b="1" dirty="0" smtClean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1</a:t>
            </a:r>
            <a:endParaRPr lang="en-US" altLang="en-US" sz="3400" b="1" dirty="0">
              <a:solidFill>
                <a:srgbClr val="7030A0"/>
              </a:solidFill>
              <a:latin typeface="HP001 4 hàng" panose="020B0603050302020204" pitchFamily="34" charset="0"/>
              <a:cs typeface="Times New Roman" pitchFamily="18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7041365" y="2776022"/>
            <a:ext cx="1696298" cy="7335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10" eaLnBrk="0" fontAlgn="base" hangingPunct="0">
              <a:lnSpc>
                <a:spcPts val="5000"/>
              </a:lnSpc>
              <a:spcAft>
                <a:spcPct val="0"/>
              </a:spcAft>
            </a:pPr>
            <a:r>
              <a:rPr lang="en-US" altLang="en-US" sz="3400" b="1" dirty="0" smtClean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35 046</a:t>
            </a:r>
            <a:endParaRPr lang="en-US" altLang="en-US" sz="3400" b="1" dirty="0">
              <a:solidFill>
                <a:srgbClr val="7030A0"/>
              </a:solidFill>
              <a:latin typeface="HP001 4 hàng" panose="020B0603050302020204" pitchFamily="34" charset="0"/>
              <a:cs typeface="Times New Roman" pitchFamily="18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625898" y="4184021"/>
            <a:ext cx="388159" cy="584771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b="1">
                <a:solidFill>
                  <a:schemeClr val="bg2">
                    <a:lumMod val="50000"/>
                  </a:schemeClr>
                </a:solidFill>
                <a:latin typeface="HP001 4 hàng" panose="020B0603050302020204" pitchFamily="34" charset="0"/>
                <a:cs typeface="Times New Roman" pitchFamily="18" charset="0"/>
              </a:rPr>
              <a:t>đ</a:t>
            </a:r>
            <a:endParaRPr lang="en-US" altLang="en-US" sz="3200" b="1" dirty="0">
              <a:solidFill>
                <a:schemeClr val="bg2">
                  <a:lumMod val="50000"/>
                </a:schemeClr>
              </a:solidFill>
              <a:latin typeface="HP001 4 hàng" panose="020B0603050302020204" pitchFamily="34" charset="0"/>
              <a:cs typeface="Times New Roman" pitchFamily="18" charset="0"/>
            </a:endParaRPr>
          </a:p>
        </p:txBody>
      </p:sp>
      <p:sp>
        <p:nvSpPr>
          <p:cNvPr id="39" name="Text Box 7"/>
          <p:cNvSpPr txBox="1">
            <a:spLocks noChangeArrowheads="1"/>
          </p:cNvSpPr>
          <p:nvPr/>
        </p:nvSpPr>
        <p:spPr bwMode="auto">
          <a:xfrm>
            <a:off x="9994634" y="3399287"/>
            <a:ext cx="1496026" cy="764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1856" tIns="60928" rIns="121856" bIns="6092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1218510" eaLnBrk="0" fontAlgn="base" hangingPunct="0">
              <a:lnSpc>
                <a:spcPts val="5000"/>
              </a:lnSpc>
              <a:spcAft>
                <a:spcPct val="0"/>
              </a:spcAft>
            </a:pPr>
            <a:r>
              <a:rPr lang="en-US" altLang="en-US" sz="3400" b="1" dirty="0" smtClean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6 820</a:t>
            </a:r>
            <a:endParaRPr lang="en-US" altLang="en-US" sz="3400" b="1" dirty="0">
              <a:solidFill>
                <a:srgbClr val="7030A0"/>
              </a:solidFill>
              <a:latin typeface="HP001 4 hàng" panose="020B0603050302020204" pitchFamily="34" charset="0"/>
              <a:cs typeface="Times New Roman" pitchFamily="18" charset="0"/>
            </a:endParaRPr>
          </a:p>
        </p:txBody>
      </p:sp>
      <p:sp>
        <p:nvSpPr>
          <p:cNvPr id="40" name="Text Box 9"/>
          <p:cNvSpPr txBox="1">
            <a:spLocks noChangeArrowheads="1"/>
          </p:cNvSpPr>
          <p:nvPr/>
        </p:nvSpPr>
        <p:spPr bwMode="auto">
          <a:xfrm>
            <a:off x="9699844" y="3192691"/>
            <a:ext cx="40640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56" tIns="60928" rIns="121856" bIns="6092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700" b="1" dirty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+</a:t>
            </a:r>
          </a:p>
        </p:txBody>
      </p:sp>
      <p:sp>
        <p:nvSpPr>
          <p:cNvPr id="41" name="Line 16"/>
          <p:cNvSpPr>
            <a:spLocks noChangeShapeType="1"/>
          </p:cNvSpPr>
          <p:nvPr/>
        </p:nvSpPr>
        <p:spPr bwMode="auto">
          <a:xfrm>
            <a:off x="9964455" y="4047277"/>
            <a:ext cx="147743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56" tIns="60928" rIns="121856" bIns="60928"/>
          <a:lstStyle/>
          <a:p>
            <a:pPr defTabSz="121851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7030A0"/>
              </a:solidFill>
              <a:latin typeface="HP001 4 hàng" panose="020B0603050302020204" pitchFamily="34" charset="0"/>
              <a:cs typeface="Arial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039121" y="4178082"/>
            <a:ext cx="447470" cy="615549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r>
              <a:rPr lang="en-US" sz="3400" b="1" dirty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5</a:t>
            </a:r>
            <a:endParaRPr lang="en-US" sz="3400" dirty="0">
              <a:solidFill>
                <a:srgbClr val="7030A0"/>
              </a:solidFill>
              <a:latin typeface="HP001 4 hàng" panose="020B06030503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10763989" y="4179653"/>
            <a:ext cx="455485" cy="615549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400" b="1" dirty="0" smtClean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9</a:t>
            </a:r>
            <a:endParaRPr lang="en-US" altLang="en-US" sz="3400" b="1" dirty="0">
              <a:solidFill>
                <a:srgbClr val="7030A0"/>
              </a:solidFill>
              <a:latin typeface="HP001 4 hàng" panose="020B0603050302020204" pitchFamily="34" charset="0"/>
              <a:cs typeface="Times New Roman" pitchFamily="18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0429015" y="4172047"/>
            <a:ext cx="485942" cy="615549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400" b="1" dirty="0" smtClean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2</a:t>
            </a:r>
            <a:endParaRPr lang="en-US" altLang="en-US" sz="3400" b="1" dirty="0">
              <a:solidFill>
                <a:srgbClr val="7030A0"/>
              </a:solidFill>
              <a:latin typeface="HP001 4 hàng" panose="020B0603050302020204" pitchFamily="34" charset="0"/>
              <a:cs typeface="Times New Roman" pitchFamily="18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0062831" y="4179887"/>
            <a:ext cx="455485" cy="615549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400" b="1" dirty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9</a:t>
            </a:r>
          </a:p>
        </p:txBody>
      </p:sp>
      <p:sp>
        <p:nvSpPr>
          <p:cNvPr id="51" name="Rectangle 50"/>
          <p:cNvSpPr/>
          <p:nvPr/>
        </p:nvSpPr>
        <p:spPr>
          <a:xfrm>
            <a:off x="9980581" y="2786904"/>
            <a:ext cx="1454244" cy="7335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10" eaLnBrk="0" fontAlgn="base" hangingPunct="0">
              <a:lnSpc>
                <a:spcPts val="5000"/>
              </a:lnSpc>
              <a:spcAft>
                <a:spcPct val="0"/>
              </a:spcAft>
            </a:pPr>
            <a:r>
              <a:rPr lang="en-US" altLang="en-US" sz="3400" b="1" dirty="0" smtClean="0">
                <a:solidFill>
                  <a:srgbClr val="7030A0"/>
                </a:solidFill>
                <a:latin typeface="HP001 4 hàng" panose="020B0603050302020204" pitchFamily="34" charset="0"/>
                <a:cs typeface="Times New Roman" pitchFamily="18" charset="0"/>
              </a:rPr>
              <a:t>2 475</a:t>
            </a:r>
            <a:endParaRPr lang="en-US" altLang="en-US" sz="3400" b="1" dirty="0">
              <a:solidFill>
                <a:srgbClr val="7030A0"/>
              </a:solidFill>
              <a:latin typeface="HP001 4 hàng" panose="020B0603050302020204" pitchFamily="34" charset="0"/>
              <a:cs typeface="Times New Roman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1521570" y="4194903"/>
            <a:ext cx="388159" cy="584771"/>
          </a:xfrm>
          <a:prstGeom prst="rect">
            <a:avLst/>
          </a:prstGeom>
        </p:spPr>
        <p:txBody>
          <a:bodyPr wrap="none" lIns="91396" tIns="45718" rIns="91396" bIns="45718">
            <a:spAutoFit/>
          </a:bodyPr>
          <a:lstStyle/>
          <a:p>
            <a:pPr defTabSz="121851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b="1">
                <a:solidFill>
                  <a:schemeClr val="bg2">
                    <a:lumMod val="50000"/>
                  </a:schemeClr>
                </a:solidFill>
                <a:latin typeface="HP001 4 hàng" panose="020B0603050302020204" pitchFamily="34" charset="0"/>
                <a:cs typeface="Times New Roman" pitchFamily="18" charset="0"/>
              </a:rPr>
              <a:t>đ</a:t>
            </a:r>
            <a:endParaRPr lang="en-US" altLang="en-US" sz="3200" b="1" dirty="0">
              <a:solidFill>
                <a:schemeClr val="bg2">
                  <a:lumMod val="50000"/>
                </a:schemeClr>
              </a:solidFill>
              <a:latin typeface="HP001 4 hàng" panose="020B060305030202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2195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7" grpId="0"/>
      <p:bldP spid="18" grpId="0" animBg="1"/>
      <p:bldP spid="19" grpId="0"/>
      <p:bldP spid="22" grpId="0"/>
      <p:bldP spid="25" grpId="0" animBg="1"/>
      <p:bldP spid="31" grpId="0"/>
      <p:bldP spid="2" grpId="0"/>
      <p:bldP spid="3" grpId="0"/>
      <p:bldP spid="4" grpId="0"/>
      <p:bldP spid="5" grpId="0"/>
      <p:bldP spid="7" grpId="0"/>
      <p:bldP spid="8" grpId="0"/>
      <p:bldP spid="34" grpId="0"/>
      <p:bldP spid="44" grpId="0"/>
      <p:bldP spid="6" grpId="0" animBg="1"/>
      <p:bldP spid="10" grpId="0"/>
      <p:bldP spid="45" grpId="0"/>
      <p:bldP spid="16" grpId="0"/>
      <p:bldP spid="46" grpId="0"/>
      <p:bldP spid="47" grpId="0"/>
      <p:bldP spid="27" grpId="0"/>
      <p:bldP spid="28" grpId="0"/>
      <p:bldP spid="29" grpId="0" animBg="1"/>
      <p:bldP spid="30" grpId="0"/>
      <p:bldP spid="32" grpId="0"/>
      <p:bldP spid="33" grpId="0"/>
      <p:bldP spid="35" grpId="0"/>
      <p:bldP spid="36" grpId="0"/>
      <p:bldP spid="37" grpId="0"/>
      <p:bldP spid="38" grpId="0"/>
      <p:bldP spid="39" grpId="0"/>
      <p:bldP spid="40" grpId="0"/>
      <p:bldP spid="41" grpId="0" animBg="1"/>
      <p:bldP spid="43" grpId="0"/>
      <p:bldP spid="48" grpId="0"/>
      <p:bldP spid="49" grpId="0"/>
      <p:bldP spid="50" grpId="0"/>
      <p:bldP spid="51" grpId="0"/>
      <p:bldP spid="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Tải hình ảnh pp trang 45b04e9e2c61b3 tại kho hình nền, ảnh đẹp ...">
            <a:extLst>
              <a:ext uri="{FF2B5EF4-FFF2-40B4-BE49-F238E27FC236}">
                <a16:creationId xmlns="" xmlns:a16="http://schemas.microsoft.com/office/drawing/2014/main" id="{2BB10E22-BB15-493A-873B-30E50D31C4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" y="76427"/>
            <a:ext cx="122110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21" name="Text Box 43">
            <a:extLst>
              <a:ext uri="{FF2B5EF4-FFF2-40B4-BE49-F238E27FC236}">
                <a16:creationId xmlns="" xmlns:a16="http://schemas.microsoft.com/office/drawing/2014/main" id="{E9CE1427-505F-4D55-B52F-ED7C25960C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4769" y="4812008"/>
            <a:ext cx="184752" cy="564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6" tIns="45718" rIns="91396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3901" eaLnBrk="1" hangingPunct="1"/>
            <a:endParaRPr lang="vi-VN" altLang="en-US" sz="310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39556" y="2756819"/>
            <a:ext cx="3276601" cy="16668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solidFill>
              <a:srgbClr val="C00000"/>
            </a:solidFill>
            <a:prstDash val="solid"/>
          </a:ln>
          <a:effectLst/>
        </p:spPr>
        <p:txBody>
          <a:bodyPr lIns="91396" tIns="45718" rIns="91396" bIns="45718" rtlCol="0" anchor="ctr"/>
          <a:lstStyle/>
          <a:p>
            <a:pPr algn="ctr" defTabSz="913901">
              <a:defRPr/>
            </a:pPr>
            <a:endParaRPr lang="en-US" kern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974277" y="875177"/>
            <a:ext cx="11031675" cy="104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68" tIns="45718" rIns="91368" bIns="45718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3697" fontAlgn="base">
              <a:spcBef>
                <a:spcPct val="0"/>
              </a:spcBef>
              <a:spcAft>
                <a:spcPct val="0"/>
              </a:spcAft>
            </a:pPr>
            <a:r>
              <a:rPr lang="en-US" sz="3100" b="1" u="sng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Bài</a:t>
            </a:r>
            <a:r>
              <a:rPr lang="en-US" sz="3100" b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3</a:t>
            </a:r>
            <a:r>
              <a:rPr lang="en-US" sz="31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: </a:t>
            </a:r>
            <a:r>
              <a:rPr lang="en-US" sz="31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Tính</a:t>
            </a:r>
            <a:r>
              <a:rPr lang="en-US" sz="31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sz="31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diện</a:t>
            </a:r>
            <a:r>
              <a:rPr lang="en-US" sz="31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sz="31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tích</a:t>
            </a:r>
            <a:r>
              <a:rPr lang="en-US" sz="31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sz="31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của</a:t>
            </a:r>
            <a:r>
              <a:rPr lang="en-US" sz="31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sz="31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hình</a:t>
            </a:r>
            <a:r>
              <a:rPr lang="en-US" sz="31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sz="31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chữ</a:t>
            </a:r>
            <a:r>
              <a:rPr lang="en-US" sz="31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sz="31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nhật</a:t>
            </a:r>
            <a:r>
              <a:rPr lang="en-US" sz="31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sz="31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en-US" sz="31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</a:t>
            </a:r>
          </a:p>
          <a:p>
            <a:pPr defTabSz="913697" fontAlgn="base">
              <a:spcBef>
                <a:spcPct val="0"/>
              </a:spcBef>
              <a:spcAft>
                <a:spcPct val="0"/>
              </a:spcAft>
            </a:pPr>
            <a:r>
              <a:rPr lang="en-US" sz="31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                  (</a:t>
            </a:r>
            <a:r>
              <a:rPr lang="en-US" sz="31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kích</a:t>
            </a:r>
            <a:r>
              <a:rPr lang="en-US" sz="31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sz="31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th</a:t>
            </a:r>
            <a:r>
              <a:rPr lang="vi-VN" sz="31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ư</a:t>
            </a:r>
            <a:r>
              <a:rPr lang="en-US" sz="31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ớc</a:t>
            </a:r>
            <a:r>
              <a:rPr lang="en-US" sz="31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sz="31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theo</a:t>
            </a:r>
            <a:r>
              <a:rPr lang="en-US" sz="31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sz="31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hình</a:t>
            </a:r>
            <a:r>
              <a:rPr lang="en-US" sz="31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sz="31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vẽ</a:t>
            </a:r>
            <a:r>
              <a:rPr lang="en-US" sz="31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5 hàng" pitchFamily="34" charset="0"/>
                <a:cs typeface="Times New Roman" pitchFamily="18" charset="0"/>
              </a:rPr>
              <a:t>)</a:t>
            </a:r>
            <a:endParaRPr lang="en-US" sz="31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P001 5 hàng" pitchFamily="34" charset="0"/>
            </a:endParaRPr>
          </a:p>
        </p:txBody>
      </p:sp>
      <p:sp>
        <p:nvSpPr>
          <p:cNvPr id="10" name="Line 13"/>
          <p:cNvSpPr>
            <a:spLocks noChangeShapeType="1"/>
          </p:cNvSpPr>
          <p:nvPr/>
        </p:nvSpPr>
        <p:spPr bwMode="auto">
          <a:xfrm flipH="1">
            <a:off x="5761279" y="2062742"/>
            <a:ext cx="0" cy="3572948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68" tIns="45718" rIns="91368" bIns="45718"/>
          <a:lstStyle/>
          <a:p>
            <a:pPr defTabSz="91358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Rectangle 8"/>
          <p:cNvSpPr txBox="1">
            <a:spLocks noChangeArrowheads="1"/>
          </p:cNvSpPr>
          <p:nvPr/>
        </p:nvSpPr>
        <p:spPr>
          <a:xfrm>
            <a:off x="5807109" y="2652678"/>
            <a:ext cx="6198873" cy="582084"/>
          </a:xfrm>
          <a:prstGeom prst="rect">
            <a:avLst/>
          </a:prstGeom>
        </p:spPr>
        <p:txBody>
          <a:bodyPr lIns="121832" tIns="60916" rIns="121832" bIns="60916">
            <a:normAutofit fontScale="925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altLang="en-US" sz="3100" b="1" dirty="0" err="1">
                <a:solidFill>
                  <a:srgbClr val="0033CC"/>
                </a:solidFill>
                <a:latin typeface="HP001 5 hàng" pitchFamily="34" charset="0"/>
                <a:cs typeface="Times New Roman" panose="02020603050405020304" pitchFamily="18" charset="0"/>
              </a:rPr>
              <a:t>Diện</a:t>
            </a:r>
            <a:r>
              <a:rPr lang="en-US" altLang="en-US" sz="3100" b="1" dirty="0">
                <a:solidFill>
                  <a:srgbClr val="0033CC"/>
                </a:solidFill>
                <a:latin typeface="HP001 5 hàng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100" b="1" dirty="0" err="1">
                <a:solidFill>
                  <a:srgbClr val="0033CC"/>
                </a:solidFill>
                <a:latin typeface="HP001 5 hàng" pitchFamily="34" charset="0"/>
                <a:cs typeface="Times New Roman" panose="02020603050405020304" pitchFamily="18" charset="0"/>
              </a:rPr>
              <a:t>tích</a:t>
            </a:r>
            <a:r>
              <a:rPr lang="en-US" altLang="en-US" sz="3100" b="1" dirty="0">
                <a:solidFill>
                  <a:srgbClr val="0033CC"/>
                </a:solidFill>
                <a:latin typeface="HP001 5 hàng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100" b="1" dirty="0" err="1">
                <a:solidFill>
                  <a:srgbClr val="0033CC"/>
                </a:solidFill>
                <a:latin typeface="HP001 5 hàng" pitchFamily="34" charset="0"/>
                <a:cs typeface="Times New Roman" panose="02020603050405020304" pitchFamily="18" charset="0"/>
              </a:rPr>
              <a:t>hình</a:t>
            </a:r>
            <a:r>
              <a:rPr lang="en-US" altLang="en-US" sz="3100" b="1" dirty="0">
                <a:solidFill>
                  <a:srgbClr val="0033CC"/>
                </a:solidFill>
                <a:latin typeface="HP001 5 hàng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100" b="1" dirty="0" err="1">
                <a:solidFill>
                  <a:srgbClr val="0033CC"/>
                </a:solidFill>
                <a:latin typeface="HP001 5 hàng" pitchFamily="34" charset="0"/>
                <a:cs typeface="Times New Roman" panose="02020603050405020304" pitchFamily="18" charset="0"/>
              </a:rPr>
              <a:t>chữ</a:t>
            </a:r>
            <a:r>
              <a:rPr lang="en-US" altLang="en-US" sz="3100" b="1" dirty="0">
                <a:solidFill>
                  <a:srgbClr val="0033CC"/>
                </a:solidFill>
                <a:latin typeface="HP001 5 hàng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100" b="1" dirty="0" err="1">
                <a:solidFill>
                  <a:srgbClr val="0033CC"/>
                </a:solidFill>
                <a:latin typeface="HP001 5 hàng" pitchFamily="34" charset="0"/>
                <a:cs typeface="Times New Roman" panose="02020603050405020304" pitchFamily="18" charset="0"/>
              </a:rPr>
              <a:t>nhật</a:t>
            </a:r>
            <a:r>
              <a:rPr lang="en-US" altLang="en-US" sz="3100" b="1" dirty="0">
                <a:solidFill>
                  <a:srgbClr val="0033CC"/>
                </a:solidFill>
                <a:latin typeface="HP001 5 hàng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10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en-US" altLang="en-US" sz="3100" b="1" dirty="0">
                <a:solidFill>
                  <a:srgbClr val="0033CC"/>
                </a:solidFill>
                <a:latin typeface="HP001 5 hàng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100" b="1" dirty="0" err="1">
                <a:solidFill>
                  <a:srgbClr val="0033CC"/>
                </a:solidFill>
                <a:latin typeface="HP001 5 hàng" pitchFamily="34" charset="0"/>
                <a:cs typeface="Times New Roman" panose="02020603050405020304" pitchFamily="18" charset="0"/>
              </a:rPr>
              <a:t>là</a:t>
            </a:r>
            <a:r>
              <a:rPr lang="en-US" altLang="en-US" sz="3100" b="1" dirty="0">
                <a:solidFill>
                  <a:srgbClr val="0033CC"/>
                </a:solidFill>
                <a:latin typeface="HP001 5 hàng" pitchFamily="34" charset="0"/>
                <a:cs typeface="Times New Roman" panose="02020603050405020304" pitchFamily="18" charset="0"/>
              </a:rPr>
              <a:t>: </a:t>
            </a:r>
          </a:p>
        </p:txBody>
      </p:sp>
      <p:sp>
        <p:nvSpPr>
          <p:cNvPr id="12" name="Rectangle 8"/>
          <p:cNvSpPr txBox="1">
            <a:spLocks noChangeArrowheads="1"/>
          </p:cNvSpPr>
          <p:nvPr/>
        </p:nvSpPr>
        <p:spPr bwMode="auto">
          <a:xfrm>
            <a:off x="7345747" y="2163912"/>
            <a:ext cx="2857500" cy="615951"/>
          </a:xfrm>
          <a:prstGeom prst="rect">
            <a:avLst/>
          </a:prstGeom>
        </p:spPr>
        <p:txBody>
          <a:bodyPr wrap="square" lIns="91396" tIns="45718" rIns="91396" bIns="45718" numCol="1" anchor="t" anchorCtr="0" compatLnSpc="1">
            <a:prstTxWarp prst="textNoShape">
              <a:avLst/>
            </a:prstTxWarp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en-US" sz="3100" b="1" u="sng" dirty="0" err="1">
                <a:solidFill>
                  <a:srgbClr val="0033CC"/>
                </a:solidFill>
                <a:latin typeface="HP001 5 hàng" pitchFamily="34" charset="0"/>
                <a:cs typeface="Times New Roman" pitchFamily="18" charset="0"/>
              </a:rPr>
              <a:t>Bài</a:t>
            </a:r>
            <a:r>
              <a:rPr lang="en-US" altLang="en-US" sz="3100" b="1" u="sng" dirty="0">
                <a:solidFill>
                  <a:srgbClr val="0033CC"/>
                </a:solidFill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altLang="en-US" sz="3100" b="1" u="sng" dirty="0" err="1">
                <a:solidFill>
                  <a:srgbClr val="0033CC"/>
                </a:solidFill>
                <a:latin typeface="HP001 5 hàng" pitchFamily="34" charset="0"/>
                <a:cs typeface="Times New Roman" pitchFamily="18" charset="0"/>
              </a:rPr>
              <a:t>giải</a:t>
            </a:r>
            <a:endParaRPr lang="en-US" altLang="en-US" sz="3100" b="1" u="sng" dirty="0">
              <a:solidFill>
                <a:srgbClr val="0033CC"/>
              </a:solidFill>
              <a:latin typeface="HP001 5 hàng" pitchFamily="34" charset="0"/>
              <a:cs typeface="Times New Roman" pitchFamily="18" charset="0"/>
            </a:endParaRPr>
          </a:p>
        </p:txBody>
      </p:sp>
      <p:sp>
        <p:nvSpPr>
          <p:cNvPr id="13" name="Rectangle 8"/>
          <p:cNvSpPr txBox="1">
            <a:spLocks noChangeArrowheads="1"/>
          </p:cNvSpPr>
          <p:nvPr/>
        </p:nvSpPr>
        <p:spPr bwMode="auto">
          <a:xfrm>
            <a:off x="7126549" y="3145992"/>
            <a:ext cx="3929379" cy="643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32" tIns="60916" rIns="121832" bIns="60916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15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000250" fontAlgn="base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457450" fontAlgn="base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2914650" fontAlgn="base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371850" fontAlgn="base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13652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</a:pPr>
            <a:r>
              <a:rPr lang="en-US" altLang="en-US" sz="310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 x 6  = 54 cm</a:t>
            </a:r>
            <a:r>
              <a:rPr lang="en-US" altLang="en-US" sz="3100" baseline="3000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en-US" sz="310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6" name="Rectangle 8"/>
          <p:cNvSpPr txBox="1">
            <a:spLocks noChangeArrowheads="1"/>
          </p:cNvSpPr>
          <p:nvPr/>
        </p:nvSpPr>
        <p:spPr bwMode="auto">
          <a:xfrm>
            <a:off x="6490143" y="3796335"/>
            <a:ext cx="4949615" cy="653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32" tIns="60916" rIns="121832" bIns="60916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15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000250" fontAlgn="base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457450" fontAlgn="base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2914650" fontAlgn="base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371850" fontAlgn="base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13652" fontAlgn="base">
              <a:spcAft>
                <a:spcPct val="0"/>
              </a:spcAft>
            </a:pPr>
            <a:r>
              <a:rPr lang="en-US" altLang="en-US" sz="3100" b="1" dirty="0" err="1">
                <a:solidFill>
                  <a:srgbClr val="0033CC"/>
                </a:solidFill>
                <a:latin typeface="HP001 5 hàng" pitchFamily="34" charset="0"/>
                <a:cs typeface="Times New Roman" pitchFamily="18" charset="0"/>
              </a:rPr>
              <a:t>Đáp</a:t>
            </a:r>
            <a:r>
              <a:rPr lang="en-US" altLang="en-US" sz="3100" b="1" dirty="0">
                <a:solidFill>
                  <a:srgbClr val="0033CC"/>
                </a:solidFill>
                <a:latin typeface="HP001 5 hàng" pitchFamily="34" charset="0"/>
                <a:cs typeface="Times New Roman" pitchFamily="18" charset="0"/>
              </a:rPr>
              <a:t> </a:t>
            </a:r>
            <a:r>
              <a:rPr lang="en-US" altLang="en-US" sz="3100" b="1" dirty="0" err="1">
                <a:solidFill>
                  <a:srgbClr val="0033CC"/>
                </a:solidFill>
                <a:latin typeface="HP001 5 hàng" pitchFamily="34" charset="0"/>
                <a:cs typeface="Times New Roman" pitchFamily="18" charset="0"/>
              </a:rPr>
              <a:t>số</a:t>
            </a:r>
            <a:r>
              <a:rPr lang="en-US" altLang="en-US" sz="3100" b="1" dirty="0">
                <a:solidFill>
                  <a:srgbClr val="0033CC"/>
                </a:solidFill>
                <a:latin typeface="HP001 5 hàng" pitchFamily="34" charset="0"/>
                <a:cs typeface="Times New Roman" pitchFamily="18" charset="0"/>
              </a:rPr>
              <a:t>: 54 cm</a:t>
            </a:r>
            <a:r>
              <a:rPr lang="en-US" altLang="en-US" sz="3100" b="1" baseline="30000" dirty="0">
                <a:solidFill>
                  <a:srgbClr val="0033CC"/>
                </a:solidFill>
                <a:latin typeface="HP001 5 hàng" pitchFamily="34" charset="0"/>
                <a:cs typeface="Times New Roman" pitchFamily="18" charset="0"/>
              </a:rPr>
              <a:t>2</a:t>
            </a:r>
            <a:r>
              <a:rPr lang="en-US" altLang="en-US" sz="3100" b="1" dirty="0">
                <a:solidFill>
                  <a:srgbClr val="0033CC"/>
                </a:solidFill>
                <a:latin typeface="HP001 5 hàng" pitchFamily="34" charset="0"/>
                <a:cs typeface="Times New Roman" pitchFamily="18" charset="0"/>
              </a:rPr>
              <a:t>        </a:t>
            </a:r>
          </a:p>
          <a:p>
            <a:pPr algn="ctr" defTabSz="913652" fontAlgn="base">
              <a:spcAft>
                <a:spcPct val="0"/>
              </a:spcAft>
            </a:pPr>
            <a:r>
              <a:rPr lang="en-US" altLang="en-US" sz="3100" b="1" dirty="0">
                <a:solidFill>
                  <a:srgbClr val="0033CC"/>
                </a:solidFill>
                <a:latin typeface="HP001 5 hàng" pitchFamily="34" charset="0"/>
                <a:cs typeface="Times New Roman" pitchFamily="18" charset="0"/>
              </a:rPr>
              <a:t> </a:t>
            </a:r>
          </a:p>
          <a:p>
            <a:pPr algn="ctr" defTabSz="913652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</a:pPr>
            <a:endParaRPr lang="en-US" altLang="en-US" sz="3100" dirty="0">
              <a:solidFill>
                <a:srgbClr val="0033CC"/>
              </a:solidFill>
              <a:latin typeface="HP001 5 hàng" pitchFamily="34" charset="0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969770" y="2254806"/>
            <a:ext cx="381001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18" rIns="91396" bIns="4571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A</a:t>
            </a: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4172104" y="2264746"/>
            <a:ext cx="3810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18" rIns="91396" bIns="4571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</a:t>
            </a: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4172104" y="4354746"/>
            <a:ext cx="3810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18" rIns="91396" bIns="4571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</a:t>
            </a: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963878" y="4340897"/>
            <a:ext cx="3810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18" rIns="91396" bIns="4571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409732" y="2319838"/>
            <a:ext cx="923925" cy="523220"/>
          </a:xfrm>
          <a:prstGeom prst="rect">
            <a:avLst/>
          </a:prstGeom>
          <a:noFill/>
        </p:spPr>
        <p:txBody>
          <a:bodyPr wrap="square" lIns="91396" tIns="45718" rIns="91396" bIns="45718" rtlCol="0">
            <a:spAutoFit/>
          </a:bodyPr>
          <a:lstStyle/>
          <a:p>
            <a:r>
              <a:rPr lang="en-US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9cm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338828" y="3275721"/>
            <a:ext cx="923925" cy="523220"/>
          </a:xfrm>
          <a:prstGeom prst="rect">
            <a:avLst/>
          </a:prstGeom>
          <a:noFill/>
        </p:spPr>
        <p:txBody>
          <a:bodyPr wrap="square" lIns="91396" tIns="45718" rIns="91396" bIns="45718" rtlCol="0">
            <a:spAutoFit/>
          </a:bodyPr>
          <a:lstStyle/>
          <a:p>
            <a:r>
              <a:rPr lang="en-US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6cm</a:t>
            </a:r>
          </a:p>
        </p:txBody>
      </p:sp>
    </p:spTree>
    <p:extLst>
      <p:ext uri="{BB962C8B-B14F-4D97-AF65-F5344CB8AC3E}">
        <p14:creationId xmlns:p14="http://schemas.microsoft.com/office/powerpoint/2010/main" val="94321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build="p"/>
      <p:bldP spid="13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101138677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9437</TotalTime>
  <Words>530</Words>
  <Application>Microsoft Office PowerPoint</Application>
  <PresentationFormat>Custom</PresentationFormat>
  <Paragraphs>163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Office Theme</vt:lpstr>
      <vt:lpstr>2_Office Theme</vt:lpstr>
      <vt:lpstr>5_Office Theme</vt:lpstr>
      <vt:lpstr>6_Office Theme</vt:lpstr>
      <vt:lpstr>4_Office Theme</vt:lpstr>
      <vt:lpstr>3_Office Theme</vt:lpstr>
      <vt:lpstr>4_Default Design</vt:lpstr>
      <vt:lpstr>PowerPoint Presentation</vt:lpstr>
      <vt:lpstr>PowerPoint Presentation</vt:lpstr>
      <vt:lpstr>Thứ sáu ngày 15 tháng 4 năm 2022.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SKY</cp:lastModifiedBy>
  <cp:revision>89</cp:revision>
  <dcterms:created xsi:type="dcterms:W3CDTF">2021-10-16T07:55:05Z</dcterms:created>
  <dcterms:modified xsi:type="dcterms:W3CDTF">2022-04-15T02:21:38Z</dcterms:modified>
</cp:coreProperties>
</file>