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23"/>
  </p:notesMasterIdLst>
  <p:sldIdLst>
    <p:sldId id="358" r:id="rId2"/>
    <p:sldId id="323" r:id="rId3"/>
    <p:sldId id="325" r:id="rId4"/>
    <p:sldId id="347" r:id="rId5"/>
    <p:sldId id="324" r:id="rId6"/>
    <p:sldId id="359" r:id="rId7"/>
    <p:sldId id="326" r:id="rId8"/>
    <p:sldId id="348" r:id="rId9"/>
    <p:sldId id="327" r:id="rId10"/>
    <p:sldId id="349" r:id="rId11"/>
    <p:sldId id="352" r:id="rId12"/>
    <p:sldId id="355" r:id="rId13"/>
    <p:sldId id="329" r:id="rId14"/>
    <p:sldId id="356" r:id="rId15"/>
    <p:sldId id="357" r:id="rId16"/>
    <p:sldId id="350" r:id="rId17"/>
    <p:sldId id="351" r:id="rId18"/>
    <p:sldId id="328" r:id="rId19"/>
    <p:sldId id="353" r:id="rId20"/>
    <p:sldId id="303" r:id="rId21"/>
    <p:sldId id="266" r:id="rId22"/>
  </p:sldIdLst>
  <p:sldSz cx="13623925" cy="7680325"/>
  <p:notesSz cx="914400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60867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121734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82601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243468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3043352" algn="l" defTabSz="1217341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3652022" algn="l" defTabSz="1217341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4260693" algn="l" defTabSz="1217341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4869363" algn="l" defTabSz="1217341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419" userDrawn="1">
          <p15:clr>
            <a:srgbClr val="A4A3A4"/>
          </p15:clr>
        </p15:guide>
        <p15:guide id="2" pos="429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B05BB"/>
    <a:srgbClr val="0000FF"/>
    <a:srgbClr val="CC9900"/>
    <a:srgbClr val="E3E7E7"/>
    <a:srgbClr val="FF0000"/>
    <a:srgbClr val="AFEAFF"/>
    <a:srgbClr val="FFDB75"/>
    <a:srgbClr val="CDF2FF"/>
    <a:srgbClr val="FFFF00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78" autoAdjust="0"/>
    <p:restoredTop sz="95332" autoAdjust="0"/>
  </p:normalViewPr>
  <p:slideViewPr>
    <p:cSldViewPr>
      <p:cViewPr varScale="1">
        <p:scale>
          <a:sx n="55" d="100"/>
          <a:sy n="55" d="100"/>
        </p:scale>
        <p:origin x="924" y="52"/>
      </p:cViewPr>
      <p:guideLst>
        <p:guide orient="horz" pos="2419"/>
        <p:guide pos="429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79484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290763" y="514350"/>
            <a:ext cx="4562475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40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91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40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79484" y="651391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B85DCD4-058A-4312-BC07-53B2527B5E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8549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98" kern="1200">
        <a:solidFill>
          <a:schemeClr val="tx1"/>
        </a:solidFill>
        <a:latin typeface="Arial" charset="0"/>
        <a:ea typeface="+mn-ea"/>
        <a:cs typeface="Arial" charset="0"/>
      </a:defRPr>
    </a:lvl1pPr>
    <a:lvl2pPr marL="608670" algn="l" rtl="0" eaLnBrk="0" fontAlgn="base" hangingPunct="0">
      <a:spcBef>
        <a:spcPct val="30000"/>
      </a:spcBef>
      <a:spcAft>
        <a:spcPct val="0"/>
      </a:spcAft>
      <a:defRPr sz="1598" kern="1200">
        <a:solidFill>
          <a:schemeClr val="tx1"/>
        </a:solidFill>
        <a:latin typeface="Arial" charset="0"/>
        <a:ea typeface="+mn-ea"/>
        <a:cs typeface="Arial" charset="0"/>
      </a:defRPr>
    </a:lvl2pPr>
    <a:lvl3pPr marL="1217341" algn="l" rtl="0" eaLnBrk="0" fontAlgn="base" hangingPunct="0">
      <a:spcBef>
        <a:spcPct val="30000"/>
      </a:spcBef>
      <a:spcAft>
        <a:spcPct val="0"/>
      </a:spcAft>
      <a:defRPr sz="1598" kern="1200">
        <a:solidFill>
          <a:schemeClr val="tx1"/>
        </a:solidFill>
        <a:latin typeface="Arial" charset="0"/>
        <a:ea typeface="+mn-ea"/>
        <a:cs typeface="Arial" charset="0"/>
      </a:defRPr>
    </a:lvl3pPr>
    <a:lvl4pPr marL="1826011" algn="l" rtl="0" eaLnBrk="0" fontAlgn="base" hangingPunct="0">
      <a:spcBef>
        <a:spcPct val="30000"/>
      </a:spcBef>
      <a:spcAft>
        <a:spcPct val="0"/>
      </a:spcAft>
      <a:defRPr sz="1598" kern="1200">
        <a:solidFill>
          <a:schemeClr val="tx1"/>
        </a:solidFill>
        <a:latin typeface="Arial" charset="0"/>
        <a:ea typeface="+mn-ea"/>
        <a:cs typeface="Arial" charset="0"/>
      </a:defRPr>
    </a:lvl4pPr>
    <a:lvl5pPr marL="2434681" algn="l" rtl="0" eaLnBrk="0" fontAlgn="base" hangingPunct="0">
      <a:spcBef>
        <a:spcPct val="30000"/>
      </a:spcBef>
      <a:spcAft>
        <a:spcPct val="0"/>
      </a:spcAft>
      <a:defRPr sz="1598" kern="1200">
        <a:solidFill>
          <a:schemeClr val="tx1"/>
        </a:solidFill>
        <a:latin typeface="Arial" charset="0"/>
        <a:ea typeface="+mn-ea"/>
        <a:cs typeface="Arial" charset="0"/>
      </a:defRPr>
    </a:lvl5pPr>
    <a:lvl6pPr marL="3043352" algn="l" defTabSz="1217341" rtl="0" eaLnBrk="1" latinLnBrk="0" hangingPunct="1">
      <a:defRPr sz="1598" kern="1200">
        <a:solidFill>
          <a:schemeClr val="tx1"/>
        </a:solidFill>
        <a:latin typeface="+mn-lt"/>
        <a:ea typeface="+mn-ea"/>
        <a:cs typeface="+mn-cs"/>
      </a:defRPr>
    </a:lvl6pPr>
    <a:lvl7pPr marL="3652022" algn="l" defTabSz="1217341" rtl="0" eaLnBrk="1" latinLnBrk="0" hangingPunct="1">
      <a:defRPr sz="1598" kern="1200">
        <a:solidFill>
          <a:schemeClr val="tx1"/>
        </a:solidFill>
        <a:latin typeface="+mn-lt"/>
        <a:ea typeface="+mn-ea"/>
        <a:cs typeface="+mn-cs"/>
      </a:defRPr>
    </a:lvl7pPr>
    <a:lvl8pPr marL="4260693" algn="l" defTabSz="1217341" rtl="0" eaLnBrk="1" latinLnBrk="0" hangingPunct="1">
      <a:defRPr sz="1598" kern="1200">
        <a:solidFill>
          <a:schemeClr val="tx1"/>
        </a:solidFill>
        <a:latin typeface="+mn-lt"/>
        <a:ea typeface="+mn-ea"/>
        <a:cs typeface="+mn-cs"/>
      </a:defRPr>
    </a:lvl8pPr>
    <a:lvl9pPr marL="4869363" algn="l" defTabSz="1217341" rtl="0" eaLnBrk="1" latinLnBrk="0" hangingPunct="1">
      <a:defRPr sz="159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BEC614-4E97-4FDA-A107-3894E936647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6857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22379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BEC614-4E97-4FDA-A107-3894E936647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charset="0"/>
              </a:rPr>
              <a:pPr marL="0" marR="0" lvl="0" indent="0" algn="r" defTabSz="6857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25448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BEC614-4E97-4FDA-A107-3894E936647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charset="0"/>
              </a:rPr>
              <a:pPr marL="0" marR="0" lvl="0" indent="0" algn="r" defTabSz="6857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70533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BEC614-4E97-4FDA-A107-3894E936647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6857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07828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BEC614-4E97-4FDA-A107-3894E936647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charset="0"/>
              </a:rPr>
              <a:pPr marL="0" marR="0" lvl="0" indent="0" algn="r" defTabSz="6857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06724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BEC614-4E97-4FDA-A107-3894E936647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charset="0"/>
              </a:rPr>
              <a:pPr marL="0" marR="0" lvl="0" indent="0" algn="r" defTabSz="6857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23188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BEC614-4E97-4FDA-A107-3894E936647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charset="0"/>
              </a:rPr>
              <a:pPr marL="0" marR="0" lvl="0" indent="0" algn="r" defTabSz="6857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3461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BEC614-4E97-4FDA-A107-3894E936647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charset="0"/>
              </a:rPr>
              <a:pPr marL="0" marR="0" lvl="0" indent="0" algn="r" defTabSz="6857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84265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BEC614-4E97-4FDA-A107-3894E936647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6857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50455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BEC614-4E97-4FDA-A107-3894E936647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charset="0"/>
              </a:rPr>
              <a:pPr marL="0" marR="0" lvl="0" indent="0" algn="r" defTabSz="6857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57342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>
            <a:extLst>
              <a:ext uri="{FF2B5EF4-FFF2-40B4-BE49-F238E27FC236}">
                <a16:creationId xmlns:a16="http://schemas.microsoft.com/office/drawing/2014/main" id="{D2CC526A-7424-2656-4E8E-03390472AAA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482CAAB-673F-459F-96C1-F7C5DB0166E1}" type="slidenum">
              <a:rPr lang="en-US" altLang="en-US" sz="120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21</a:t>
            </a:fld>
            <a:endParaRPr lang="en-US" altLang="en-US" sz="1200">
              <a:latin typeface="Arial" panose="020B0604020202020204" pitchFamily="34" charset="0"/>
            </a:endParaRPr>
          </a:p>
        </p:txBody>
      </p:sp>
      <p:sp>
        <p:nvSpPr>
          <p:cNvPr id="40963" name="Rectangle 2">
            <a:extLst>
              <a:ext uri="{FF2B5EF4-FFF2-40B4-BE49-F238E27FC236}">
                <a16:creationId xmlns:a16="http://schemas.microsoft.com/office/drawing/2014/main" id="{874B0717-87C5-46C4-685A-67009D5E5E07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8" name="Rectangle 3">
            <a:extLst>
              <a:ext uri="{FF2B5EF4-FFF2-40B4-BE49-F238E27FC236}">
                <a16:creationId xmlns:a16="http://schemas.microsoft.com/office/drawing/2014/main" id="{DEA09A67-F9B9-E900-0820-30B2AAD16D5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defRPr/>
            </a:pPr>
            <a:r>
              <a:rPr lang="en-US" altLang="en-US" sz="1584"/>
              <a:t>`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BEC614-4E97-4FDA-A107-3894E936647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6857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32903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BEC614-4E97-4FDA-A107-3894E936647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charset="0"/>
              </a:rPr>
              <a:pPr marL="0" marR="0" lvl="0" indent="0" algn="r" defTabSz="6857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74679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BEC614-4E97-4FDA-A107-3894E936647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6857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71445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BEC614-4E97-4FDA-A107-3894E936647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charset="0"/>
              </a:rPr>
              <a:pPr marL="0" marR="0" lvl="0" indent="0" algn="r" defTabSz="6857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7099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BEC614-4E97-4FDA-A107-3894E936647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6857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3923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BEC614-4E97-4FDA-A107-3894E936647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charset="0"/>
              </a:rPr>
              <a:pPr marL="0" marR="0" lvl="0" indent="0" algn="r" defTabSz="6857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75689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BEC614-4E97-4FDA-A107-3894E936647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6857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06092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BEC614-4E97-4FDA-A107-3894E936647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charset="0"/>
              </a:rPr>
              <a:pPr marL="0" marR="0" lvl="0" indent="0" algn="r" defTabSz="6857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4198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3778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21748" fontAlgn="auto">
              <a:spcBef>
                <a:spcPts val="0"/>
              </a:spcBef>
              <a:spcAft>
                <a:spcPts val="0"/>
              </a:spcAft>
            </a:pPr>
            <a:fld id="{CAE59AF5-EF36-4F21-887F-7A877F93772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微软雅黑 Light"/>
                <a:cs typeface="+mn-cs"/>
              </a:rPr>
              <a:pPr defTabSz="1021748" fontAlgn="auto">
                <a:spcBef>
                  <a:spcPts val="0"/>
                </a:spcBef>
                <a:spcAft>
                  <a:spcPts val="0"/>
                </a:spcAft>
              </a:pPr>
              <a:t>2022/5/5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微软雅黑 Light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21748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微软雅黑 Light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21748" fontAlgn="auto">
              <a:spcBef>
                <a:spcPts val="0"/>
              </a:spcBef>
              <a:spcAft>
                <a:spcPts val="0"/>
              </a:spcAft>
            </a:pPr>
            <a:fld id="{F9F9B4AC-B2A5-48F4-A5C5-DC31374EFE78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微软雅黑 Light"/>
                <a:cs typeface="+mn-cs"/>
              </a:rPr>
              <a:pPr defTabSz="1021748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微软雅黑 Ligh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6285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49623" y="408909"/>
            <a:ext cx="2937659" cy="650872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36647" y="408909"/>
            <a:ext cx="8642677" cy="650872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21748" fontAlgn="auto">
              <a:spcBef>
                <a:spcPts val="0"/>
              </a:spcBef>
              <a:spcAft>
                <a:spcPts val="0"/>
              </a:spcAft>
            </a:pPr>
            <a:fld id="{CAE59AF5-EF36-4F21-887F-7A877F93772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微软雅黑 Light"/>
                <a:cs typeface="+mn-cs"/>
              </a:rPr>
              <a:pPr defTabSz="1021748" fontAlgn="auto">
                <a:spcBef>
                  <a:spcPts val="0"/>
                </a:spcBef>
                <a:spcAft>
                  <a:spcPts val="0"/>
                </a:spcAft>
              </a:pPr>
              <a:t>2022/5/5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微软雅黑 Light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21748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微软雅黑 Light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21748" fontAlgn="auto">
              <a:spcBef>
                <a:spcPts val="0"/>
              </a:spcBef>
              <a:spcAft>
                <a:spcPts val="0"/>
              </a:spcAft>
            </a:pPr>
            <a:fld id="{F9F9B4AC-B2A5-48F4-A5C5-DC31374EFE78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微软雅黑 Light"/>
                <a:cs typeface="+mn-cs"/>
              </a:rPr>
              <a:pPr defTabSz="1021748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微软雅黑 Ligh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4001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02992" y="1256944"/>
            <a:ext cx="10217945" cy="2673891"/>
          </a:xfrm>
        </p:spPr>
        <p:txBody>
          <a:bodyPr anchor="b"/>
          <a:lstStyle>
            <a:lvl1pPr algn="ctr">
              <a:defRPr sz="659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2992" y="4033950"/>
            <a:ext cx="10217945" cy="1854300"/>
          </a:xfrm>
        </p:spPr>
        <p:txBody>
          <a:bodyPr/>
          <a:lstStyle>
            <a:lvl1pPr marL="0" indent="0" algn="ctr">
              <a:buNone/>
              <a:defRPr sz="2638"/>
            </a:lvl1pPr>
            <a:lvl2pPr marL="502542" indent="0" algn="ctr">
              <a:buNone/>
              <a:defRPr sz="2198"/>
            </a:lvl2pPr>
            <a:lvl3pPr marL="1005085" indent="0" algn="ctr">
              <a:buNone/>
              <a:defRPr sz="1978"/>
            </a:lvl3pPr>
            <a:lvl4pPr marL="1507628" indent="0" algn="ctr">
              <a:buNone/>
              <a:defRPr sz="1759"/>
            </a:lvl4pPr>
            <a:lvl5pPr marL="2010170" indent="0" algn="ctr">
              <a:buNone/>
              <a:defRPr sz="1759"/>
            </a:lvl5pPr>
            <a:lvl6pPr marL="2512713" indent="0" algn="ctr">
              <a:buNone/>
              <a:defRPr sz="1759"/>
            </a:lvl6pPr>
            <a:lvl7pPr marL="3015255" indent="0" algn="ctr">
              <a:buNone/>
              <a:defRPr sz="1759"/>
            </a:lvl7pPr>
            <a:lvl8pPr marL="3517798" indent="0" algn="ctr">
              <a:buNone/>
              <a:defRPr sz="1759"/>
            </a:lvl8pPr>
            <a:lvl9pPr marL="4020341" indent="0" algn="ctr">
              <a:buNone/>
              <a:defRPr sz="1759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77DD4D-7852-4B32-FCE1-B173538F2F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68757">
              <a:defRPr/>
            </a:lvl1pPr>
          </a:lstStyle>
          <a:p>
            <a:pPr>
              <a:defRPr/>
            </a:pPr>
            <a:fld id="{C1F5027B-001F-4EA4-A3DE-3D7879DF45A7}" type="datetimeFigureOut">
              <a:rPr lang="zh-CN" altLang="en-US"/>
              <a:pPr>
                <a:defRPr/>
              </a:pPr>
              <a:t>2022/5/5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A6944A-087C-084E-6762-24EA9FBAA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68757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5F2587-4A8F-4B94-25F0-77C7580D5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68375">
              <a:defRPr smtClean="0">
                <a:cs typeface="等线" panose="02010600030101010101" pitchFamily="2" charset="-122"/>
              </a:defRPr>
            </a:lvl1pPr>
          </a:lstStyle>
          <a:p>
            <a:pPr>
              <a:defRPr/>
            </a:pPr>
            <a:fld id="{09479966-9919-4B82-8F89-75FEBF9530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93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63C9AB8-DE3F-7C00-4E9D-3D7F06CCD6D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D140ED8-67CC-FBC5-BE7F-2859D0625B1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FC51D96-36C5-B538-168B-044D88F532F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F255E1-E4F6-4D7F-830E-0905DD2BBB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952597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6304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9418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1429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7304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21748" fontAlgn="auto">
              <a:spcBef>
                <a:spcPts val="0"/>
              </a:spcBef>
              <a:spcAft>
                <a:spcPts val="0"/>
              </a:spcAft>
            </a:pPr>
            <a:fld id="{CAE59AF5-EF36-4F21-887F-7A877F93772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微软雅黑 Light"/>
                <a:cs typeface="+mn-cs"/>
              </a:rPr>
              <a:pPr defTabSz="1021748" fontAlgn="auto">
                <a:spcBef>
                  <a:spcPts val="0"/>
                </a:spcBef>
                <a:spcAft>
                  <a:spcPts val="0"/>
                </a:spcAft>
              </a:pPr>
              <a:t>2022/5/5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微软雅黑 Light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21748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微软雅黑 Light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21748" fontAlgn="auto">
              <a:spcBef>
                <a:spcPts val="0"/>
              </a:spcBef>
              <a:spcAft>
                <a:spcPts val="0"/>
              </a:spcAft>
            </a:pPr>
            <a:fld id="{F9F9B4AC-B2A5-48F4-A5C5-DC31374EFE78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微软雅黑 Light"/>
                <a:cs typeface="+mn-cs"/>
              </a:rPr>
              <a:pPr defTabSz="1021748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微软雅黑 Ligh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2788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21748" fontAlgn="auto">
              <a:spcBef>
                <a:spcPts val="0"/>
              </a:spcBef>
              <a:spcAft>
                <a:spcPts val="0"/>
              </a:spcAft>
            </a:pPr>
            <a:fld id="{CAE59AF5-EF36-4F21-887F-7A877F93772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微软雅黑 Light"/>
                <a:cs typeface="+mn-cs"/>
              </a:rPr>
              <a:pPr defTabSz="1021748" fontAlgn="auto">
                <a:spcBef>
                  <a:spcPts val="0"/>
                </a:spcBef>
                <a:spcAft>
                  <a:spcPts val="0"/>
                </a:spcAft>
              </a:pPr>
              <a:t>2022/5/5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微软雅黑 Light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21748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微软雅黑 Light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21748" fontAlgn="auto">
              <a:spcBef>
                <a:spcPts val="0"/>
              </a:spcBef>
              <a:spcAft>
                <a:spcPts val="0"/>
              </a:spcAft>
            </a:pPr>
            <a:fld id="{F9F9B4AC-B2A5-48F4-A5C5-DC31374EFE78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微软雅黑 Light"/>
                <a:cs typeface="+mn-cs"/>
              </a:rPr>
              <a:pPr defTabSz="1021748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微软雅黑 Ligh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9866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8420" y="512023"/>
            <a:ext cx="4394070" cy="1792076"/>
          </a:xfrm>
        </p:spPr>
        <p:txBody>
          <a:bodyPr anchor="b"/>
          <a:lstStyle>
            <a:lvl1pPr>
              <a:defRPr sz="3576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91943" y="1105827"/>
            <a:ext cx="6897112" cy="5458009"/>
          </a:xfrm>
        </p:spPr>
        <p:txBody>
          <a:bodyPr/>
          <a:lstStyle>
            <a:lvl1pPr>
              <a:defRPr sz="3576"/>
            </a:lvl1pPr>
            <a:lvl2pPr>
              <a:defRPr sz="3129"/>
            </a:lvl2pPr>
            <a:lvl3pPr>
              <a:defRPr sz="2682"/>
            </a:lvl3pPr>
            <a:lvl4pPr>
              <a:defRPr sz="2235"/>
            </a:lvl4pPr>
            <a:lvl5pPr>
              <a:defRPr sz="2235"/>
            </a:lvl5pPr>
            <a:lvl6pPr>
              <a:defRPr sz="2235"/>
            </a:lvl6pPr>
            <a:lvl7pPr>
              <a:defRPr sz="2235"/>
            </a:lvl7pPr>
            <a:lvl8pPr>
              <a:defRPr sz="2235"/>
            </a:lvl8pPr>
            <a:lvl9pPr>
              <a:defRPr sz="223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38420" y="2304100"/>
            <a:ext cx="4394070" cy="4268626"/>
          </a:xfrm>
        </p:spPr>
        <p:txBody>
          <a:bodyPr/>
          <a:lstStyle>
            <a:lvl1pPr marL="0" indent="0">
              <a:buNone/>
              <a:defRPr sz="1788"/>
            </a:lvl1pPr>
            <a:lvl2pPr marL="510875" indent="0">
              <a:buNone/>
              <a:defRPr sz="1639"/>
            </a:lvl2pPr>
            <a:lvl3pPr marL="1021748" indent="0">
              <a:buNone/>
              <a:defRPr sz="1341"/>
            </a:lvl3pPr>
            <a:lvl4pPr marL="1532623" indent="0">
              <a:buNone/>
              <a:defRPr sz="1192"/>
            </a:lvl4pPr>
            <a:lvl5pPr marL="2043496" indent="0">
              <a:buNone/>
              <a:defRPr sz="1192"/>
            </a:lvl5pPr>
            <a:lvl6pPr marL="2554369" indent="0">
              <a:buNone/>
              <a:defRPr sz="1192"/>
            </a:lvl6pPr>
            <a:lvl7pPr marL="3065243" indent="0">
              <a:buNone/>
              <a:defRPr sz="1192"/>
            </a:lvl7pPr>
            <a:lvl8pPr marL="3576118" indent="0">
              <a:buNone/>
              <a:defRPr sz="1192"/>
            </a:lvl8pPr>
            <a:lvl9pPr marL="4086992" indent="0">
              <a:buNone/>
              <a:defRPr sz="1192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21748" fontAlgn="auto">
              <a:spcBef>
                <a:spcPts val="0"/>
              </a:spcBef>
              <a:spcAft>
                <a:spcPts val="0"/>
              </a:spcAft>
            </a:pPr>
            <a:fld id="{CAE59AF5-EF36-4F21-887F-7A877F93772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微软雅黑 Light"/>
                <a:cs typeface="+mn-cs"/>
              </a:rPr>
              <a:pPr defTabSz="1021748" fontAlgn="auto">
                <a:spcBef>
                  <a:spcPts val="0"/>
                </a:spcBef>
                <a:spcAft>
                  <a:spcPts val="0"/>
                </a:spcAft>
              </a:pPr>
              <a:t>2022/5/5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微软雅黑 Light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21748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微软雅黑 Light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21748" fontAlgn="auto">
              <a:spcBef>
                <a:spcPts val="0"/>
              </a:spcBef>
              <a:spcAft>
                <a:spcPts val="0"/>
              </a:spcAft>
            </a:pPr>
            <a:fld id="{F9F9B4AC-B2A5-48F4-A5C5-DC31374EFE78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微软雅黑 Light"/>
                <a:cs typeface="+mn-cs"/>
              </a:rPr>
              <a:pPr defTabSz="1021748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微软雅黑 Ligh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3431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8420" y="512023"/>
            <a:ext cx="4394070" cy="1792076"/>
          </a:xfrm>
        </p:spPr>
        <p:txBody>
          <a:bodyPr anchor="b"/>
          <a:lstStyle>
            <a:lvl1pPr>
              <a:defRPr sz="3576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791943" y="1105827"/>
            <a:ext cx="6897112" cy="5458009"/>
          </a:xfrm>
        </p:spPr>
        <p:txBody>
          <a:bodyPr anchor="t"/>
          <a:lstStyle>
            <a:lvl1pPr marL="0" indent="0">
              <a:buNone/>
              <a:defRPr sz="3576"/>
            </a:lvl1pPr>
            <a:lvl2pPr marL="510875" indent="0">
              <a:buNone/>
              <a:defRPr sz="3129"/>
            </a:lvl2pPr>
            <a:lvl3pPr marL="1021748" indent="0">
              <a:buNone/>
              <a:defRPr sz="2682"/>
            </a:lvl3pPr>
            <a:lvl4pPr marL="1532623" indent="0">
              <a:buNone/>
              <a:defRPr sz="2235"/>
            </a:lvl4pPr>
            <a:lvl5pPr marL="2043496" indent="0">
              <a:buNone/>
              <a:defRPr sz="2235"/>
            </a:lvl5pPr>
            <a:lvl6pPr marL="2554369" indent="0">
              <a:buNone/>
              <a:defRPr sz="2235"/>
            </a:lvl6pPr>
            <a:lvl7pPr marL="3065243" indent="0">
              <a:buNone/>
              <a:defRPr sz="2235"/>
            </a:lvl7pPr>
            <a:lvl8pPr marL="3576118" indent="0">
              <a:buNone/>
              <a:defRPr sz="2235"/>
            </a:lvl8pPr>
            <a:lvl9pPr marL="4086992" indent="0">
              <a:buNone/>
              <a:defRPr sz="2235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38420" y="2304100"/>
            <a:ext cx="4394070" cy="4268626"/>
          </a:xfrm>
        </p:spPr>
        <p:txBody>
          <a:bodyPr/>
          <a:lstStyle>
            <a:lvl1pPr marL="0" indent="0">
              <a:buNone/>
              <a:defRPr sz="1788"/>
            </a:lvl1pPr>
            <a:lvl2pPr marL="510875" indent="0">
              <a:buNone/>
              <a:defRPr sz="1639"/>
            </a:lvl2pPr>
            <a:lvl3pPr marL="1021748" indent="0">
              <a:buNone/>
              <a:defRPr sz="1341"/>
            </a:lvl3pPr>
            <a:lvl4pPr marL="1532623" indent="0">
              <a:buNone/>
              <a:defRPr sz="1192"/>
            </a:lvl4pPr>
            <a:lvl5pPr marL="2043496" indent="0">
              <a:buNone/>
              <a:defRPr sz="1192"/>
            </a:lvl5pPr>
            <a:lvl6pPr marL="2554369" indent="0">
              <a:buNone/>
              <a:defRPr sz="1192"/>
            </a:lvl6pPr>
            <a:lvl7pPr marL="3065243" indent="0">
              <a:buNone/>
              <a:defRPr sz="1192"/>
            </a:lvl7pPr>
            <a:lvl8pPr marL="3576118" indent="0">
              <a:buNone/>
              <a:defRPr sz="1192"/>
            </a:lvl8pPr>
            <a:lvl9pPr marL="4086992" indent="0">
              <a:buNone/>
              <a:defRPr sz="1192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021748" fontAlgn="auto">
              <a:spcBef>
                <a:spcPts val="0"/>
              </a:spcBef>
              <a:spcAft>
                <a:spcPts val="0"/>
              </a:spcAft>
            </a:pPr>
            <a:fld id="{CAE59AF5-EF36-4F21-887F-7A877F93772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微软雅黑 Light"/>
                <a:cs typeface="+mn-cs"/>
              </a:rPr>
              <a:pPr defTabSz="1021748" fontAlgn="auto">
                <a:spcBef>
                  <a:spcPts val="0"/>
                </a:spcBef>
                <a:spcAft>
                  <a:spcPts val="0"/>
                </a:spcAft>
              </a:pPr>
              <a:t>2022/5/5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微软雅黑 Light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021748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微软雅黑 Light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021748" fontAlgn="auto">
              <a:spcBef>
                <a:spcPts val="0"/>
              </a:spcBef>
              <a:spcAft>
                <a:spcPts val="0"/>
              </a:spcAft>
            </a:pPr>
            <a:fld id="{F9F9B4AC-B2A5-48F4-A5C5-DC31374EFE78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微软雅黑 Light"/>
                <a:cs typeface="+mn-cs"/>
              </a:rPr>
              <a:pPr defTabSz="1021748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微软雅黑 Ligh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8069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36645" y="408907"/>
            <a:ext cx="11750635" cy="1484507"/>
          </a:xfrm>
          <a:prstGeom prst="rect">
            <a:avLst/>
          </a:prstGeom>
        </p:spPr>
        <p:txBody>
          <a:bodyPr vert="horz" lIns="91426" tIns="45712" rIns="91426" bIns="45712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6645" y="2044532"/>
            <a:ext cx="11750635" cy="4873096"/>
          </a:xfrm>
          <a:prstGeom prst="rect">
            <a:avLst/>
          </a:prstGeom>
        </p:spPr>
        <p:txBody>
          <a:bodyPr vert="horz" lIns="91426" tIns="45712" rIns="91426" bIns="45712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6645" y="7118524"/>
            <a:ext cx="3065383" cy="408907"/>
          </a:xfrm>
          <a:prstGeom prst="rect">
            <a:avLst/>
          </a:prstGeom>
        </p:spPr>
        <p:txBody>
          <a:bodyPr vert="horz" lIns="91426" tIns="45712" rIns="91426" bIns="45712" rtlCol="0" anchor="ctr"/>
          <a:lstStyle>
            <a:lvl1pPr algn="l">
              <a:defRPr sz="134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1748" fontAlgn="auto">
              <a:spcBef>
                <a:spcPts val="0"/>
              </a:spcBef>
              <a:spcAft>
                <a:spcPts val="0"/>
              </a:spcAft>
            </a:pPr>
            <a:fld id="{CAE59AF5-EF36-4F21-887F-7A877F93772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微软雅黑 Light"/>
                <a:cs typeface="+mn-cs"/>
              </a:rPr>
              <a:pPr defTabSz="1021748" fontAlgn="auto">
                <a:spcBef>
                  <a:spcPts val="0"/>
                </a:spcBef>
                <a:spcAft>
                  <a:spcPts val="0"/>
                </a:spcAft>
              </a:pPr>
              <a:t>2022/5/5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微软雅黑 Light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2925" y="7118524"/>
            <a:ext cx="4598075" cy="408907"/>
          </a:xfrm>
          <a:prstGeom prst="rect">
            <a:avLst/>
          </a:prstGeom>
        </p:spPr>
        <p:txBody>
          <a:bodyPr vert="horz" lIns="91426" tIns="45712" rIns="91426" bIns="45712" rtlCol="0" anchor="ctr"/>
          <a:lstStyle>
            <a:lvl1pPr algn="ctr">
              <a:defRPr sz="134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1748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微软雅黑 Light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21897" y="7118524"/>
            <a:ext cx="3065383" cy="408907"/>
          </a:xfrm>
          <a:prstGeom prst="rect">
            <a:avLst/>
          </a:prstGeom>
        </p:spPr>
        <p:txBody>
          <a:bodyPr vert="horz" lIns="91426" tIns="45712" rIns="91426" bIns="45712" rtlCol="0" anchor="ctr"/>
          <a:lstStyle>
            <a:lvl1pPr algn="r">
              <a:defRPr sz="134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21748" fontAlgn="auto">
              <a:spcBef>
                <a:spcPts val="0"/>
              </a:spcBef>
              <a:spcAft>
                <a:spcPts val="0"/>
              </a:spcAft>
            </a:pPr>
            <a:fld id="{F9F9B4AC-B2A5-48F4-A5C5-DC31374EFE78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微软雅黑 Light"/>
                <a:cs typeface="+mn-cs"/>
              </a:rPr>
              <a:pPr defTabSz="1021748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微软雅黑 Ligh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6565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xStyles>
    <p:titleStyle>
      <a:lvl1pPr algn="l" defTabSz="1021748" rtl="0" eaLnBrk="1" latinLnBrk="0" hangingPunct="1">
        <a:lnSpc>
          <a:spcPct val="90000"/>
        </a:lnSpc>
        <a:spcBef>
          <a:spcPct val="0"/>
        </a:spcBef>
        <a:buNone/>
        <a:defRPr sz="49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5437" indent="-255437" algn="l" defTabSz="1021748" rtl="0" eaLnBrk="1" latinLnBrk="0" hangingPunct="1">
        <a:lnSpc>
          <a:spcPct val="90000"/>
        </a:lnSpc>
        <a:spcBef>
          <a:spcPts val="1117"/>
        </a:spcBef>
        <a:buFont typeface="Arial" panose="020B0604020202020204" pitchFamily="34" charset="0"/>
        <a:buChar char="•"/>
        <a:defRPr sz="3129" kern="1200">
          <a:solidFill>
            <a:schemeClr val="tx1"/>
          </a:solidFill>
          <a:latin typeface="+mn-lt"/>
          <a:ea typeface="+mn-ea"/>
          <a:cs typeface="+mn-cs"/>
        </a:defRPr>
      </a:lvl1pPr>
      <a:lvl2pPr marL="766311" indent="-255437" algn="l" defTabSz="1021748" rtl="0" eaLnBrk="1" latinLnBrk="0" hangingPunct="1">
        <a:lnSpc>
          <a:spcPct val="90000"/>
        </a:lnSpc>
        <a:spcBef>
          <a:spcPts val="559"/>
        </a:spcBef>
        <a:buFont typeface="Arial" panose="020B0604020202020204" pitchFamily="34" charset="0"/>
        <a:buChar char="•"/>
        <a:defRPr sz="2682" kern="1200">
          <a:solidFill>
            <a:schemeClr val="tx1"/>
          </a:solidFill>
          <a:latin typeface="+mn-lt"/>
          <a:ea typeface="+mn-ea"/>
          <a:cs typeface="+mn-cs"/>
        </a:defRPr>
      </a:lvl2pPr>
      <a:lvl3pPr marL="1277184" indent="-255437" algn="l" defTabSz="1021748" rtl="0" eaLnBrk="1" latinLnBrk="0" hangingPunct="1">
        <a:lnSpc>
          <a:spcPct val="90000"/>
        </a:lnSpc>
        <a:spcBef>
          <a:spcPts val="559"/>
        </a:spcBef>
        <a:buFont typeface="Arial" panose="020B0604020202020204" pitchFamily="34" charset="0"/>
        <a:buChar char="•"/>
        <a:defRPr sz="2235" kern="1200">
          <a:solidFill>
            <a:schemeClr val="tx1"/>
          </a:solidFill>
          <a:latin typeface="+mn-lt"/>
          <a:ea typeface="+mn-ea"/>
          <a:cs typeface="+mn-cs"/>
        </a:defRPr>
      </a:lvl3pPr>
      <a:lvl4pPr marL="1788059" indent="-255437" algn="l" defTabSz="1021748" rtl="0" eaLnBrk="1" latinLnBrk="0" hangingPunct="1">
        <a:lnSpc>
          <a:spcPct val="90000"/>
        </a:lnSpc>
        <a:spcBef>
          <a:spcPts val="559"/>
        </a:spcBef>
        <a:buFont typeface="Arial" panose="020B0604020202020204" pitchFamily="34" charset="0"/>
        <a:buChar char="•"/>
        <a:defRPr sz="2086" kern="1200">
          <a:solidFill>
            <a:schemeClr val="tx1"/>
          </a:solidFill>
          <a:latin typeface="+mn-lt"/>
          <a:ea typeface="+mn-ea"/>
          <a:cs typeface="+mn-cs"/>
        </a:defRPr>
      </a:lvl4pPr>
      <a:lvl5pPr marL="2298934" indent="-255437" algn="l" defTabSz="1021748" rtl="0" eaLnBrk="1" latinLnBrk="0" hangingPunct="1">
        <a:lnSpc>
          <a:spcPct val="90000"/>
        </a:lnSpc>
        <a:spcBef>
          <a:spcPts val="559"/>
        </a:spcBef>
        <a:buFont typeface="Arial" panose="020B0604020202020204" pitchFamily="34" charset="0"/>
        <a:buChar char="•"/>
        <a:defRPr sz="2086" kern="1200">
          <a:solidFill>
            <a:schemeClr val="tx1"/>
          </a:solidFill>
          <a:latin typeface="+mn-lt"/>
          <a:ea typeface="+mn-ea"/>
          <a:cs typeface="+mn-cs"/>
        </a:defRPr>
      </a:lvl5pPr>
      <a:lvl6pPr marL="2809807" indent="-255437" algn="l" defTabSz="1021748" rtl="0" eaLnBrk="1" latinLnBrk="0" hangingPunct="1">
        <a:lnSpc>
          <a:spcPct val="90000"/>
        </a:lnSpc>
        <a:spcBef>
          <a:spcPts val="559"/>
        </a:spcBef>
        <a:buFont typeface="Arial" panose="020B0604020202020204" pitchFamily="34" charset="0"/>
        <a:buChar char="•"/>
        <a:defRPr sz="2086" kern="1200">
          <a:solidFill>
            <a:schemeClr val="tx1"/>
          </a:solidFill>
          <a:latin typeface="+mn-lt"/>
          <a:ea typeface="+mn-ea"/>
          <a:cs typeface="+mn-cs"/>
        </a:defRPr>
      </a:lvl6pPr>
      <a:lvl7pPr marL="3320682" indent="-255437" algn="l" defTabSz="1021748" rtl="0" eaLnBrk="1" latinLnBrk="0" hangingPunct="1">
        <a:lnSpc>
          <a:spcPct val="90000"/>
        </a:lnSpc>
        <a:spcBef>
          <a:spcPts val="559"/>
        </a:spcBef>
        <a:buFont typeface="Arial" panose="020B0604020202020204" pitchFamily="34" charset="0"/>
        <a:buChar char="•"/>
        <a:defRPr sz="2086" kern="1200">
          <a:solidFill>
            <a:schemeClr val="tx1"/>
          </a:solidFill>
          <a:latin typeface="+mn-lt"/>
          <a:ea typeface="+mn-ea"/>
          <a:cs typeface="+mn-cs"/>
        </a:defRPr>
      </a:lvl7pPr>
      <a:lvl8pPr marL="3831555" indent="-255437" algn="l" defTabSz="1021748" rtl="0" eaLnBrk="1" latinLnBrk="0" hangingPunct="1">
        <a:lnSpc>
          <a:spcPct val="90000"/>
        </a:lnSpc>
        <a:spcBef>
          <a:spcPts val="559"/>
        </a:spcBef>
        <a:buFont typeface="Arial" panose="020B0604020202020204" pitchFamily="34" charset="0"/>
        <a:buChar char="•"/>
        <a:defRPr sz="2086" kern="1200">
          <a:solidFill>
            <a:schemeClr val="tx1"/>
          </a:solidFill>
          <a:latin typeface="+mn-lt"/>
          <a:ea typeface="+mn-ea"/>
          <a:cs typeface="+mn-cs"/>
        </a:defRPr>
      </a:lvl8pPr>
      <a:lvl9pPr marL="4342428" indent="-255437" algn="l" defTabSz="1021748" rtl="0" eaLnBrk="1" latinLnBrk="0" hangingPunct="1">
        <a:lnSpc>
          <a:spcPct val="90000"/>
        </a:lnSpc>
        <a:spcBef>
          <a:spcPts val="559"/>
        </a:spcBef>
        <a:buFont typeface="Arial" panose="020B0604020202020204" pitchFamily="34" charset="0"/>
        <a:buChar char="•"/>
        <a:defRPr sz="208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1748" rtl="0" eaLnBrk="1" latinLnBrk="0" hangingPunct="1">
        <a:defRPr sz="2086" kern="1200">
          <a:solidFill>
            <a:schemeClr val="tx1"/>
          </a:solidFill>
          <a:latin typeface="+mn-lt"/>
          <a:ea typeface="+mn-ea"/>
          <a:cs typeface="+mn-cs"/>
        </a:defRPr>
      </a:lvl1pPr>
      <a:lvl2pPr marL="510875" algn="l" defTabSz="1021748" rtl="0" eaLnBrk="1" latinLnBrk="0" hangingPunct="1">
        <a:defRPr sz="2086" kern="1200">
          <a:solidFill>
            <a:schemeClr val="tx1"/>
          </a:solidFill>
          <a:latin typeface="+mn-lt"/>
          <a:ea typeface="+mn-ea"/>
          <a:cs typeface="+mn-cs"/>
        </a:defRPr>
      </a:lvl2pPr>
      <a:lvl3pPr marL="1021748" algn="l" defTabSz="1021748" rtl="0" eaLnBrk="1" latinLnBrk="0" hangingPunct="1">
        <a:defRPr sz="2086" kern="1200">
          <a:solidFill>
            <a:schemeClr val="tx1"/>
          </a:solidFill>
          <a:latin typeface="+mn-lt"/>
          <a:ea typeface="+mn-ea"/>
          <a:cs typeface="+mn-cs"/>
        </a:defRPr>
      </a:lvl3pPr>
      <a:lvl4pPr marL="1532623" algn="l" defTabSz="1021748" rtl="0" eaLnBrk="1" latinLnBrk="0" hangingPunct="1">
        <a:defRPr sz="2086" kern="1200">
          <a:solidFill>
            <a:schemeClr val="tx1"/>
          </a:solidFill>
          <a:latin typeface="+mn-lt"/>
          <a:ea typeface="+mn-ea"/>
          <a:cs typeface="+mn-cs"/>
        </a:defRPr>
      </a:lvl4pPr>
      <a:lvl5pPr marL="2043496" algn="l" defTabSz="1021748" rtl="0" eaLnBrk="1" latinLnBrk="0" hangingPunct="1">
        <a:defRPr sz="2086" kern="1200">
          <a:solidFill>
            <a:schemeClr val="tx1"/>
          </a:solidFill>
          <a:latin typeface="+mn-lt"/>
          <a:ea typeface="+mn-ea"/>
          <a:cs typeface="+mn-cs"/>
        </a:defRPr>
      </a:lvl5pPr>
      <a:lvl6pPr marL="2554369" algn="l" defTabSz="1021748" rtl="0" eaLnBrk="1" latinLnBrk="0" hangingPunct="1">
        <a:defRPr sz="2086" kern="1200">
          <a:solidFill>
            <a:schemeClr val="tx1"/>
          </a:solidFill>
          <a:latin typeface="+mn-lt"/>
          <a:ea typeface="+mn-ea"/>
          <a:cs typeface="+mn-cs"/>
        </a:defRPr>
      </a:lvl6pPr>
      <a:lvl7pPr marL="3065243" algn="l" defTabSz="1021748" rtl="0" eaLnBrk="1" latinLnBrk="0" hangingPunct="1">
        <a:defRPr sz="2086" kern="1200">
          <a:solidFill>
            <a:schemeClr val="tx1"/>
          </a:solidFill>
          <a:latin typeface="+mn-lt"/>
          <a:ea typeface="+mn-ea"/>
          <a:cs typeface="+mn-cs"/>
        </a:defRPr>
      </a:lvl7pPr>
      <a:lvl8pPr marL="3576118" algn="l" defTabSz="1021748" rtl="0" eaLnBrk="1" latinLnBrk="0" hangingPunct="1">
        <a:defRPr sz="2086" kern="1200">
          <a:solidFill>
            <a:schemeClr val="tx1"/>
          </a:solidFill>
          <a:latin typeface="+mn-lt"/>
          <a:ea typeface="+mn-ea"/>
          <a:cs typeface="+mn-cs"/>
        </a:defRPr>
      </a:lvl8pPr>
      <a:lvl9pPr marL="4086992" algn="l" defTabSz="1021748" rtl="0" eaLnBrk="1" latinLnBrk="0" hangingPunct="1">
        <a:defRPr sz="208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7.gif"/><Relationship Id="rId4" Type="http://schemas.openxmlformats.org/officeDocument/2006/relationships/image" Target="../media/image26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>
            <a:extLst>
              <a:ext uri="{FF2B5EF4-FFF2-40B4-BE49-F238E27FC236}">
                <a16:creationId xmlns:a16="http://schemas.microsoft.com/office/drawing/2014/main" id="{6C1A7028-AF8C-83BD-51BB-9399CE72CD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82" y="1"/>
            <a:ext cx="13441363" cy="761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FBE55477-D16F-686F-11FB-ED38E6280EB1}"/>
              </a:ext>
            </a:extLst>
          </p:cNvPr>
          <p:cNvSpPr/>
          <p:nvPr/>
        </p:nvSpPr>
        <p:spPr>
          <a:xfrm>
            <a:off x="5207199" y="5159904"/>
            <a:ext cx="3209533" cy="95192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US" sz="5586" b="1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 đọc 4</a:t>
            </a:r>
            <a:endParaRPr lang="en-US" sz="5586" b="1" dirty="0">
              <a:ln/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88" name="TextBox 1">
            <a:extLst>
              <a:ext uri="{FF2B5EF4-FFF2-40B4-BE49-F238E27FC236}">
                <a16:creationId xmlns:a16="http://schemas.microsoft.com/office/drawing/2014/main" id="{0B69F185-E2E9-CE5A-9ADC-01A0BF04C9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47720" y="146050"/>
            <a:ext cx="6715125" cy="5667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en-US" altLang="en-US" sz="3087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vi-VN" altLang="en-US" sz="3087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altLang="en-US" sz="3087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ỜNG TIỂU HỌC ĐOÀN KẾT</a:t>
            </a:r>
          </a:p>
        </p:txBody>
      </p:sp>
      <p:sp>
        <p:nvSpPr>
          <p:cNvPr id="16389" name="TextBox 1">
            <a:extLst>
              <a:ext uri="{FF2B5EF4-FFF2-40B4-BE49-F238E27FC236}">
                <a16:creationId xmlns:a16="http://schemas.microsoft.com/office/drawing/2014/main" id="{D782EA75-C0DF-9907-5D1A-5997A8DF2B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932" y="3930651"/>
            <a:ext cx="12265025" cy="9064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en-US" altLang="en-US" sz="5292" b="1">
                <a:solidFill>
                  <a:srgbClr val="0000CC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Chào mừng các con đến với tiết học</a:t>
            </a:r>
          </a:p>
        </p:txBody>
      </p:sp>
      <p:sp>
        <p:nvSpPr>
          <p:cNvPr id="7" name="TextBox 1">
            <a:extLst>
              <a:ext uri="{FF2B5EF4-FFF2-40B4-BE49-F238E27FC236}">
                <a16:creationId xmlns:a16="http://schemas.microsoft.com/office/drawing/2014/main" id="{6B4FE680-B49B-3BF1-5370-51FB975EA4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5207" y="7043739"/>
            <a:ext cx="12265025" cy="5667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en-US" altLang="en-US" sz="3087" b="1">
                <a:solidFill>
                  <a:srgbClr val="7030A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Giáo viên: Hà Thanh Huyền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A074E4D4-9B10-0BCB-7786-C2D7BB474671}"/>
              </a:ext>
            </a:extLst>
          </p:cNvPr>
          <p:cNvSpPr/>
          <p:nvPr/>
        </p:nvSpPr>
        <p:spPr>
          <a:xfrm>
            <a:off x="12861131" y="5856289"/>
            <a:ext cx="223838" cy="223837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646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alphaModFix amt="2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4216598" y="168027"/>
            <a:ext cx="4395564" cy="575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微软雅黑 Light"/>
                <a:cs typeface="Arial" charset="0"/>
              </a:rPr>
              <a:t>Con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微软雅黑 Light"/>
                <a:cs typeface="Arial" charset="0"/>
              </a:rPr>
              <a:t>chim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微软雅黑 Light"/>
                <a:cs typeface="Arial" charset="0"/>
              </a:rPr>
              <a:t>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微软雅黑 Light"/>
                <a:cs typeface="Arial" charset="0"/>
              </a:rPr>
              <a:t>chiền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微软雅黑 Light"/>
                <a:cs typeface="Arial" charset="0"/>
              </a:rPr>
              <a:t>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微软雅黑 Light"/>
                <a:cs typeface="Arial" charset="0"/>
              </a:rPr>
              <a:t>chiện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微软雅黑 Light"/>
              <a:cs typeface="Arial" charset="0"/>
            </a:endParaRPr>
          </a:p>
        </p:txBody>
      </p:sp>
      <p:sp>
        <p:nvSpPr>
          <p:cNvPr id="19" name="Rectangle 42"/>
          <p:cNvSpPr txBox="1">
            <a:spLocks noChangeArrowheads="1"/>
          </p:cNvSpPr>
          <p:nvPr/>
        </p:nvSpPr>
        <p:spPr>
          <a:xfrm>
            <a:off x="1627386" y="887834"/>
            <a:ext cx="4968552" cy="6624736"/>
          </a:xfrm>
          <a:prstGeom prst="rect">
            <a:avLst/>
          </a:prstGeom>
        </p:spPr>
        <p:txBody>
          <a:bodyPr/>
          <a:lstStyle>
            <a:lvl1pPr marL="255437" indent="-255437" algn="l" defTabSz="1021748" rtl="0" eaLnBrk="1" latinLnBrk="0" hangingPunct="1">
              <a:lnSpc>
                <a:spcPct val="90000"/>
              </a:lnSpc>
              <a:spcBef>
                <a:spcPts val="1117"/>
              </a:spcBef>
              <a:buFont typeface="Arial" panose="020B0604020202020204" pitchFamily="34" charset="0"/>
              <a:buChar char="•"/>
              <a:defRPr sz="312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66311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6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77184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2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8059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98934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9807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0682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1555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42428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Con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chim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chiền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chiện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Bay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vút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,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vút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cao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Lòng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đầy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yêu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mến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Khúc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hát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ngọt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ngào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.</a:t>
            </a: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Cánh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đập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trời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xanh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Cao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hoài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,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cao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vợi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Tiếng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hót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long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lanh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Như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cành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sương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chói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.</a:t>
            </a: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Chim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ơi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,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chim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nói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.</a:t>
            </a: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Chuyện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chi,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chuyện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chi?</a:t>
            </a: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Lòng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vui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bối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rối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rgbClr val="1B05BB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Đời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lên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đến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thì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…</a:t>
            </a:r>
          </a:p>
        </p:txBody>
      </p:sp>
      <p:sp>
        <p:nvSpPr>
          <p:cNvPr id="20" name="Rectangle 43"/>
          <p:cNvSpPr txBox="1">
            <a:spLocks noChangeArrowheads="1"/>
          </p:cNvSpPr>
          <p:nvPr/>
        </p:nvSpPr>
        <p:spPr>
          <a:xfrm>
            <a:off x="6811962" y="815826"/>
            <a:ext cx="4320480" cy="6624736"/>
          </a:xfrm>
          <a:prstGeom prst="rect">
            <a:avLst/>
          </a:prstGeom>
        </p:spPr>
        <p:txBody>
          <a:bodyPr/>
          <a:lstStyle>
            <a:lvl1pPr marL="255437" indent="-255437" algn="l" defTabSz="1021748" rtl="0" eaLnBrk="1" latinLnBrk="0" hangingPunct="1">
              <a:lnSpc>
                <a:spcPct val="90000"/>
              </a:lnSpc>
              <a:spcBef>
                <a:spcPts val="1117"/>
              </a:spcBef>
              <a:buFont typeface="Arial" panose="020B0604020202020204" pitchFamily="34" charset="0"/>
              <a:buChar char="•"/>
              <a:defRPr sz="312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66311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6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77184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2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8059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98934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9807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0682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1555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42428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Tiếng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ngọc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trong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veo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Chim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reo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từng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chuỗi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Lòng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chim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vui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nhiều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Hót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không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biết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mỏi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.</a:t>
            </a: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		</a:t>
            </a: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Chim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bay,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chim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sà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Lúa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tròn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bụng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sữa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Đồng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quê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chan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chứa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Những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lời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chim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ca.</a:t>
            </a: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		</a:t>
            </a: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Bay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cao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,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cao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vút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Chim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biến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mất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rồi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Chỉ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còn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tiếng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hót</a:t>
            </a:r>
            <a:endParaRPr kumimoji="0" lang="es-MX" sz="3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Làm</a:t>
            </a:r>
            <a:r>
              <a:rPr kumimoji="0" lang="es-MX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s-MX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xanh</a:t>
            </a:r>
            <a:r>
              <a:rPr kumimoji="0" lang="es-MX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da </a:t>
            </a:r>
            <a:r>
              <a:rPr kumimoji="0" lang="es-MX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trời</a:t>
            </a:r>
            <a:r>
              <a:rPr kumimoji="0" lang="es-MX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…</a:t>
            </a:r>
            <a:r>
              <a:rPr kumimoji="0" lang="es-MX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	</a:t>
            </a:r>
          </a:p>
          <a:p>
            <a:pPr marL="182880" marR="0" lvl="0" indent="-255437" algn="r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		              </a:t>
            </a:r>
            <a:r>
              <a:rPr kumimoji="0" lang="es-MX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Huy </a:t>
            </a:r>
            <a:r>
              <a:rPr kumimoji="0" lang="es-MX" sz="2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Cận</a:t>
            </a:r>
            <a:r>
              <a:rPr kumimoji="0" 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72141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alphaModFix amt="2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433"/>
            <a:ext cx="13623925" cy="7663458"/>
          </a:xfrm>
          <a:prstGeom prst="rect">
            <a:avLst/>
          </a:prstGeom>
        </p:spPr>
      </p:pic>
      <p:pic>
        <p:nvPicPr>
          <p:cNvPr id="20" name="Picture 2" descr="C:\Users\Administrator\Desktop\中秋03a.png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668" y="-3834"/>
            <a:ext cx="2690708" cy="2689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8" descr="C:\Users\Administrator\Desktop\a0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377825"/>
            <a:ext cx="2298700" cy="130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0272" y="1175866"/>
            <a:ext cx="9080500" cy="511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8" descr="C:\Users\Administrator\Desktop\a0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6122" y="1556866"/>
            <a:ext cx="2946400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58" y="3425890"/>
            <a:ext cx="9734550" cy="426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5098" y="-336302"/>
            <a:ext cx="7277100" cy="290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422" y="2848040"/>
            <a:ext cx="7480300" cy="485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Rectangle 26"/>
          <p:cNvSpPr/>
          <p:nvPr/>
        </p:nvSpPr>
        <p:spPr>
          <a:xfrm>
            <a:off x="4651722" y="2976066"/>
            <a:ext cx="5423281" cy="116955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53911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0" b="1" i="0" u="none" strike="noStrike" kern="1200" cap="none" spc="0" normalizeH="0" baseline="0" noProof="0" dirty="0" err="1">
                <a:ln w="11430"/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微软雅黑 Light"/>
                <a:cs typeface="Arial" charset="0"/>
              </a:rPr>
              <a:t>Tìm</a:t>
            </a:r>
            <a:r>
              <a:rPr kumimoji="0" lang="en-US" sz="7000" b="1" i="0" u="none" strike="noStrike" kern="1200" cap="none" spc="0" normalizeH="0" baseline="0" noProof="0" dirty="0">
                <a:ln w="11430"/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微软雅黑 Light"/>
                <a:cs typeface="Arial" charset="0"/>
              </a:rPr>
              <a:t> </a:t>
            </a:r>
            <a:r>
              <a:rPr kumimoji="0" lang="en-US" sz="7000" b="1" i="0" u="none" strike="noStrike" kern="1200" cap="none" spc="0" normalizeH="0" baseline="0" noProof="0" dirty="0" err="1">
                <a:ln w="11430"/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微软雅黑 Light"/>
                <a:cs typeface="Arial" charset="0"/>
              </a:rPr>
              <a:t>hiểu</a:t>
            </a:r>
            <a:r>
              <a:rPr kumimoji="0" lang="en-US" sz="7000" b="1" i="0" u="none" strike="noStrike" kern="1200" cap="none" spc="0" normalizeH="0" baseline="0" noProof="0" dirty="0">
                <a:ln w="11430"/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微软雅黑 Light"/>
                <a:cs typeface="Arial" charset="0"/>
              </a:rPr>
              <a:t> </a:t>
            </a:r>
            <a:r>
              <a:rPr kumimoji="0" lang="en-US" sz="7000" b="1" i="0" u="none" strike="noStrike" kern="1200" cap="none" spc="0" normalizeH="0" baseline="0" noProof="0" dirty="0" err="1">
                <a:ln w="11430"/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微软雅黑 Light"/>
                <a:cs typeface="Arial" charset="0"/>
              </a:rPr>
              <a:t>bài</a:t>
            </a:r>
            <a:endParaRPr kumimoji="0" lang="en-US" sz="7000" b="1" i="0" u="none" strike="noStrike" kern="1200" cap="none" spc="0" normalizeH="0" baseline="0" noProof="0" dirty="0">
              <a:ln w="11430"/>
              <a:solidFill>
                <a:srgbClr val="FF0000"/>
              </a:solidFill>
              <a:effectLst/>
              <a:uLnTx/>
              <a:uFillTx/>
              <a:latin typeface="Arial" charset="0"/>
              <a:ea typeface="微软雅黑 Light"/>
              <a:cs typeface="Arial" charset="0"/>
            </a:endParaRPr>
          </a:p>
        </p:txBody>
      </p:sp>
      <p:pic>
        <p:nvPicPr>
          <p:cNvPr id="28" name="Picture 8" descr="C:\Users\Administrator\Desktop\a0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9647" y="3820641"/>
            <a:ext cx="2946400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3" r="18628"/>
          <a:stretch>
            <a:fillRect/>
          </a:stretch>
        </p:blipFill>
        <p:spPr bwMode="auto">
          <a:xfrm>
            <a:off x="10805318" y="32776"/>
            <a:ext cx="2830513" cy="336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1183" y="95002"/>
            <a:ext cx="2525712" cy="269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0807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alphaModFix amt="2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4216598" y="168027"/>
            <a:ext cx="4395564" cy="575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微软雅黑 Light"/>
                <a:cs typeface="Arial" charset="0"/>
              </a:rPr>
              <a:t>Con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微软雅黑 Light"/>
                <a:cs typeface="Arial" charset="0"/>
              </a:rPr>
              <a:t>chim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微软雅黑 Light"/>
                <a:cs typeface="Arial" charset="0"/>
              </a:rPr>
              <a:t>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微软雅黑 Light"/>
                <a:cs typeface="Arial" charset="0"/>
              </a:rPr>
              <a:t>chiền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微软雅黑 Light"/>
                <a:cs typeface="Arial" charset="0"/>
              </a:rPr>
              <a:t>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微软雅黑 Light"/>
                <a:cs typeface="Arial" charset="0"/>
              </a:rPr>
              <a:t>chiện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微软雅黑 Light"/>
              <a:cs typeface="Arial" charset="0"/>
            </a:endParaRPr>
          </a:p>
        </p:txBody>
      </p:sp>
      <p:sp>
        <p:nvSpPr>
          <p:cNvPr id="19" name="Rectangle 42"/>
          <p:cNvSpPr txBox="1">
            <a:spLocks noChangeArrowheads="1"/>
          </p:cNvSpPr>
          <p:nvPr/>
        </p:nvSpPr>
        <p:spPr>
          <a:xfrm>
            <a:off x="2275458" y="815826"/>
            <a:ext cx="4104456" cy="5832648"/>
          </a:xfrm>
          <a:prstGeom prst="rect">
            <a:avLst/>
          </a:prstGeom>
        </p:spPr>
        <p:txBody>
          <a:bodyPr/>
          <a:lstStyle>
            <a:lvl1pPr marL="255437" indent="-255437" algn="l" defTabSz="1021748" rtl="0" eaLnBrk="1" latinLnBrk="0" hangingPunct="1">
              <a:lnSpc>
                <a:spcPct val="90000"/>
              </a:lnSpc>
              <a:spcBef>
                <a:spcPts val="1117"/>
              </a:spcBef>
              <a:buFont typeface="Arial" panose="020B0604020202020204" pitchFamily="34" charset="0"/>
              <a:buChar char="•"/>
              <a:defRPr sz="312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66311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6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77184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2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8059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98934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9807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0682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1555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42428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Con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chiền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chiện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Bay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vút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vút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cao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Lòng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đầy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yêu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mến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Khúc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hát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ngọt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ngào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.</a:t>
            </a: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Cánh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đập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trời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xanh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Cao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hoài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cao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vợi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Tiếng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hót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long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lanh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Như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cành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sương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chói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.</a:t>
            </a: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ơi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nói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.</a:t>
            </a: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Chuyện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chi,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chuyện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chi?</a:t>
            </a: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Lòng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vui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bối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rối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Đời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lên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đến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thì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…</a:t>
            </a:r>
          </a:p>
        </p:txBody>
      </p:sp>
      <p:sp>
        <p:nvSpPr>
          <p:cNvPr id="20" name="Rectangle 43"/>
          <p:cNvSpPr txBox="1">
            <a:spLocks noChangeArrowheads="1"/>
          </p:cNvSpPr>
          <p:nvPr/>
        </p:nvSpPr>
        <p:spPr>
          <a:xfrm>
            <a:off x="7099994" y="743818"/>
            <a:ext cx="3888432" cy="5976664"/>
          </a:xfrm>
          <a:prstGeom prst="rect">
            <a:avLst/>
          </a:prstGeom>
        </p:spPr>
        <p:txBody>
          <a:bodyPr/>
          <a:lstStyle>
            <a:lvl1pPr marL="255437" indent="-255437" algn="l" defTabSz="1021748" rtl="0" eaLnBrk="1" latinLnBrk="0" hangingPunct="1">
              <a:lnSpc>
                <a:spcPct val="90000"/>
              </a:lnSpc>
              <a:spcBef>
                <a:spcPts val="1117"/>
              </a:spcBef>
              <a:buFont typeface="Arial" panose="020B0604020202020204" pitchFamily="34" charset="0"/>
              <a:buChar char="•"/>
              <a:defRPr sz="312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66311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6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77184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2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8059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98934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9807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0682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1555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42428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Tiếng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ngọc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trong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veo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reo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từng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chuỗi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Lòng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vui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nhiều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Hót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không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biết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mỏi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.</a:t>
            </a: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		</a:t>
            </a: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bay,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sà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Lúa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tròn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bụng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sữa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Đồng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quê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chan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chứa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Những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lời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ca.</a:t>
            </a: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		</a:t>
            </a: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Bay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cao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cao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vút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biến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mất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rồi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Chỉ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còn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tiếng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hót</a:t>
            </a:r>
            <a:endParaRPr kumimoji="0" lang="es-MX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Làm</a:t>
            </a:r>
            <a:r>
              <a:rPr kumimoji="0" lang="es-MX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s-MX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xanh</a:t>
            </a:r>
            <a:r>
              <a:rPr kumimoji="0" lang="es-MX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da </a:t>
            </a:r>
            <a:r>
              <a:rPr kumimoji="0" lang="es-MX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trời</a:t>
            </a:r>
            <a:r>
              <a:rPr kumimoji="0" lang="es-MX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…</a:t>
            </a:r>
            <a:endParaRPr kumimoji="0" lang="en-US" sz="2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87326" y="6936506"/>
            <a:ext cx="105851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3000" dirty="0">
                <a:solidFill>
                  <a:srgbClr val="1B05BB"/>
                </a:solidFill>
              </a:rPr>
              <a:t>Con </a:t>
            </a:r>
            <a:r>
              <a:rPr lang="en-US" sz="3000" dirty="0" err="1">
                <a:solidFill>
                  <a:srgbClr val="1B05BB"/>
                </a:solidFill>
              </a:rPr>
              <a:t>chim</a:t>
            </a:r>
            <a:r>
              <a:rPr lang="en-US" sz="3000" dirty="0">
                <a:solidFill>
                  <a:srgbClr val="1B05BB"/>
                </a:solidFill>
              </a:rPr>
              <a:t> </a:t>
            </a:r>
            <a:r>
              <a:rPr lang="en-US" sz="3000" dirty="0" err="1">
                <a:solidFill>
                  <a:srgbClr val="1B05BB"/>
                </a:solidFill>
              </a:rPr>
              <a:t>chiền</a:t>
            </a:r>
            <a:r>
              <a:rPr lang="en-US" sz="3000" dirty="0">
                <a:solidFill>
                  <a:srgbClr val="1B05BB"/>
                </a:solidFill>
              </a:rPr>
              <a:t> </a:t>
            </a:r>
            <a:r>
              <a:rPr lang="en-US" sz="3000" dirty="0" err="1">
                <a:solidFill>
                  <a:srgbClr val="1B05BB"/>
                </a:solidFill>
              </a:rPr>
              <a:t>chiện</a:t>
            </a:r>
            <a:r>
              <a:rPr lang="en-US" sz="3000" dirty="0">
                <a:solidFill>
                  <a:srgbClr val="1B05BB"/>
                </a:solidFill>
              </a:rPr>
              <a:t> bay </a:t>
            </a:r>
            <a:r>
              <a:rPr lang="en-US" sz="3000" dirty="0" err="1">
                <a:solidFill>
                  <a:srgbClr val="1B05BB"/>
                </a:solidFill>
              </a:rPr>
              <a:t>trong</a:t>
            </a:r>
            <a:r>
              <a:rPr lang="en-US" sz="3000" dirty="0">
                <a:solidFill>
                  <a:srgbClr val="1B05BB"/>
                </a:solidFill>
              </a:rPr>
              <a:t> </a:t>
            </a:r>
            <a:r>
              <a:rPr lang="en-US" sz="3000" dirty="0" err="1">
                <a:solidFill>
                  <a:srgbClr val="1B05BB"/>
                </a:solidFill>
              </a:rPr>
              <a:t>khung</a:t>
            </a:r>
            <a:r>
              <a:rPr lang="en-US" sz="3000" dirty="0">
                <a:solidFill>
                  <a:srgbClr val="1B05BB"/>
                </a:solidFill>
              </a:rPr>
              <a:t> </a:t>
            </a:r>
            <a:r>
              <a:rPr lang="en-US" sz="3000" dirty="0" err="1">
                <a:solidFill>
                  <a:srgbClr val="1B05BB"/>
                </a:solidFill>
              </a:rPr>
              <a:t>cảnh</a:t>
            </a:r>
            <a:r>
              <a:rPr lang="en-US" sz="3000" dirty="0">
                <a:solidFill>
                  <a:srgbClr val="1B05BB"/>
                </a:solidFill>
              </a:rPr>
              <a:t> </a:t>
            </a:r>
            <a:r>
              <a:rPr lang="en-US" sz="3000" dirty="0" err="1">
                <a:solidFill>
                  <a:srgbClr val="1B05BB"/>
                </a:solidFill>
              </a:rPr>
              <a:t>như</a:t>
            </a:r>
            <a:r>
              <a:rPr lang="en-US" sz="3000" dirty="0">
                <a:solidFill>
                  <a:srgbClr val="1B05BB"/>
                </a:solidFill>
              </a:rPr>
              <a:t> </a:t>
            </a:r>
            <a:r>
              <a:rPr lang="en-US" sz="3000" dirty="0" err="1">
                <a:solidFill>
                  <a:srgbClr val="1B05BB"/>
                </a:solidFill>
              </a:rPr>
              <a:t>thế</a:t>
            </a:r>
            <a:r>
              <a:rPr lang="en-US" sz="3000" dirty="0">
                <a:solidFill>
                  <a:srgbClr val="1B05BB"/>
                </a:solidFill>
              </a:rPr>
              <a:t> </a:t>
            </a:r>
            <a:r>
              <a:rPr lang="en-US" sz="3000" dirty="0" err="1">
                <a:solidFill>
                  <a:srgbClr val="1B05BB"/>
                </a:solidFill>
              </a:rPr>
              <a:t>nào</a:t>
            </a:r>
            <a:r>
              <a:rPr lang="en-US" sz="3000" dirty="0">
                <a:solidFill>
                  <a:srgbClr val="1B05BB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164119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alphaModFix amt="2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434"/>
            <a:ext cx="8422279" cy="3880645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4291682" y="702118"/>
            <a:ext cx="4896544" cy="129614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Khung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cảnh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thiên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nhiên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627386" y="3264098"/>
            <a:ext cx="3528392" cy="19025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Bầu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trời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xanh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8036098" y="3264098"/>
            <a:ext cx="3456384" cy="19025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Cánh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đồng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lúa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đang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đơm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bông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8" name="Straight Arrow Connector 27"/>
          <p:cNvCxnSpPr>
            <a:stCxn id="2" idx="2"/>
            <a:endCxn id="14" idx="0"/>
          </p:cNvCxnSpPr>
          <p:nvPr/>
        </p:nvCxnSpPr>
        <p:spPr>
          <a:xfrm flipH="1">
            <a:off x="3391582" y="1998262"/>
            <a:ext cx="3348372" cy="1265836"/>
          </a:xfrm>
          <a:prstGeom prst="straightConnector1">
            <a:avLst/>
          </a:prstGeom>
          <a:ln w="57150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2" idx="2"/>
            <a:endCxn id="39" idx="0"/>
          </p:cNvCxnSpPr>
          <p:nvPr/>
        </p:nvCxnSpPr>
        <p:spPr>
          <a:xfrm>
            <a:off x="6739954" y="1998262"/>
            <a:ext cx="3024336" cy="1265836"/>
          </a:xfrm>
          <a:prstGeom prst="straightConnector1">
            <a:avLst/>
          </a:prstGeom>
          <a:ln w="57150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ound Diagonal Corner Rectangle 49"/>
          <p:cNvSpPr/>
          <p:nvPr/>
        </p:nvSpPr>
        <p:spPr>
          <a:xfrm>
            <a:off x="5585193" y="6174726"/>
            <a:ext cx="2592288" cy="1008112"/>
          </a:xfrm>
          <a:prstGeom prst="round2DiagRect">
            <a:avLst>
              <a:gd name="adj1" fmla="val 16667"/>
              <a:gd name="adj2" fmla="val 28219"/>
            </a:avLst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Thanh</a:t>
            </a:r>
            <a:r>
              <a:rPr lang="en-US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bình</a:t>
            </a:r>
            <a:endParaRPr lang="en-US" sz="3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4" name="Straight Arrow Connector 43"/>
          <p:cNvCxnSpPr>
            <a:stCxn id="14" idx="2"/>
            <a:endCxn id="50" idx="3"/>
          </p:cNvCxnSpPr>
          <p:nvPr/>
        </p:nvCxnSpPr>
        <p:spPr>
          <a:xfrm>
            <a:off x="3391582" y="5166614"/>
            <a:ext cx="3489755" cy="1008112"/>
          </a:xfrm>
          <a:prstGeom prst="straightConnector1">
            <a:avLst/>
          </a:prstGeom>
          <a:ln w="57150">
            <a:solidFill>
              <a:srgbClr val="CC99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>
            <a:stCxn id="39" idx="2"/>
            <a:endCxn id="50" idx="3"/>
          </p:cNvCxnSpPr>
          <p:nvPr/>
        </p:nvCxnSpPr>
        <p:spPr>
          <a:xfrm flipH="1">
            <a:off x="6881337" y="5166614"/>
            <a:ext cx="2882953" cy="1008112"/>
          </a:xfrm>
          <a:prstGeom prst="straightConnector1">
            <a:avLst/>
          </a:prstGeom>
          <a:ln w="57150">
            <a:solidFill>
              <a:srgbClr val="CC99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7271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39" grpId="0" animBg="1"/>
      <p:bldP spid="5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alphaModFix amt="2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4216598" y="168027"/>
            <a:ext cx="4395564" cy="575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微软雅黑 Light"/>
                <a:cs typeface="Arial" charset="0"/>
              </a:rPr>
              <a:t>Con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微软雅黑 Light"/>
                <a:cs typeface="Arial" charset="0"/>
              </a:rPr>
              <a:t>chim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微软雅黑 Light"/>
                <a:cs typeface="Arial" charset="0"/>
              </a:rPr>
              <a:t>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微软雅黑 Light"/>
                <a:cs typeface="Arial" charset="0"/>
              </a:rPr>
              <a:t>chiền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微软雅黑 Light"/>
                <a:cs typeface="Arial" charset="0"/>
              </a:rPr>
              <a:t>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微软雅黑 Light"/>
                <a:cs typeface="Arial" charset="0"/>
              </a:rPr>
              <a:t>chiện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微软雅黑 Light"/>
              <a:cs typeface="Arial" charset="0"/>
            </a:endParaRPr>
          </a:p>
        </p:txBody>
      </p:sp>
      <p:sp>
        <p:nvSpPr>
          <p:cNvPr id="19" name="Rectangle 42"/>
          <p:cNvSpPr txBox="1">
            <a:spLocks noChangeArrowheads="1"/>
          </p:cNvSpPr>
          <p:nvPr/>
        </p:nvSpPr>
        <p:spPr>
          <a:xfrm>
            <a:off x="2275458" y="815826"/>
            <a:ext cx="4104456" cy="5832648"/>
          </a:xfrm>
          <a:prstGeom prst="rect">
            <a:avLst/>
          </a:prstGeom>
        </p:spPr>
        <p:txBody>
          <a:bodyPr/>
          <a:lstStyle>
            <a:lvl1pPr marL="255437" indent="-255437" algn="l" defTabSz="1021748" rtl="0" eaLnBrk="1" latinLnBrk="0" hangingPunct="1">
              <a:lnSpc>
                <a:spcPct val="90000"/>
              </a:lnSpc>
              <a:spcBef>
                <a:spcPts val="1117"/>
              </a:spcBef>
              <a:buFont typeface="Arial" panose="020B0604020202020204" pitchFamily="34" charset="0"/>
              <a:buChar char="•"/>
              <a:defRPr sz="312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66311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6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77184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2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8059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98934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9807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0682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1555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42428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Con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chiền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chiện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Bay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vút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vút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cao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Lòng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đầy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yêu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mến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Khúc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hát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ngọt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ngào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.</a:t>
            </a: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Cánh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đập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trời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xanh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Cao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hoài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cao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vợi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Tiếng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hót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long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lanh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Như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cành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sương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chói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.</a:t>
            </a: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ơi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nói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.</a:t>
            </a: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Chuyện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chi,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chuyện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chi?</a:t>
            </a: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Lòng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vui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bối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rối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Đời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lên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đến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thì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…</a:t>
            </a:r>
          </a:p>
        </p:txBody>
      </p:sp>
      <p:sp>
        <p:nvSpPr>
          <p:cNvPr id="20" name="Rectangle 43"/>
          <p:cNvSpPr txBox="1">
            <a:spLocks noChangeArrowheads="1"/>
          </p:cNvSpPr>
          <p:nvPr/>
        </p:nvSpPr>
        <p:spPr>
          <a:xfrm>
            <a:off x="7099994" y="743818"/>
            <a:ext cx="3888432" cy="5976664"/>
          </a:xfrm>
          <a:prstGeom prst="rect">
            <a:avLst/>
          </a:prstGeom>
        </p:spPr>
        <p:txBody>
          <a:bodyPr/>
          <a:lstStyle>
            <a:lvl1pPr marL="255437" indent="-255437" algn="l" defTabSz="1021748" rtl="0" eaLnBrk="1" latinLnBrk="0" hangingPunct="1">
              <a:lnSpc>
                <a:spcPct val="90000"/>
              </a:lnSpc>
              <a:spcBef>
                <a:spcPts val="1117"/>
              </a:spcBef>
              <a:buFont typeface="Arial" panose="020B0604020202020204" pitchFamily="34" charset="0"/>
              <a:buChar char="•"/>
              <a:defRPr sz="312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66311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6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77184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2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8059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98934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9807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0682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1555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42428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Tiếng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ngọc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trong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veo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reo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từng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chuỗi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Lòng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vui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nhiều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Hót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không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biết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mỏi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.</a:t>
            </a: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		</a:t>
            </a: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bay,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sà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Lúa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tròn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bụng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sữa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Đồng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quê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chan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chứa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Những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lời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ca.</a:t>
            </a: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		</a:t>
            </a: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Bay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cao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cao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vút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biến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mất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rồi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Chỉ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còn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tiếng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hót</a:t>
            </a:r>
            <a:endParaRPr kumimoji="0" lang="es-MX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Làm</a:t>
            </a:r>
            <a:r>
              <a:rPr kumimoji="0" lang="es-MX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s-MX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xanh</a:t>
            </a:r>
            <a:r>
              <a:rPr kumimoji="0" lang="es-MX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da </a:t>
            </a:r>
            <a:r>
              <a:rPr kumimoji="0" lang="es-MX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trời</a:t>
            </a:r>
            <a:r>
              <a:rPr kumimoji="0" lang="es-MX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…</a:t>
            </a:r>
            <a:endParaRPr kumimoji="0" lang="en-US" sz="2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7226" y="6825524"/>
            <a:ext cx="13249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ea typeface="微软雅黑 Light"/>
              </a:rPr>
              <a:t>Tìm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ea typeface="微软雅黑 Light"/>
              </a:rPr>
              <a:t> chi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ea typeface="微软雅黑 Light"/>
              </a:rPr>
              <a:t>tiết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ea typeface="微软雅黑 Light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ea typeface="微软雅黑 Light"/>
              </a:rPr>
              <a:t>nói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ea typeface="微软雅黑 Light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ea typeface="微软雅黑 Light"/>
              </a:rPr>
              <a:t>về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ea typeface="微软雅黑 Light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ea typeface="微软雅黑 Light"/>
              </a:rPr>
              <a:t>chim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ea typeface="微软雅黑 Light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ea typeface="微软雅黑 Light"/>
              </a:rPr>
              <a:t>chiền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ea typeface="微软雅黑 Light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ea typeface="微软雅黑 Light"/>
              </a:rPr>
              <a:t>chiện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ea typeface="微软雅黑 Light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ea typeface="微软雅黑 Light"/>
              </a:rPr>
              <a:t>tự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ea typeface="微软雅黑 Light"/>
              </a:rPr>
              <a:t> do bay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ea typeface="微软雅黑 Light"/>
              </a:rPr>
              <a:t>lượn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ea typeface="微软雅黑 Light"/>
              </a:rPr>
              <a:t> </a:t>
            </a:r>
            <a:r>
              <a:rPr lang="en-US" sz="2800" dirty="0" err="1">
                <a:solidFill>
                  <a:srgbClr val="1B05BB"/>
                </a:solidFill>
                <a:ea typeface="微软雅黑 Light"/>
              </a:rPr>
              <a:t>giữa</a:t>
            </a:r>
            <a:r>
              <a:rPr lang="en-US" sz="2800" dirty="0">
                <a:solidFill>
                  <a:srgbClr val="1B05BB"/>
                </a:solidFill>
                <a:ea typeface="微软雅黑 Light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ea typeface="微软雅黑 Light"/>
              </a:rPr>
              <a:t>không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ea typeface="微软雅黑 Light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ea typeface="微软雅黑 Light"/>
              </a:rPr>
              <a:t>gian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ea typeface="微软雅黑 Light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ea typeface="微软雅黑 Light"/>
              </a:rPr>
              <a:t>cao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ea typeface="微软雅黑 Light"/>
              </a:rPr>
              <a:t> </a:t>
            </a:r>
            <a:r>
              <a:rPr kumimoji="0" lang="en-US" sz="2800" b="0" i="0" u="none" strike="noStrike" kern="1200" cap="none" spc="0" normalizeH="0" noProof="0" dirty="0" err="1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ea typeface="微软雅黑 Light"/>
              </a:rPr>
              <a:t>rộng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ea typeface="微软雅黑 Light"/>
              </a:rPr>
              <a:t>?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1B05BB"/>
              </a:solidFill>
              <a:effectLst/>
              <a:uLnTx/>
              <a:uFillTx/>
              <a:ea typeface="微软雅黑 Light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7203370" y="5454818"/>
            <a:ext cx="256092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347466" y="1607914"/>
            <a:ext cx="252028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347466" y="3264098"/>
            <a:ext cx="3024336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390979" y="3696146"/>
            <a:ext cx="277689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7132078" y="3342749"/>
            <a:ext cx="306426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7271363" y="5880268"/>
            <a:ext cx="2785691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763290" y="6810135"/>
            <a:ext cx="1238351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nl-NL" sz="3000" b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Vì bay lượn tự do nên lòng chim vui nhiều, hót không biết mệt mỏi</a:t>
            </a:r>
            <a:endParaRPr lang="en-US" sz="3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7003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xit" presetSubtype="2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2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alphaModFix amt="2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4216598" y="168027"/>
            <a:ext cx="4395564" cy="575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微软雅黑 Light"/>
                <a:cs typeface="Arial" charset="0"/>
              </a:rPr>
              <a:t>Con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微软雅黑 Light"/>
                <a:cs typeface="Arial" charset="0"/>
              </a:rPr>
              <a:t>chim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微软雅黑 Light"/>
                <a:cs typeface="Arial" charset="0"/>
              </a:rPr>
              <a:t>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微软雅黑 Light"/>
                <a:cs typeface="Arial" charset="0"/>
              </a:rPr>
              <a:t>chiền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微软雅黑 Light"/>
                <a:cs typeface="Arial" charset="0"/>
              </a:rPr>
              <a:t>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微软雅黑 Light"/>
                <a:cs typeface="Arial" charset="0"/>
              </a:rPr>
              <a:t>chiện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微软雅黑 Light"/>
              <a:cs typeface="Arial" charset="0"/>
            </a:endParaRPr>
          </a:p>
        </p:txBody>
      </p:sp>
      <p:sp>
        <p:nvSpPr>
          <p:cNvPr id="19" name="Rectangle 42"/>
          <p:cNvSpPr txBox="1">
            <a:spLocks noChangeArrowheads="1"/>
          </p:cNvSpPr>
          <p:nvPr/>
        </p:nvSpPr>
        <p:spPr>
          <a:xfrm>
            <a:off x="2275458" y="815826"/>
            <a:ext cx="4104456" cy="5832648"/>
          </a:xfrm>
          <a:prstGeom prst="rect">
            <a:avLst/>
          </a:prstGeom>
        </p:spPr>
        <p:txBody>
          <a:bodyPr/>
          <a:lstStyle>
            <a:lvl1pPr marL="255437" indent="-255437" algn="l" defTabSz="1021748" rtl="0" eaLnBrk="1" latinLnBrk="0" hangingPunct="1">
              <a:lnSpc>
                <a:spcPct val="90000"/>
              </a:lnSpc>
              <a:spcBef>
                <a:spcPts val="1117"/>
              </a:spcBef>
              <a:buFont typeface="Arial" panose="020B0604020202020204" pitchFamily="34" charset="0"/>
              <a:buChar char="•"/>
              <a:defRPr sz="312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66311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6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77184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2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8059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98934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9807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0682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1555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42428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Con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chiền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chiện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Bay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vút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vút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cao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Lòng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đầy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yêu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mến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Khúc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hát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ngọt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ngào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.</a:t>
            </a: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Cánh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đập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trời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xanh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Cao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hoài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cao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vợi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Tiếng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hót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long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lanh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Như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cành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sương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chói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.</a:t>
            </a: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ơi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nói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.</a:t>
            </a: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Chuyện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chi,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chuyện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chi?</a:t>
            </a: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Lòng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vui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bối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rối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Đời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lên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đến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thì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…</a:t>
            </a:r>
          </a:p>
        </p:txBody>
      </p:sp>
      <p:sp>
        <p:nvSpPr>
          <p:cNvPr id="20" name="Rectangle 43"/>
          <p:cNvSpPr txBox="1">
            <a:spLocks noChangeArrowheads="1"/>
          </p:cNvSpPr>
          <p:nvPr/>
        </p:nvSpPr>
        <p:spPr>
          <a:xfrm>
            <a:off x="7099994" y="743818"/>
            <a:ext cx="3888432" cy="5976664"/>
          </a:xfrm>
          <a:prstGeom prst="rect">
            <a:avLst/>
          </a:prstGeom>
        </p:spPr>
        <p:txBody>
          <a:bodyPr/>
          <a:lstStyle>
            <a:lvl1pPr marL="255437" indent="-255437" algn="l" defTabSz="1021748" rtl="0" eaLnBrk="1" latinLnBrk="0" hangingPunct="1">
              <a:lnSpc>
                <a:spcPct val="90000"/>
              </a:lnSpc>
              <a:spcBef>
                <a:spcPts val="1117"/>
              </a:spcBef>
              <a:buFont typeface="Arial" panose="020B0604020202020204" pitchFamily="34" charset="0"/>
              <a:buChar char="•"/>
              <a:defRPr sz="312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66311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6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77184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2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8059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98934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9807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0682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1555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42428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Tiếng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ngọc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trong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veo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reo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từng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chuỗi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Lòng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vui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nhiều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Hót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không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biết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mỏi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.</a:t>
            </a: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		</a:t>
            </a: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bay,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sà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Lúa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tròn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bụng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sữa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Đồng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quê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chan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chứa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Những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lời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ca.</a:t>
            </a: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		</a:t>
            </a: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Bay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cao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cao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vút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biến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mất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rồi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Chỉ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còn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tiếng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hót</a:t>
            </a:r>
            <a:endParaRPr kumimoji="0" lang="es-MX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Làm</a:t>
            </a:r>
            <a:r>
              <a:rPr kumimoji="0" lang="es-MX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s-MX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xanh</a:t>
            </a:r>
            <a:r>
              <a:rPr kumimoji="0" lang="es-MX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da </a:t>
            </a:r>
            <a:r>
              <a:rPr kumimoji="0" lang="es-MX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trời</a:t>
            </a:r>
            <a:r>
              <a:rPr kumimoji="0" lang="es-MX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…</a:t>
            </a:r>
            <a:endParaRPr kumimoji="0" lang="en-US" sz="2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39354" y="6887436"/>
            <a:ext cx="105851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nl-NL" sz="3000" dirty="0">
                <a:solidFill>
                  <a:srgbClr val="1B05BB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Tìm những câu thơ nói về tiếng hót của chim chiền chiện? </a:t>
            </a:r>
            <a:endParaRPr lang="en-US" sz="3000" dirty="0">
              <a:solidFill>
                <a:srgbClr val="1B05B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2347466" y="2431370"/>
            <a:ext cx="3096344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419474" y="4097714"/>
            <a:ext cx="2952328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347466" y="4508554"/>
            <a:ext cx="3528392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419474" y="5774218"/>
            <a:ext cx="3600400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2419474" y="5352330"/>
            <a:ext cx="2736304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7244010" y="1175866"/>
            <a:ext cx="3240360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7244010" y="1607914"/>
            <a:ext cx="3240360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7213530" y="4190042"/>
            <a:ext cx="3240360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223690" y="4611930"/>
            <a:ext cx="2900640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7223690" y="6308754"/>
            <a:ext cx="2612608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7213530" y="6740802"/>
            <a:ext cx="2612608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3211562" y="6868770"/>
            <a:ext cx="662473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rgbClr val="FF0000"/>
                </a:solidFill>
              </a:rPr>
              <a:t>=&gt; </a:t>
            </a:r>
            <a:r>
              <a:rPr lang="en-US" sz="3000" b="1" dirty="0" err="1">
                <a:solidFill>
                  <a:srgbClr val="FF0000"/>
                </a:solidFill>
              </a:rPr>
              <a:t>Tràn</a:t>
            </a:r>
            <a:r>
              <a:rPr lang="en-US" sz="3000" b="1" dirty="0">
                <a:solidFill>
                  <a:srgbClr val="FF0000"/>
                </a:solidFill>
              </a:rPr>
              <a:t> </a:t>
            </a:r>
            <a:r>
              <a:rPr lang="en-US" sz="3000" b="1" dirty="0" err="1">
                <a:solidFill>
                  <a:srgbClr val="FF0000"/>
                </a:solidFill>
              </a:rPr>
              <a:t>ngập</a:t>
            </a:r>
            <a:r>
              <a:rPr lang="en-US" sz="3000" b="1" dirty="0">
                <a:solidFill>
                  <a:srgbClr val="FF0000"/>
                </a:solidFill>
              </a:rPr>
              <a:t> </a:t>
            </a:r>
            <a:r>
              <a:rPr lang="en-US" sz="3000" b="1" dirty="0" err="1">
                <a:solidFill>
                  <a:srgbClr val="FF0000"/>
                </a:solidFill>
              </a:rPr>
              <a:t>niềm</a:t>
            </a:r>
            <a:r>
              <a:rPr lang="en-US" sz="3000" b="1" dirty="0">
                <a:solidFill>
                  <a:srgbClr val="FF0000"/>
                </a:solidFill>
              </a:rPr>
              <a:t> </a:t>
            </a:r>
            <a:r>
              <a:rPr lang="en-US" sz="3000" b="1" dirty="0" err="1">
                <a:solidFill>
                  <a:srgbClr val="FF0000"/>
                </a:solidFill>
              </a:rPr>
              <a:t>vui</a:t>
            </a:r>
            <a:r>
              <a:rPr lang="en-US" sz="3000" b="1" dirty="0">
                <a:solidFill>
                  <a:srgbClr val="FF0000"/>
                </a:solidFill>
              </a:rPr>
              <a:t>, </a:t>
            </a:r>
            <a:r>
              <a:rPr lang="en-US" sz="3000" b="1" dirty="0" err="1">
                <a:solidFill>
                  <a:srgbClr val="FF0000"/>
                </a:solidFill>
              </a:rPr>
              <a:t>hạnh</a:t>
            </a:r>
            <a:r>
              <a:rPr lang="en-US" sz="3000" b="1" dirty="0">
                <a:solidFill>
                  <a:srgbClr val="FF0000"/>
                </a:solidFill>
              </a:rPr>
              <a:t> </a:t>
            </a:r>
            <a:r>
              <a:rPr lang="en-US" sz="3000" b="1" dirty="0" err="1">
                <a:solidFill>
                  <a:srgbClr val="FF0000"/>
                </a:solidFill>
              </a:rPr>
              <a:t>phúc</a:t>
            </a:r>
            <a:r>
              <a:rPr lang="en-US" sz="3000" b="1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66511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alphaModFix amt="2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C:\Users\Administrator\Desktop\中秋03a.png"/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668" y="-3834"/>
            <a:ext cx="2690708" cy="2689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8" descr="C:\Users\Administrator\Desktop\a09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377825"/>
            <a:ext cx="2298700" cy="130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8" descr="C:\Users\Administrator\Desktop\a09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6122" y="1556866"/>
            <a:ext cx="2946400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5098" y="-336302"/>
            <a:ext cx="7277100" cy="290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8" descr="C:\Users\Administrator\Desktop\a09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5296" y="-38616"/>
            <a:ext cx="2946400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3" r="18628"/>
          <a:stretch>
            <a:fillRect/>
          </a:stretch>
        </p:blipFill>
        <p:spPr bwMode="auto">
          <a:xfrm>
            <a:off x="11801956" y="32776"/>
            <a:ext cx="1833875" cy="2182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1183" y="95002"/>
            <a:ext cx="2525712" cy="269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619229" y="1984544"/>
            <a:ext cx="2877711" cy="7848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53911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500" b="1" i="1" u="none" strike="noStrike" kern="1200" cap="none" spc="0" normalizeH="0" baseline="0" noProof="0" dirty="0" err="1">
                <a:ln w="11430"/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微软雅黑 Light"/>
                <a:cs typeface="Arial" charset="0"/>
              </a:rPr>
              <a:t>Nội</a:t>
            </a:r>
            <a:r>
              <a:rPr kumimoji="0" lang="en-US" sz="4500" b="1" i="1" u="none" strike="noStrike" kern="1200" cap="none" spc="0" normalizeH="0" noProof="0" dirty="0">
                <a:ln w="11430"/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微软雅黑 Light"/>
                <a:cs typeface="Arial" charset="0"/>
              </a:rPr>
              <a:t> dung:</a:t>
            </a:r>
            <a:endParaRPr kumimoji="0" lang="en-US" sz="4500" b="1" i="1" u="none" strike="noStrike" kern="1200" cap="none" spc="0" normalizeH="0" baseline="0" noProof="0" dirty="0">
              <a:ln w="11430"/>
              <a:solidFill>
                <a:srgbClr val="FF0000"/>
              </a:solidFill>
              <a:effectLst/>
              <a:uLnTx/>
              <a:uFillTx/>
              <a:latin typeface="Arial" charset="0"/>
              <a:ea typeface="微软雅黑 Light"/>
              <a:cs typeface="Arial" charset="0"/>
            </a:endParaRPr>
          </a:p>
        </p:txBody>
      </p:sp>
      <p:sp>
        <p:nvSpPr>
          <p:cNvPr id="15" name="Text Box 22"/>
          <p:cNvSpPr txBox="1">
            <a:spLocks noChangeArrowheads="1"/>
          </p:cNvSpPr>
          <p:nvPr/>
        </p:nvSpPr>
        <p:spPr bwMode="auto">
          <a:xfrm>
            <a:off x="585758" y="2868097"/>
            <a:ext cx="1202533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0000FF"/>
                </a:solidFill>
              </a:rPr>
              <a:t>    </a:t>
            </a:r>
            <a:r>
              <a:rPr lang="nl-NL" sz="3200" dirty="0">
                <a:solidFill>
                  <a:srgbClr val="1B05BB"/>
                </a:solidFill>
              </a:rPr>
              <a:t>Bài thơ ca ngợi cuộc sống yên bình, tự do và sự ấm no ở làng quê Việt Nam.</a:t>
            </a:r>
            <a:endParaRPr lang="en-US" sz="3200" dirty="0">
              <a:solidFill>
                <a:srgbClr val="1B05B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845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alphaModFix amt="2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433"/>
            <a:ext cx="13623925" cy="7663458"/>
          </a:xfrm>
          <a:prstGeom prst="rect">
            <a:avLst/>
          </a:prstGeom>
        </p:spPr>
      </p:pic>
      <p:pic>
        <p:nvPicPr>
          <p:cNvPr id="20" name="Picture 2" descr="C:\Users\Administrator\Desktop\中秋03a.png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668" y="-3834"/>
            <a:ext cx="2690708" cy="2689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8" descr="C:\Users\Administrator\Desktop\a0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377825"/>
            <a:ext cx="2298700" cy="130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0272" y="1175866"/>
            <a:ext cx="9080500" cy="511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8" descr="C:\Users\Administrator\Desktop\a0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6122" y="1556866"/>
            <a:ext cx="2946400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58" y="3425890"/>
            <a:ext cx="9734550" cy="426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5098" y="-336302"/>
            <a:ext cx="7277100" cy="290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422" y="2848040"/>
            <a:ext cx="7480300" cy="485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Rectangle 26"/>
          <p:cNvSpPr/>
          <p:nvPr/>
        </p:nvSpPr>
        <p:spPr>
          <a:xfrm>
            <a:off x="4353567" y="2976066"/>
            <a:ext cx="6019598" cy="116955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53911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7000" b="1" dirty="0" err="1">
                <a:ln w="11430"/>
                <a:solidFill>
                  <a:srgbClr val="FF0000"/>
                </a:solidFill>
                <a:ea typeface="微软雅黑 Light"/>
              </a:rPr>
              <a:t>Đọc</a:t>
            </a:r>
            <a:r>
              <a:rPr lang="en-US" sz="7000" b="1" dirty="0">
                <a:ln w="11430"/>
                <a:solidFill>
                  <a:srgbClr val="FF0000"/>
                </a:solidFill>
                <a:ea typeface="微软雅黑 Light"/>
              </a:rPr>
              <a:t> </a:t>
            </a:r>
            <a:r>
              <a:rPr lang="en-US" sz="7000" b="1" dirty="0" err="1">
                <a:ln w="11430"/>
                <a:solidFill>
                  <a:srgbClr val="FF0000"/>
                </a:solidFill>
                <a:ea typeface="微软雅黑 Light"/>
              </a:rPr>
              <a:t>diễn</a:t>
            </a:r>
            <a:r>
              <a:rPr lang="en-US" sz="7000" b="1" dirty="0">
                <a:ln w="11430"/>
                <a:solidFill>
                  <a:srgbClr val="FF0000"/>
                </a:solidFill>
                <a:ea typeface="微软雅黑 Light"/>
              </a:rPr>
              <a:t> </a:t>
            </a:r>
            <a:r>
              <a:rPr lang="en-US" sz="7000" b="1" dirty="0" err="1">
                <a:ln w="11430"/>
                <a:solidFill>
                  <a:srgbClr val="FF0000"/>
                </a:solidFill>
                <a:ea typeface="微软雅黑 Light"/>
              </a:rPr>
              <a:t>cảm</a:t>
            </a:r>
            <a:endParaRPr kumimoji="0" lang="en-US" sz="7000" b="1" i="0" u="none" strike="noStrike" kern="1200" cap="none" spc="0" normalizeH="0" baseline="0" noProof="0" dirty="0">
              <a:ln w="11430"/>
              <a:solidFill>
                <a:srgbClr val="FF0000"/>
              </a:solidFill>
              <a:effectLst/>
              <a:uLnTx/>
              <a:uFillTx/>
              <a:latin typeface="Arial" charset="0"/>
              <a:ea typeface="微软雅黑 Light"/>
              <a:cs typeface="Arial" charset="0"/>
            </a:endParaRPr>
          </a:p>
        </p:txBody>
      </p:sp>
      <p:pic>
        <p:nvPicPr>
          <p:cNvPr id="28" name="Picture 8" descr="C:\Users\Administrator\Desktop\a0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9647" y="3820641"/>
            <a:ext cx="2946400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3" r="18628"/>
          <a:stretch>
            <a:fillRect/>
          </a:stretch>
        </p:blipFill>
        <p:spPr bwMode="auto">
          <a:xfrm>
            <a:off x="10805318" y="32776"/>
            <a:ext cx="2830513" cy="336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1183" y="95002"/>
            <a:ext cx="2525712" cy="269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1668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alphaModFix amt="2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434"/>
            <a:ext cx="8422279" cy="3880645"/>
          </a:xfrm>
          <a:prstGeom prst="rect">
            <a:avLst/>
          </a:prstGeom>
        </p:spPr>
      </p:pic>
      <p:sp>
        <p:nvSpPr>
          <p:cNvPr id="18" name="Rectangle 42"/>
          <p:cNvSpPr txBox="1">
            <a:spLocks noChangeArrowheads="1"/>
          </p:cNvSpPr>
          <p:nvPr/>
        </p:nvSpPr>
        <p:spPr>
          <a:xfrm>
            <a:off x="4507706" y="1103858"/>
            <a:ext cx="4968552" cy="6323051"/>
          </a:xfrm>
          <a:prstGeom prst="rect">
            <a:avLst/>
          </a:prstGeom>
        </p:spPr>
        <p:txBody>
          <a:bodyPr/>
          <a:lstStyle>
            <a:lvl1pPr marL="255437" indent="-255437" algn="l" defTabSz="1021748" rtl="0" eaLnBrk="1" latinLnBrk="0" hangingPunct="1">
              <a:lnSpc>
                <a:spcPct val="90000"/>
              </a:lnSpc>
              <a:spcBef>
                <a:spcPts val="1117"/>
              </a:spcBef>
              <a:buFont typeface="Arial" panose="020B0604020202020204" pitchFamily="34" charset="0"/>
              <a:buChar char="•"/>
              <a:defRPr sz="312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66311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6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77184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2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8059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98934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9807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0682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1555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42428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Con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chim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chiền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chiện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Bay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vút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,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vút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cao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Lòng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đầy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yêu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mến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Khúc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hát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ngọt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ngào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.</a:t>
            </a: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Cánh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đập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trời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xanh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Cao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hoài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,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cao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vợi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Tiếng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hót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long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lanh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Như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cành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sương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chói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.</a:t>
            </a: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Chim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ơi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,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chim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nói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.</a:t>
            </a: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Chuyện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chi,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chuyện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chi?</a:t>
            </a: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Lòng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vui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bối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rối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Đời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lên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đến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thì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…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61506" y="323964"/>
            <a:ext cx="3690434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53911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1" dirty="0" err="1">
                <a:ln w="11430"/>
                <a:solidFill>
                  <a:srgbClr val="FF0000"/>
                </a:solidFill>
                <a:ea typeface="微软雅黑 Light"/>
              </a:rPr>
              <a:t>Đọc</a:t>
            </a:r>
            <a:r>
              <a:rPr lang="en-US" sz="4000" b="1" i="1" dirty="0">
                <a:ln w="11430"/>
                <a:solidFill>
                  <a:srgbClr val="FF0000"/>
                </a:solidFill>
                <a:ea typeface="微软雅黑 Light"/>
              </a:rPr>
              <a:t> </a:t>
            </a:r>
            <a:r>
              <a:rPr lang="en-US" sz="4000" b="1" i="1" dirty="0" err="1">
                <a:ln w="11430"/>
                <a:solidFill>
                  <a:srgbClr val="FF0000"/>
                </a:solidFill>
                <a:ea typeface="微软雅黑 Light"/>
              </a:rPr>
              <a:t>diễn</a:t>
            </a:r>
            <a:r>
              <a:rPr lang="en-US" sz="4000" b="1" i="1" dirty="0">
                <a:ln w="11430"/>
                <a:solidFill>
                  <a:srgbClr val="FF0000"/>
                </a:solidFill>
                <a:ea typeface="微软雅黑 Light"/>
              </a:rPr>
              <a:t> </a:t>
            </a:r>
            <a:r>
              <a:rPr lang="en-US" sz="4000" b="1" i="1" dirty="0" err="1">
                <a:ln w="11430"/>
                <a:solidFill>
                  <a:srgbClr val="FF0000"/>
                </a:solidFill>
                <a:ea typeface="微软雅黑 Light"/>
              </a:rPr>
              <a:t>cảm</a:t>
            </a:r>
            <a:r>
              <a:rPr lang="en-US" sz="4000" b="1" i="1" dirty="0">
                <a:ln w="11430"/>
                <a:solidFill>
                  <a:srgbClr val="FF0000"/>
                </a:solidFill>
                <a:ea typeface="微软雅黑 Light"/>
              </a:rPr>
              <a:t>:</a:t>
            </a:r>
            <a:endParaRPr kumimoji="0" lang="en-US" sz="4000" b="1" i="1" u="none" strike="noStrike" kern="1200" cap="none" spc="0" normalizeH="0" baseline="0" noProof="0" dirty="0">
              <a:ln w="11430"/>
              <a:solidFill>
                <a:srgbClr val="FF0000"/>
              </a:solidFill>
              <a:effectLst/>
              <a:uLnTx/>
              <a:uFillTx/>
              <a:ea typeface="微软雅黑 Light"/>
            </a:endParaRPr>
          </a:p>
        </p:txBody>
      </p:sp>
      <p:sp>
        <p:nvSpPr>
          <p:cNvPr id="20" name="Rectangle 42"/>
          <p:cNvSpPr txBox="1">
            <a:spLocks noChangeArrowheads="1"/>
          </p:cNvSpPr>
          <p:nvPr/>
        </p:nvSpPr>
        <p:spPr>
          <a:xfrm>
            <a:off x="4507706" y="1103858"/>
            <a:ext cx="4968552" cy="6323051"/>
          </a:xfrm>
          <a:prstGeom prst="rect">
            <a:avLst/>
          </a:prstGeom>
        </p:spPr>
        <p:txBody>
          <a:bodyPr/>
          <a:lstStyle>
            <a:lvl1pPr marL="255437" indent="-255437" algn="l" defTabSz="1021748" rtl="0" eaLnBrk="1" latinLnBrk="0" hangingPunct="1">
              <a:lnSpc>
                <a:spcPct val="90000"/>
              </a:lnSpc>
              <a:spcBef>
                <a:spcPts val="1117"/>
              </a:spcBef>
              <a:buFont typeface="Arial" panose="020B0604020202020204" pitchFamily="34" charset="0"/>
              <a:buChar char="•"/>
              <a:defRPr sz="312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66311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6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77184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2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8059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98934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9807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0682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1555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42428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Con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chim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chiền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chiện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Bay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vút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,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vút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cao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Lòng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đầy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yêu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mến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Khúc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hát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ngọt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ngào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.</a:t>
            </a: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Cánh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đập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trời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xanh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Cao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hoài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,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cao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vợi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Tiếng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hót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long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lanh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Như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cành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sương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chói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.</a:t>
            </a: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Chim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ơi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,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chim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nói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.</a:t>
            </a: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Chuyện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chi,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chuyện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chi?</a:t>
            </a: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Lòng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vui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bối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rối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Đời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lên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đến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thì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…</a:t>
            </a:r>
          </a:p>
        </p:txBody>
      </p:sp>
    </p:spTree>
    <p:extLst>
      <p:ext uri="{BB962C8B-B14F-4D97-AF65-F5344CB8AC3E}">
        <p14:creationId xmlns:p14="http://schemas.microsoft.com/office/powerpoint/2010/main" val="1268833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alphaModFix amt="2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433"/>
            <a:ext cx="13623925" cy="7663458"/>
          </a:xfrm>
          <a:prstGeom prst="rect">
            <a:avLst/>
          </a:prstGeom>
        </p:spPr>
      </p:pic>
      <p:pic>
        <p:nvPicPr>
          <p:cNvPr id="20" name="Picture 2" descr="C:\Users\Administrator\Desktop\中秋03a.png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668" y="-3834"/>
            <a:ext cx="2690708" cy="2689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8" descr="C:\Users\Administrator\Desktop\a0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377825"/>
            <a:ext cx="2298700" cy="130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0272" y="1175866"/>
            <a:ext cx="9080500" cy="511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8" descr="C:\Users\Administrator\Desktop\a0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6122" y="1556866"/>
            <a:ext cx="2946400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58" y="3425890"/>
            <a:ext cx="9734550" cy="426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5098" y="-336302"/>
            <a:ext cx="7277100" cy="290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422" y="2848040"/>
            <a:ext cx="7480300" cy="485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Rectangle 26"/>
          <p:cNvSpPr/>
          <p:nvPr/>
        </p:nvSpPr>
        <p:spPr>
          <a:xfrm>
            <a:off x="4005719" y="2976066"/>
            <a:ext cx="6715300" cy="116955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53911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0" b="1" i="0" u="none" strike="noStrike" kern="1200" cap="none" spc="0" normalizeH="0" baseline="0" noProof="0" dirty="0" err="1">
                <a:ln w="11430"/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微软雅黑 Light"/>
                <a:cs typeface="Arial" charset="0"/>
              </a:rPr>
              <a:t>Học</a:t>
            </a:r>
            <a:r>
              <a:rPr kumimoji="0" lang="en-US" sz="7000" b="1" i="0" u="none" strike="noStrike" kern="1200" cap="none" spc="0" normalizeH="0" noProof="0" dirty="0">
                <a:ln w="11430"/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微软雅黑 Light"/>
                <a:cs typeface="Arial" charset="0"/>
              </a:rPr>
              <a:t> </a:t>
            </a:r>
            <a:r>
              <a:rPr kumimoji="0" lang="en-US" sz="7000" b="1" i="0" u="none" strike="noStrike" kern="1200" cap="none" spc="0" normalizeH="0" noProof="0" dirty="0" err="1">
                <a:ln w="11430"/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微软雅黑 Light"/>
                <a:cs typeface="Arial" charset="0"/>
              </a:rPr>
              <a:t>thuộc</a:t>
            </a:r>
            <a:r>
              <a:rPr kumimoji="0" lang="en-US" sz="7000" b="1" i="0" u="none" strike="noStrike" kern="1200" cap="none" spc="0" normalizeH="0" noProof="0" dirty="0">
                <a:ln w="11430"/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微软雅黑 Light"/>
                <a:cs typeface="Arial" charset="0"/>
              </a:rPr>
              <a:t> </a:t>
            </a:r>
            <a:r>
              <a:rPr kumimoji="0" lang="en-US" sz="7000" b="1" i="0" u="none" strike="noStrike" kern="1200" cap="none" spc="0" normalizeH="0" noProof="0" dirty="0" err="1">
                <a:ln w="11430"/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微软雅黑 Light"/>
                <a:cs typeface="Arial" charset="0"/>
              </a:rPr>
              <a:t>lòng</a:t>
            </a:r>
            <a:endParaRPr kumimoji="0" lang="en-US" sz="7000" b="1" i="0" u="none" strike="noStrike" kern="1200" cap="none" spc="0" normalizeH="0" baseline="0" noProof="0" dirty="0">
              <a:ln w="11430"/>
              <a:solidFill>
                <a:srgbClr val="FF0000"/>
              </a:solidFill>
              <a:effectLst/>
              <a:uLnTx/>
              <a:uFillTx/>
              <a:latin typeface="Arial" charset="0"/>
              <a:ea typeface="微软雅黑 Light"/>
              <a:cs typeface="Arial" charset="0"/>
            </a:endParaRPr>
          </a:p>
        </p:txBody>
      </p:sp>
      <p:pic>
        <p:nvPicPr>
          <p:cNvPr id="28" name="Picture 8" descr="C:\Users\Administrator\Desktop\a0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9647" y="3820641"/>
            <a:ext cx="2946400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3" r="18628"/>
          <a:stretch>
            <a:fillRect/>
          </a:stretch>
        </p:blipFill>
        <p:spPr bwMode="auto">
          <a:xfrm>
            <a:off x="10805318" y="32776"/>
            <a:ext cx="2830513" cy="336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1183" y="95002"/>
            <a:ext cx="2525712" cy="269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7861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alphaModFix amt="2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433"/>
            <a:ext cx="13623925" cy="7663458"/>
          </a:xfrm>
          <a:prstGeom prst="rect">
            <a:avLst/>
          </a:prstGeom>
        </p:spPr>
      </p:pic>
      <p:pic>
        <p:nvPicPr>
          <p:cNvPr id="20" name="Picture 2" descr="C:\Users\Administrator\Desktop\中秋03a.png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668" y="-3834"/>
            <a:ext cx="2690708" cy="2689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8" descr="C:\Users\Administrator\Desktop\a0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377825"/>
            <a:ext cx="2298700" cy="130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0272" y="1175866"/>
            <a:ext cx="9080500" cy="511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8" descr="C:\Users\Administrator\Desktop\a0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6122" y="1556866"/>
            <a:ext cx="2946400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58" y="3425890"/>
            <a:ext cx="9734550" cy="426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5098" y="-336302"/>
            <a:ext cx="7277100" cy="290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422" y="2848040"/>
            <a:ext cx="7480300" cy="485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Rectangle 26"/>
          <p:cNvSpPr/>
          <p:nvPr/>
        </p:nvSpPr>
        <p:spPr>
          <a:xfrm>
            <a:off x="5221235" y="3031417"/>
            <a:ext cx="4390946" cy="109260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defTabSz="539116">
              <a:defRPr/>
            </a:pPr>
            <a:r>
              <a:rPr lang="en-US" sz="6500" b="1" dirty="0" err="1">
                <a:ln w="11430"/>
                <a:solidFill>
                  <a:srgbClr val="FF0000"/>
                </a:solidFill>
              </a:rPr>
              <a:t>Khởi</a:t>
            </a:r>
            <a:r>
              <a:rPr lang="en-US" sz="6500" b="1" dirty="0">
                <a:ln w="11430"/>
                <a:solidFill>
                  <a:srgbClr val="FF0000"/>
                </a:solidFill>
              </a:rPr>
              <a:t> </a:t>
            </a:r>
            <a:r>
              <a:rPr lang="en-US" sz="6500" b="1" dirty="0" err="1">
                <a:ln w="11430"/>
                <a:solidFill>
                  <a:srgbClr val="FF0000"/>
                </a:solidFill>
              </a:rPr>
              <a:t>động</a:t>
            </a:r>
            <a:endParaRPr lang="en-US" sz="6500" b="1" dirty="0">
              <a:ln w="11430"/>
              <a:solidFill>
                <a:srgbClr val="FF0000"/>
              </a:solidFill>
            </a:endParaRPr>
          </a:p>
        </p:txBody>
      </p:sp>
      <p:pic>
        <p:nvPicPr>
          <p:cNvPr id="28" name="Picture 8" descr="C:\Users\Administrator\Desktop\a0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9647" y="3820641"/>
            <a:ext cx="2946400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3" r="18628"/>
          <a:stretch>
            <a:fillRect/>
          </a:stretch>
        </p:blipFill>
        <p:spPr bwMode="auto">
          <a:xfrm>
            <a:off x="10805318" y="32776"/>
            <a:ext cx="2830513" cy="336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1183" y="95002"/>
            <a:ext cx="2525712" cy="269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8291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3">
            <a:extLst>
              <a:ext uri="{FF2B5EF4-FFF2-40B4-BE49-F238E27FC236}">
                <a16:creationId xmlns:a16="http://schemas.microsoft.com/office/drawing/2014/main" id="{20357878-73BF-A5BF-3420-39DF6A6853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6357" y="1033464"/>
            <a:ext cx="3440113" cy="3449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3" name="图片 5">
            <a:extLst>
              <a:ext uri="{FF2B5EF4-FFF2-40B4-BE49-F238E27FC236}">
                <a16:creationId xmlns:a16="http://schemas.microsoft.com/office/drawing/2014/main" id="{8030B149-29B3-E351-A550-08F8D640DD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31" y="4673600"/>
            <a:ext cx="2281238" cy="288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4" name="图片 7">
            <a:extLst>
              <a:ext uri="{FF2B5EF4-FFF2-40B4-BE49-F238E27FC236}">
                <a16:creationId xmlns:a16="http://schemas.microsoft.com/office/drawing/2014/main" id="{ED7AE214-8BC0-4E43-8500-46481079E4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5995" y="3625851"/>
            <a:ext cx="2420937" cy="399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5" name="图片 12" descr="图片包含 鲜花, 植物&#10;&#10;自动生成的说明">
            <a:extLst>
              <a:ext uri="{FF2B5EF4-FFF2-40B4-BE49-F238E27FC236}">
                <a16:creationId xmlns:a16="http://schemas.microsoft.com/office/drawing/2014/main" id="{CC849AC3-6554-C615-AF4A-76B63A092FA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3657" y="-19050"/>
            <a:ext cx="4613275" cy="572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6" name="图片 12">
            <a:extLst>
              <a:ext uri="{FF2B5EF4-FFF2-40B4-BE49-F238E27FC236}">
                <a16:creationId xmlns:a16="http://schemas.microsoft.com/office/drawing/2014/main" id="{B7E9B001-5F4B-6A7E-2B1C-A7D82AAE9D1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195" y="19051"/>
            <a:ext cx="3919537" cy="392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7" name="图片 12">
            <a:extLst>
              <a:ext uri="{FF2B5EF4-FFF2-40B4-BE49-F238E27FC236}">
                <a16:creationId xmlns:a16="http://schemas.microsoft.com/office/drawing/2014/main" id="{0E1F74D2-A388-790E-BAC9-352A9FB2FD9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6" y="-171450"/>
            <a:ext cx="3919538" cy="392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8" name="图片 3">
            <a:extLst>
              <a:ext uri="{FF2B5EF4-FFF2-40B4-BE49-F238E27FC236}">
                <a16:creationId xmlns:a16="http://schemas.microsoft.com/office/drawing/2014/main" id="{CB933837-23E3-043E-8C0E-E2BF0141CCA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38"/>
          <a:stretch>
            <a:fillRect/>
          </a:stretch>
        </p:blipFill>
        <p:spPr bwMode="auto">
          <a:xfrm>
            <a:off x="10671969" y="5492751"/>
            <a:ext cx="1528762" cy="207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A1BB046F-90F0-2196-02A3-0FA3C7E3BA34}"/>
              </a:ext>
            </a:extLst>
          </p:cNvPr>
          <p:cNvSpPr/>
          <p:nvPr/>
        </p:nvSpPr>
        <p:spPr>
          <a:xfrm>
            <a:off x="3102269" y="2897123"/>
            <a:ext cx="7569701" cy="116217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835074">
              <a:defRPr/>
            </a:pPr>
            <a:r>
              <a:rPr lang="en-US" sz="6952" b="1">
                <a:ln w="12700">
                  <a:solidFill>
                    <a:srgbClr val="44546A">
                      <a:lumMod val="7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rgbClr val="44546A">
                      <a:lumMod val="75000"/>
                    </a:srgbClr>
                  </a:outerShdw>
                </a:effectLst>
                <a:ea typeface="微软雅黑"/>
              </a:rPr>
              <a:t>Củng cố - Dặn dò</a:t>
            </a:r>
            <a:endParaRPr lang="en-US" sz="6952" b="1" dirty="0">
              <a:ln w="12700">
                <a:solidFill>
                  <a:srgbClr val="44546A">
                    <a:lumMod val="7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rgbClr val="44546A">
                    <a:lumMod val="75000"/>
                  </a:srgbClr>
                </a:outerShdw>
              </a:effectLst>
              <a:ea typeface="微软雅黑"/>
            </a:endParaRPr>
          </a:p>
        </p:txBody>
      </p:sp>
      <p:pic>
        <p:nvPicPr>
          <p:cNvPr id="35850" name="图片 2">
            <a:extLst>
              <a:ext uri="{FF2B5EF4-FFF2-40B4-BE49-F238E27FC236}">
                <a16:creationId xmlns:a16="http://schemas.microsoft.com/office/drawing/2014/main" id="{FE42DDE0-C498-806C-FCF2-19238C4FC06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7157" y="55564"/>
            <a:ext cx="2595563" cy="166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1" name="图片 11" descr="36f9a2a7dc2088575b3175c2c9b24629">
            <a:extLst>
              <a:ext uri="{FF2B5EF4-FFF2-40B4-BE49-F238E27FC236}">
                <a16:creationId xmlns:a16="http://schemas.microsoft.com/office/drawing/2014/main" id="{038A51FC-B5B7-218A-FE59-4A2FE344ED7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9220" y="5492751"/>
            <a:ext cx="3944937" cy="207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2" name="图片 16">
            <a:extLst>
              <a:ext uri="{FF2B5EF4-FFF2-40B4-BE49-F238E27FC236}">
                <a16:creationId xmlns:a16="http://schemas.microsoft.com/office/drawing/2014/main" id="{1C6F3A64-D802-1053-FB5D-E02B90880C3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19" y="3462338"/>
            <a:ext cx="5980112" cy="447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3" name="图片 7">
            <a:extLst>
              <a:ext uri="{FF2B5EF4-FFF2-40B4-BE49-F238E27FC236}">
                <a16:creationId xmlns:a16="http://schemas.microsoft.com/office/drawing/2014/main" id="{7DB5D337-AF0B-B917-6BAD-B3C8AE2850A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970" y="5440364"/>
            <a:ext cx="2439987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4" name="图片 7">
            <a:extLst>
              <a:ext uri="{FF2B5EF4-FFF2-40B4-BE49-F238E27FC236}">
                <a16:creationId xmlns:a16="http://schemas.microsoft.com/office/drawing/2014/main" id="{8E9379CC-0339-4FE6-B1FF-447F09DF1B4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781" y="2332039"/>
            <a:ext cx="2439988" cy="200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23389B08-F90E-116B-CE67-33FB6EC4E1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92" y="0"/>
            <a:ext cx="13495339" cy="7677150"/>
          </a:xfrm>
          <a:prstGeom prst="rect">
            <a:avLst/>
          </a:prstGeom>
          <a:solidFill>
            <a:schemeClr val="bg1"/>
          </a:solidFill>
          <a:ln w="76200" cmpd="tri" algn="ctr">
            <a:solidFill>
              <a:srgbClr val="FF3399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.TMC-Ong Do" pitchFamily="2" charset="0"/>
              <a:cs typeface="Times New Roman" panose="02020603050405020304" pitchFamily="18" charset="0"/>
            </a:endParaRPr>
          </a:p>
        </p:txBody>
      </p:sp>
      <p:pic>
        <p:nvPicPr>
          <p:cNvPr id="39939" name="Picture 3" descr="ABARBLYL">
            <a:extLst>
              <a:ext uri="{FF2B5EF4-FFF2-40B4-BE49-F238E27FC236}">
                <a16:creationId xmlns:a16="http://schemas.microsoft.com/office/drawing/2014/main" id="{C7B9E3C9-6154-911C-74D0-ED183870E36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" y="7319963"/>
            <a:ext cx="13355638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0" name="Picture 4" descr="ABARBLYL">
            <a:extLst>
              <a:ext uri="{FF2B5EF4-FFF2-40B4-BE49-F238E27FC236}">
                <a16:creationId xmlns:a16="http://schemas.microsoft.com/office/drawing/2014/main" id="{D7CE2CEF-DEE9-A3AF-C8BE-126D15551B2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" y="106363"/>
            <a:ext cx="13355638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1" name="Picture 10" descr="!PC8_C2A">
            <a:extLst>
              <a:ext uri="{FF2B5EF4-FFF2-40B4-BE49-F238E27FC236}">
                <a16:creationId xmlns:a16="http://schemas.microsoft.com/office/drawing/2014/main" id="{42547D31-0F48-E1B2-8890-6B6E01AAAEC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810795" y="5626101"/>
            <a:ext cx="5788025" cy="164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9" name="WordArt 13">
            <a:extLst>
              <a:ext uri="{FF2B5EF4-FFF2-40B4-BE49-F238E27FC236}">
                <a16:creationId xmlns:a16="http://schemas.microsoft.com/office/drawing/2014/main" id="{76BB24AE-CF03-EF9B-20E8-DEBDA0A55987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848769" y="1173163"/>
            <a:ext cx="7924800" cy="3886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b="1" i="1" kern="10">
                <a:ln w="9525" cap="sq">
                  <a:solidFill>
                    <a:srgbClr val="FF00FF"/>
                  </a:solidFill>
                  <a:round/>
                  <a:headEnd type="none" w="sm" len="sm"/>
                  <a:tailEnd type="none" w="sm" len="sm"/>
                </a:ln>
                <a:solidFill>
                  <a:srgbClr val="FF99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Xin chân thành cảm ơn quý thầy cô </a:t>
            </a:r>
          </a:p>
          <a:p>
            <a:pPr algn="ctr"/>
            <a:r>
              <a:rPr lang="vi-VN" sz="3600" b="1" i="1" kern="10">
                <a:ln w="9525" cap="sq">
                  <a:solidFill>
                    <a:srgbClr val="FF00FF"/>
                  </a:solidFill>
                  <a:round/>
                  <a:headEnd type="none" w="sm" len="sm"/>
                  <a:tailEnd type="none" w="sm" len="sm"/>
                </a:ln>
                <a:solidFill>
                  <a:srgbClr val="FF99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 các em học sinh !</a:t>
            </a:r>
            <a:endParaRPr lang="en-US" sz="3600" b="1" i="1" kern="10">
              <a:ln w="9525" cap="sq">
                <a:solidFill>
                  <a:srgbClr val="FF00FF"/>
                </a:solidFill>
                <a:round/>
                <a:headEnd type="none" w="sm" len="sm"/>
                <a:tailEnd type="none" w="sm" len="sm"/>
              </a:ln>
              <a:solidFill>
                <a:srgbClr val="FF99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50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1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" dur="50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50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2" dur="50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alphaModFix amt="2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4291682" y="332695"/>
            <a:ext cx="44710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0" indent="-457200" algn="ctr">
              <a:buFont typeface="Wingdings" panose="05000000000000000000" pitchFamily="2" charset="2"/>
              <a:buChar char="Ø"/>
            </a:pPr>
            <a:r>
              <a:rPr lang="en-US" sz="3200" b="1" dirty="0" err="1">
                <a:solidFill>
                  <a:srgbClr val="C00000"/>
                </a:solidFill>
                <a:latin typeface="Arial"/>
                <a:cs typeface="Arial"/>
              </a:rPr>
              <a:t>Đây</a:t>
            </a:r>
            <a:r>
              <a:rPr lang="en-US" sz="3200" b="1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rial"/>
                <a:cs typeface="Arial"/>
              </a:rPr>
              <a:t>là</a:t>
            </a:r>
            <a:r>
              <a:rPr lang="en-US" sz="3200" b="1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rial"/>
                <a:cs typeface="Arial"/>
              </a:rPr>
              <a:t>loài</a:t>
            </a:r>
            <a:r>
              <a:rPr lang="en-US" sz="3200" b="1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rial"/>
                <a:cs typeface="Arial"/>
              </a:rPr>
              <a:t>chim</a:t>
            </a:r>
            <a:r>
              <a:rPr lang="en-US" sz="3200" b="1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rial"/>
                <a:cs typeface="Arial"/>
              </a:rPr>
              <a:t>gì</a:t>
            </a:r>
            <a:r>
              <a:rPr lang="en-US" sz="3200" b="1" dirty="0">
                <a:solidFill>
                  <a:srgbClr val="C00000"/>
                </a:solidFill>
                <a:latin typeface="Arial"/>
                <a:cs typeface="Arial"/>
              </a:rPr>
              <a:t>?</a:t>
            </a:r>
          </a:p>
        </p:txBody>
      </p:sp>
      <p:sp>
        <p:nvSpPr>
          <p:cNvPr id="2" name="Rectangle 1"/>
          <p:cNvSpPr/>
          <p:nvPr/>
        </p:nvSpPr>
        <p:spPr>
          <a:xfrm>
            <a:off x="226112" y="1252229"/>
            <a:ext cx="131774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3200" dirty="0" err="1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r>
              <a:rPr lang="en-US" sz="3200" dirty="0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200" dirty="0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loài</a:t>
            </a:r>
            <a:r>
              <a:rPr lang="en-US" sz="3200" dirty="0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lông</a:t>
            </a:r>
            <a:r>
              <a:rPr lang="en-US" sz="3200" dirty="0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vũ</a:t>
            </a:r>
            <a:r>
              <a:rPr lang="en-US" sz="3200" dirty="0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200" dirty="0" err="1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sz="3200" dirty="0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sống</a:t>
            </a:r>
            <a:r>
              <a:rPr lang="en-US" sz="3200" dirty="0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chủ</a:t>
            </a:r>
            <a:r>
              <a:rPr lang="en-US" sz="3200" dirty="0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yếu</a:t>
            </a:r>
            <a:r>
              <a:rPr lang="en-US" sz="3200" dirty="0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gần</a:t>
            </a:r>
            <a:r>
              <a:rPr lang="en-US" sz="3200" dirty="0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200" dirty="0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cánh</a:t>
            </a:r>
            <a:r>
              <a:rPr lang="en-US" sz="3200" dirty="0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đồng</a:t>
            </a:r>
            <a:r>
              <a:rPr lang="en-US" sz="3200" dirty="0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ở </a:t>
            </a:r>
            <a:r>
              <a:rPr lang="en-US" sz="3200" dirty="0" err="1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làng</a:t>
            </a:r>
            <a:r>
              <a:rPr lang="en-US" sz="3200" dirty="0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quê</a:t>
            </a:r>
            <a:endParaRPr lang="en-US" sz="3200" dirty="0">
              <a:solidFill>
                <a:srgbClr val="1B05B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26112" y="2171763"/>
            <a:ext cx="114585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en-US" sz="3200" dirty="0" err="1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Loài</a:t>
            </a:r>
            <a:r>
              <a:rPr lang="en-US" sz="3200" dirty="0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chim</a:t>
            </a:r>
            <a:r>
              <a:rPr lang="en-US" sz="3200" dirty="0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này</a:t>
            </a:r>
            <a:r>
              <a:rPr lang="en-US" sz="3200" dirty="0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còn</a:t>
            </a:r>
            <a:r>
              <a:rPr lang="en-US" sz="3200" dirty="0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200" dirty="0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tên</a:t>
            </a:r>
            <a:r>
              <a:rPr lang="en-US" sz="3200" dirty="0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gọi</a:t>
            </a:r>
            <a:r>
              <a:rPr lang="en-US" sz="3200" dirty="0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khác</a:t>
            </a:r>
            <a:r>
              <a:rPr lang="en-US" sz="3200" dirty="0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200" dirty="0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cà</a:t>
            </a:r>
            <a:r>
              <a:rPr lang="en-US" sz="3200" dirty="0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lơi</a:t>
            </a:r>
            <a:r>
              <a:rPr lang="en-US" sz="3200" dirty="0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hay </a:t>
            </a:r>
            <a:r>
              <a:rPr lang="en-US" sz="3200" i="1" dirty="0" err="1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chim</a:t>
            </a:r>
            <a:r>
              <a:rPr lang="en-US" sz="3200" i="1" dirty="0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i="1" dirty="0" err="1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sơn</a:t>
            </a:r>
            <a:r>
              <a:rPr lang="en-US" sz="3200" i="1" dirty="0">
                <a:solidFill>
                  <a:srgbClr val="1B05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8186" y="3552130"/>
            <a:ext cx="4124717" cy="368353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941938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alphaModFix amt="2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433"/>
            <a:ext cx="13623925" cy="7663458"/>
          </a:xfrm>
          <a:prstGeom prst="rect">
            <a:avLst/>
          </a:prstGeom>
        </p:spPr>
      </p:pic>
      <p:pic>
        <p:nvPicPr>
          <p:cNvPr id="20" name="Picture 2" descr="C:\Users\Administrator\Desktop\中秋03a.png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668" y="-3834"/>
            <a:ext cx="2690708" cy="2689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8" descr="C:\Users\Administrator\Desktop\a0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377825"/>
            <a:ext cx="2298700" cy="130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0272" y="1175866"/>
            <a:ext cx="9080500" cy="511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8" descr="C:\Users\Administrator\Desktop\a0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6122" y="1556866"/>
            <a:ext cx="2946400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58" y="3425890"/>
            <a:ext cx="9734550" cy="426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5098" y="-336302"/>
            <a:ext cx="7277100" cy="290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422" y="2848040"/>
            <a:ext cx="7480300" cy="485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8" descr="C:\Users\Administrator\Desktop\a0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9647" y="3820641"/>
            <a:ext cx="2946400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3" r="18628"/>
          <a:stretch>
            <a:fillRect/>
          </a:stretch>
        </p:blipFill>
        <p:spPr bwMode="auto">
          <a:xfrm>
            <a:off x="10805318" y="32776"/>
            <a:ext cx="2830513" cy="336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1183" y="95002"/>
            <a:ext cx="2525712" cy="269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5875858" y="2330316"/>
            <a:ext cx="2638864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000" b="1" dirty="0" err="1">
                <a:ln w="11430"/>
                <a:solidFill>
                  <a:schemeClr val="tx1">
                    <a:lumMod val="95000"/>
                    <a:lumOff val="5000"/>
                  </a:schemeClr>
                </a:solidFill>
              </a:rPr>
              <a:t>Tập</a:t>
            </a:r>
            <a:r>
              <a:rPr lang="en-US" sz="5000" b="1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5000" b="1" dirty="0" err="1">
                <a:ln w="11430"/>
                <a:solidFill>
                  <a:schemeClr val="tx1">
                    <a:lumMod val="95000"/>
                    <a:lumOff val="5000"/>
                  </a:schemeClr>
                </a:solidFill>
              </a:rPr>
              <a:t>đọc</a:t>
            </a:r>
            <a:endParaRPr lang="en-US" sz="5000" b="1" dirty="0">
              <a:ln w="11430"/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968936" y="3266420"/>
            <a:ext cx="6803466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5000" b="1" dirty="0">
                <a:ln w="50800"/>
                <a:solidFill>
                  <a:srgbClr val="FF0000"/>
                </a:solidFill>
              </a:rPr>
              <a:t>Con </a:t>
            </a:r>
            <a:r>
              <a:rPr lang="en-US" sz="5000" b="1" dirty="0" err="1">
                <a:ln w="50800"/>
                <a:solidFill>
                  <a:srgbClr val="FF0000"/>
                </a:solidFill>
              </a:rPr>
              <a:t>chim</a:t>
            </a:r>
            <a:r>
              <a:rPr lang="en-US" sz="5000" b="1" dirty="0">
                <a:ln w="50800"/>
                <a:solidFill>
                  <a:srgbClr val="FF0000"/>
                </a:solidFill>
              </a:rPr>
              <a:t> </a:t>
            </a:r>
            <a:r>
              <a:rPr lang="en-US" sz="5000" b="1" dirty="0" err="1">
                <a:ln w="50800"/>
                <a:solidFill>
                  <a:srgbClr val="FF0000"/>
                </a:solidFill>
              </a:rPr>
              <a:t>chiền</a:t>
            </a:r>
            <a:r>
              <a:rPr lang="en-US" sz="5000" b="1" dirty="0">
                <a:ln w="50800"/>
                <a:solidFill>
                  <a:srgbClr val="FF0000"/>
                </a:solidFill>
              </a:rPr>
              <a:t> </a:t>
            </a:r>
            <a:r>
              <a:rPr lang="en-US" sz="5000" b="1" dirty="0" err="1">
                <a:ln w="50800"/>
                <a:solidFill>
                  <a:srgbClr val="FF0000"/>
                </a:solidFill>
              </a:rPr>
              <a:t>chiện</a:t>
            </a:r>
            <a:endParaRPr lang="en-US" sz="5000" b="1" dirty="0">
              <a:ln w="50800"/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97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alphaModFix amt="2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0806" y="128637"/>
            <a:ext cx="1025525" cy="102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oup 13"/>
          <p:cNvGrpSpPr>
            <a:grpSpLocks/>
          </p:cNvGrpSpPr>
          <p:nvPr/>
        </p:nvGrpSpPr>
        <p:grpSpPr bwMode="auto">
          <a:xfrm>
            <a:off x="2342729" y="887834"/>
            <a:ext cx="8358187" cy="1583375"/>
            <a:chOff x="1292225" y="1295400"/>
            <a:chExt cx="2822575" cy="1498600"/>
          </a:xfrm>
        </p:grpSpPr>
        <p:sp>
          <p:nvSpPr>
            <p:cNvPr id="9" name="Rectangle 8"/>
            <p:cNvSpPr/>
            <p:nvPr/>
          </p:nvSpPr>
          <p:spPr>
            <a:xfrm>
              <a:off x="1292225" y="1295400"/>
              <a:ext cx="2822575" cy="1498600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292225" y="1295400"/>
              <a:ext cx="2822575" cy="380707"/>
            </a:xfrm>
            <a:prstGeom prst="rect">
              <a:avLst/>
            </a:prstGeom>
            <a:solidFill>
              <a:schemeClr val="accent3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1292225" y="1740135"/>
              <a:ext cx="2822575" cy="0"/>
            </a:xfrm>
            <a:prstGeom prst="line">
              <a:avLst/>
            </a:prstGeom>
            <a:ln w="12700">
              <a:solidFill>
                <a:schemeClr val="accent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3"/>
          <p:cNvGrpSpPr>
            <a:grpSpLocks/>
          </p:cNvGrpSpPr>
          <p:nvPr/>
        </p:nvGrpSpPr>
        <p:grpSpPr bwMode="auto">
          <a:xfrm>
            <a:off x="2336379" y="2678162"/>
            <a:ext cx="8364537" cy="1598037"/>
            <a:chOff x="1292225" y="1295400"/>
            <a:chExt cx="2822575" cy="1498600"/>
          </a:xfrm>
        </p:grpSpPr>
        <p:sp>
          <p:nvSpPr>
            <p:cNvPr id="13" name="Rectangle 12"/>
            <p:cNvSpPr/>
            <p:nvPr/>
          </p:nvSpPr>
          <p:spPr>
            <a:xfrm>
              <a:off x="1292225" y="1295400"/>
              <a:ext cx="2822575" cy="1498600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292225" y="1295400"/>
              <a:ext cx="2822575" cy="337477"/>
            </a:xfrm>
            <a:prstGeom prst="rect">
              <a:avLst/>
            </a:prstGeom>
            <a:solidFill>
              <a:schemeClr val="accent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1292225" y="1739801"/>
              <a:ext cx="2822575" cy="0"/>
            </a:xfrm>
            <a:prstGeom prst="line">
              <a:avLst/>
            </a:prstGeom>
            <a:ln w="12700">
              <a:solidFill>
                <a:schemeClr val="accent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Freeform 15"/>
          <p:cNvSpPr/>
          <p:nvPr/>
        </p:nvSpPr>
        <p:spPr>
          <a:xfrm>
            <a:off x="2685629" y="1381547"/>
            <a:ext cx="755650" cy="857229"/>
          </a:xfrm>
          <a:custGeom>
            <a:avLst/>
            <a:gdLst>
              <a:gd name="connsiteX0" fmla="*/ 169069 w 397669"/>
              <a:gd name="connsiteY0" fmla="*/ 176212 h 280987"/>
              <a:gd name="connsiteX1" fmla="*/ 73819 w 397669"/>
              <a:gd name="connsiteY1" fmla="*/ 97631 h 280987"/>
              <a:gd name="connsiteX2" fmla="*/ 0 w 397669"/>
              <a:gd name="connsiteY2" fmla="*/ 169068 h 280987"/>
              <a:gd name="connsiteX3" fmla="*/ 126206 w 397669"/>
              <a:gd name="connsiteY3" fmla="*/ 280987 h 280987"/>
              <a:gd name="connsiteX4" fmla="*/ 219075 w 397669"/>
              <a:gd name="connsiteY4" fmla="*/ 273843 h 280987"/>
              <a:gd name="connsiteX5" fmla="*/ 397669 w 397669"/>
              <a:gd name="connsiteY5" fmla="*/ 35718 h 280987"/>
              <a:gd name="connsiteX6" fmla="*/ 376237 w 397669"/>
              <a:gd name="connsiteY6" fmla="*/ 0 h 280987"/>
              <a:gd name="connsiteX7" fmla="*/ 169069 w 397669"/>
              <a:gd name="connsiteY7" fmla="*/ 176212 h 280987"/>
              <a:gd name="connsiteX0" fmla="*/ 169069 w 397669"/>
              <a:gd name="connsiteY0" fmla="*/ 176212 h 289079"/>
              <a:gd name="connsiteX1" fmla="*/ 73819 w 397669"/>
              <a:gd name="connsiteY1" fmla="*/ 97631 h 289079"/>
              <a:gd name="connsiteX2" fmla="*/ 0 w 397669"/>
              <a:gd name="connsiteY2" fmla="*/ 169068 h 289079"/>
              <a:gd name="connsiteX3" fmla="*/ 126206 w 397669"/>
              <a:gd name="connsiteY3" fmla="*/ 280987 h 289079"/>
              <a:gd name="connsiteX4" fmla="*/ 219075 w 397669"/>
              <a:gd name="connsiteY4" fmla="*/ 273843 h 289079"/>
              <a:gd name="connsiteX5" fmla="*/ 397669 w 397669"/>
              <a:gd name="connsiteY5" fmla="*/ 35718 h 289079"/>
              <a:gd name="connsiteX6" fmla="*/ 376237 w 397669"/>
              <a:gd name="connsiteY6" fmla="*/ 0 h 289079"/>
              <a:gd name="connsiteX7" fmla="*/ 169069 w 397669"/>
              <a:gd name="connsiteY7" fmla="*/ 176212 h 289079"/>
              <a:gd name="connsiteX0" fmla="*/ 169069 w 397669"/>
              <a:gd name="connsiteY0" fmla="*/ 176212 h 297100"/>
              <a:gd name="connsiteX1" fmla="*/ 73819 w 397669"/>
              <a:gd name="connsiteY1" fmla="*/ 97631 h 297100"/>
              <a:gd name="connsiteX2" fmla="*/ 0 w 397669"/>
              <a:gd name="connsiteY2" fmla="*/ 169068 h 297100"/>
              <a:gd name="connsiteX3" fmla="*/ 126206 w 397669"/>
              <a:gd name="connsiteY3" fmla="*/ 280987 h 297100"/>
              <a:gd name="connsiteX4" fmla="*/ 219075 w 397669"/>
              <a:gd name="connsiteY4" fmla="*/ 273843 h 297100"/>
              <a:gd name="connsiteX5" fmla="*/ 397669 w 397669"/>
              <a:gd name="connsiteY5" fmla="*/ 35718 h 297100"/>
              <a:gd name="connsiteX6" fmla="*/ 376237 w 397669"/>
              <a:gd name="connsiteY6" fmla="*/ 0 h 297100"/>
              <a:gd name="connsiteX7" fmla="*/ 169069 w 397669"/>
              <a:gd name="connsiteY7" fmla="*/ 176212 h 297100"/>
              <a:gd name="connsiteX0" fmla="*/ 177436 w 406036"/>
              <a:gd name="connsiteY0" fmla="*/ 176212 h 297100"/>
              <a:gd name="connsiteX1" fmla="*/ 82186 w 406036"/>
              <a:gd name="connsiteY1" fmla="*/ 97631 h 297100"/>
              <a:gd name="connsiteX2" fmla="*/ 8367 w 406036"/>
              <a:gd name="connsiteY2" fmla="*/ 169068 h 297100"/>
              <a:gd name="connsiteX3" fmla="*/ 134573 w 406036"/>
              <a:gd name="connsiteY3" fmla="*/ 280987 h 297100"/>
              <a:gd name="connsiteX4" fmla="*/ 227442 w 406036"/>
              <a:gd name="connsiteY4" fmla="*/ 273843 h 297100"/>
              <a:gd name="connsiteX5" fmla="*/ 406036 w 406036"/>
              <a:gd name="connsiteY5" fmla="*/ 35718 h 297100"/>
              <a:gd name="connsiteX6" fmla="*/ 384604 w 406036"/>
              <a:gd name="connsiteY6" fmla="*/ 0 h 297100"/>
              <a:gd name="connsiteX7" fmla="*/ 177436 w 406036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25397"/>
              <a:gd name="connsiteY0" fmla="*/ 176212 h 297100"/>
              <a:gd name="connsiteX1" fmla="*/ 84721 w 425397"/>
              <a:gd name="connsiteY1" fmla="*/ 97631 h 297100"/>
              <a:gd name="connsiteX2" fmla="*/ 10902 w 425397"/>
              <a:gd name="connsiteY2" fmla="*/ 169068 h 297100"/>
              <a:gd name="connsiteX3" fmla="*/ 137108 w 425397"/>
              <a:gd name="connsiteY3" fmla="*/ 280987 h 297100"/>
              <a:gd name="connsiteX4" fmla="*/ 229977 w 425397"/>
              <a:gd name="connsiteY4" fmla="*/ 273843 h 297100"/>
              <a:gd name="connsiteX5" fmla="*/ 408571 w 425397"/>
              <a:gd name="connsiteY5" fmla="*/ 35718 h 297100"/>
              <a:gd name="connsiteX6" fmla="*/ 387139 w 425397"/>
              <a:gd name="connsiteY6" fmla="*/ 0 h 297100"/>
              <a:gd name="connsiteX7" fmla="*/ 179971 w 425397"/>
              <a:gd name="connsiteY7" fmla="*/ 176212 h 297100"/>
              <a:gd name="connsiteX0" fmla="*/ 179971 w 445220"/>
              <a:gd name="connsiteY0" fmla="*/ 184370 h 305258"/>
              <a:gd name="connsiteX1" fmla="*/ 84721 w 445220"/>
              <a:gd name="connsiteY1" fmla="*/ 105789 h 305258"/>
              <a:gd name="connsiteX2" fmla="*/ 10902 w 445220"/>
              <a:gd name="connsiteY2" fmla="*/ 177226 h 305258"/>
              <a:gd name="connsiteX3" fmla="*/ 137108 w 445220"/>
              <a:gd name="connsiteY3" fmla="*/ 289145 h 305258"/>
              <a:gd name="connsiteX4" fmla="*/ 229977 w 445220"/>
              <a:gd name="connsiteY4" fmla="*/ 282001 h 305258"/>
              <a:gd name="connsiteX5" fmla="*/ 408571 w 445220"/>
              <a:gd name="connsiteY5" fmla="*/ 43876 h 305258"/>
              <a:gd name="connsiteX6" fmla="*/ 387139 w 445220"/>
              <a:gd name="connsiteY6" fmla="*/ 8158 h 305258"/>
              <a:gd name="connsiteX7" fmla="*/ 179971 w 445220"/>
              <a:gd name="connsiteY7" fmla="*/ 184370 h 305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5220" h="305258">
                <a:moveTo>
                  <a:pt x="179971" y="184370"/>
                </a:moveTo>
                <a:lnTo>
                  <a:pt x="84721" y="105789"/>
                </a:lnTo>
                <a:cubicBezTo>
                  <a:pt x="31540" y="79595"/>
                  <a:pt x="-24023" y="115314"/>
                  <a:pt x="10902" y="177226"/>
                </a:cubicBezTo>
                <a:lnTo>
                  <a:pt x="137108" y="289145"/>
                </a:lnTo>
                <a:cubicBezTo>
                  <a:pt x="170445" y="310576"/>
                  <a:pt x="199021" y="312957"/>
                  <a:pt x="229977" y="282001"/>
                </a:cubicBezTo>
                <a:cubicBezTo>
                  <a:pt x="277602" y="197863"/>
                  <a:pt x="322846" y="108963"/>
                  <a:pt x="408571" y="43876"/>
                </a:cubicBezTo>
                <a:cubicBezTo>
                  <a:pt x="453815" y="17683"/>
                  <a:pt x="468102" y="-15654"/>
                  <a:pt x="387139" y="8158"/>
                </a:cubicBezTo>
                <a:cubicBezTo>
                  <a:pt x="287127" y="35939"/>
                  <a:pt x="234739" y="125633"/>
                  <a:pt x="179971" y="184370"/>
                </a:cubicBezTo>
                <a:close/>
              </a:path>
            </a:pathLst>
          </a:custGeom>
          <a:solidFill>
            <a:schemeClr val="accent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Freeform 16"/>
          <p:cNvSpPr/>
          <p:nvPr/>
        </p:nvSpPr>
        <p:spPr>
          <a:xfrm>
            <a:off x="2722141" y="3268711"/>
            <a:ext cx="687388" cy="735339"/>
          </a:xfrm>
          <a:custGeom>
            <a:avLst/>
            <a:gdLst>
              <a:gd name="connsiteX0" fmla="*/ 169069 w 397669"/>
              <a:gd name="connsiteY0" fmla="*/ 176212 h 280987"/>
              <a:gd name="connsiteX1" fmla="*/ 73819 w 397669"/>
              <a:gd name="connsiteY1" fmla="*/ 97631 h 280987"/>
              <a:gd name="connsiteX2" fmla="*/ 0 w 397669"/>
              <a:gd name="connsiteY2" fmla="*/ 169068 h 280987"/>
              <a:gd name="connsiteX3" fmla="*/ 126206 w 397669"/>
              <a:gd name="connsiteY3" fmla="*/ 280987 h 280987"/>
              <a:gd name="connsiteX4" fmla="*/ 219075 w 397669"/>
              <a:gd name="connsiteY4" fmla="*/ 273843 h 280987"/>
              <a:gd name="connsiteX5" fmla="*/ 397669 w 397669"/>
              <a:gd name="connsiteY5" fmla="*/ 35718 h 280987"/>
              <a:gd name="connsiteX6" fmla="*/ 376237 w 397669"/>
              <a:gd name="connsiteY6" fmla="*/ 0 h 280987"/>
              <a:gd name="connsiteX7" fmla="*/ 169069 w 397669"/>
              <a:gd name="connsiteY7" fmla="*/ 176212 h 280987"/>
              <a:gd name="connsiteX0" fmla="*/ 169069 w 397669"/>
              <a:gd name="connsiteY0" fmla="*/ 176212 h 289079"/>
              <a:gd name="connsiteX1" fmla="*/ 73819 w 397669"/>
              <a:gd name="connsiteY1" fmla="*/ 97631 h 289079"/>
              <a:gd name="connsiteX2" fmla="*/ 0 w 397669"/>
              <a:gd name="connsiteY2" fmla="*/ 169068 h 289079"/>
              <a:gd name="connsiteX3" fmla="*/ 126206 w 397669"/>
              <a:gd name="connsiteY3" fmla="*/ 280987 h 289079"/>
              <a:gd name="connsiteX4" fmla="*/ 219075 w 397669"/>
              <a:gd name="connsiteY4" fmla="*/ 273843 h 289079"/>
              <a:gd name="connsiteX5" fmla="*/ 397669 w 397669"/>
              <a:gd name="connsiteY5" fmla="*/ 35718 h 289079"/>
              <a:gd name="connsiteX6" fmla="*/ 376237 w 397669"/>
              <a:gd name="connsiteY6" fmla="*/ 0 h 289079"/>
              <a:gd name="connsiteX7" fmla="*/ 169069 w 397669"/>
              <a:gd name="connsiteY7" fmla="*/ 176212 h 289079"/>
              <a:gd name="connsiteX0" fmla="*/ 169069 w 397669"/>
              <a:gd name="connsiteY0" fmla="*/ 176212 h 297100"/>
              <a:gd name="connsiteX1" fmla="*/ 73819 w 397669"/>
              <a:gd name="connsiteY1" fmla="*/ 97631 h 297100"/>
              <a:gd name="connsiteX2" fmla="*/ 0 w 397669"/>
              <a:gd name="connsiteY2" fmla="*/ 169068 h 297100"/>
              <a:gd name="connsiteX3" fmla="*/ 126206 w 397669"/>
              <a:gd name="connsiteY3" fmla="*/ 280987 h 297100"/>
              <a:gd name="connsiteX4" fmla="*/ 219075 w 397669"/>
              <a:gd name="connsiteY4" fmla="*/ 273843 h 297100"/>
              <a:gd name="connsiteX5" fmla="*/ 397669 w 397669"/>
              <a:gd name="connsiteY5" fmla="*/ 35718 h 297100"/>
              <a:gd name="connsiteX6" fmla="*/ 376237 w 397669"/>
              <a:gd name="connsiteY6" fmla="*/ 0 h 297100"/>
              <a:gd name="connsiteX7" fmla="*/ 169069 w 397669"/>
              <a:gd name="connsiteY7" fmla="*/ 176212 h 297100"/>
              <a:gd name="connsiteX0" fmla="*/ 177436 w 406036"/>
              <a:gd name="connsiteY0" fmla="*/ 176212 h 297100"/>
              <a:gd name="connsiteX1" fmla="*/ 82186 w 406036"/>
              <a:gd name="connsiteY1" fmla="*/ 97631 h 297100"/>
              <a:gd name="connsiteX2" fmla="*/ 8367 w 406036"/>
              <a:gd name="connsiteY2" fmla="*/ 169068 h 297100"/>
              <a:gd name="connsiteX3" fmla="*/ 134573 w 406036"/>
              <a:gd name="connsiteY3" fmla="*/ 280987 h 297100"/>
              <a:gd name="connsiteX4" fmla="*/ 227442 w 406036"/>
              <a:gd name="connsiteY4" fmla="*/ 273843 h 297100"/>
              <a:gd name="connsiteX5" fmla="*/ 406036 w 406036"/>
              <a:gd name="connsiteY5" fmla="*/ 35718 h 297100"/>
              <a:gd name="connsiteX6" fmla="*/ 384604 w 406036"/>
              <a:gd name="connsiteY6" fmla="*/ 0 h 297100"/>
              <a:gd name="connsiteX7" fmla="*/ 177436 w 406036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25397"/>
              <a:gd name="connsiteY0" fmla="*/ 176212 h 297100"/>
              <a:gd name="connsiteX1" fmla="*/ 84721 w 425397"/>
              <a:gd name="connsiteY1" fmla="*/ 97631 h 297100"/>
              <a:gd name="connsiteX2" fmla="*/ 10902 w 425397"/>
              <a:gd name="connsiteY2" fmla="*/ 169068 h 297100"/>
              <a:gd name="connsiteX3" fmla="*/ 137108 w 425397"/>
              <a:gd name="connsiteY3" fmla="*/ 280987 h 297100"/>
              <a:gd name="connsiteX4" fmla="*/ 229977 w 425397"/>
              <a:gd name="connsiteY4" fmla="*/ 273843 h 297100"/>
              <a:gd name="connsiteX5" fmla="*/ 408571 w 425397"/>
              <a:gd name="connsiteY5" fmla="*/ 35718 h 297100"/>
              <a:gd name="connsiteX6" fmla="*/ 387139 w 425397"/>
              <a:gd name="connsiteY6" fmla="*/ 0 h 297100"/>
              <a:gd name="connsiteX7" fmla="*/ 179971 w 425397"/>
              <a:gd name="connsiteY7" fmla="*/ 176212 h 297100"/>
              <a:gd name="connsiteX0" fmla="*/ 179971 w 445220"/>
              <a:gd name="connsiteY0" fmla="*/ 184370 h 305258"/>
              <a:gd name="connsiteX1" fmla="*/ 84721 w 445220"/>
              <a:gd name="connsiteY1" fmla="*/ 105789 h 305258"/>
              <a:gd name="connsiteX2" fmla="*/ 10902 w 445220"/>
              <a:gd name="connsiteY2" fmla="*/ 177226 h 305258"/>
              <a:gd name="connsiteX3" fmla="*/ 137108 w 445220"/>
              <a:gd name="connsiteY3" fmla="*/ 289145 h 305258"/>
              <a:gd name="connsiteX4" fmla="*/ 229977 w 445220"/>
              <a:gd name="connsiteY4" fmla="*/ 282001 h 305258"/>
              <a:gd name="connsiteX5" fmla="*/ 408571 w 445220"/>
              <a:gd name="connsiteY5" fmla="*/ 43876 h 305258"/>
              <a:gd name="connsiteX6" fmla="*/ 387139 w 445220"/>
              <a:gd name="connsiteY6" fmla="*/ 8158 h 305258"/>
              <a:gd name="connsiteX7" fmla="*/ 179971 w 445220"/>
              <a:gd name="connsiteY7" fmla="*/ 184370 h 305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5220" h="305258">
                <a:moveTo>
                  <a:pt x="179971" y="184370"/>
                </a:moveTo>
                <a:lnTo>
                  <a:pt x="84721" y="105789"/>
                </a:lnTo>
                <a:cubicBezTo>
                  <a:pt x="31540" y="79595"/>
                  <a:pt x="-24023" y="115314"/>
                  <a:pt x="10902" y="177226"/>
                </a:cubicBezTo>
                <a:lnTo>
                  <a:pt x="137108" y="289145"/>
                </a:lnTo>
                <a:cubicBezTo>
                  <a:pt x="170445" y="310576"/>
                  <a:pt x="199021" y="312957"/>
                  <a:pt x="229977" y="282001"/>
                </a:cubicBezTo>
                <a:cubicBezTo>
                  <a:pt x="277602" y="197863"/>
                  <a:pt x="322846" y="108963"/>
                  <a:pt x="408571" y="43876"/>
                </a:cubicBezTo>
                <a:cubicBezTo>
                  <a:pt x="453815" y="17683"/>
                  <a:pt x="468102" y="-15654"/>
                  <a:pt x="387139" y="8158"/>
                </a:cubicBezTo>
                <a:cubicBezTo>
                  <a:pt x="287127" y="35939"/>
                  <a:pt x="234739" y="125633"/>
                  <a:pt x="179971" y="184370"/>
                </a:cubicBezTo>
                <a:close/>
              </a:path>
            </a:pathLst>
          </a:custGeom>
          <a:solidFill>
            <a:schemeClr val="accent6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Rectangle 12"/>
          <p:cNvSpPr>
            <a:spLocks noChangeArrowheads="1"/>
          </p:cNvSpPr>
          <p:nvPr/>
        </p:nvSpPr>
        <p:spPr bwMode="auto">
          <a:xfrm>
            <a:off x="3412643" y="1479565"/>
            <a:ext cx="703897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defTabSz="538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defTabSz="538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defTabSz="538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defTabSz="538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dirty="0" err="1">
                <a:solidFill>
                  <a:srgbClr val="00B05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Đọc</a:t>
            </a:r>
            <a:r>
              <a:rPr lang="en-US" altLang="en-US" sz="2800" dirty="0">
                <a:solidFill>
                  <a:srgbClr val="00B05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00B05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đúng</a:t>
            </a:r>
            <a:r>
              <a:rPr lang="en-US" altLang="en-US" sz="2800" dirty="0">
                <a:solidFill>
                  <a:srgbClr val="00B05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00B05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các</a:t>
            </a:r>
            <a:r>
              <a:rPr lang="en-US" altLang="en-US" sz="2800" dirty="0">
                <a:solidFill>
                  <a:srgbClr val="00B05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00B05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tiếng</a:t>
            </a:r>
            <a:r>
              <a:rPr lang="en-US" altLang="en-US" sz="2800" dirty="0">
                <a:solidFill>
                  <a:srgbClr val="00B05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, </a:t>
            </a:r>
            <a:r>
              <a:rPr lang="en-US" altLang="en-US" sz="2800" dirty="0" err="1">
                <a:solidFill>
                  <a:srgbClr val="00B05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từ</a:t>
            </a:r>
            <a:r>
              <a:rPr lang="en-US" altLang="en-US" sz="2800" dirty="0">
                <a:solidFill>
                  <a:srgbClr val="00B05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00B05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khó</a:t>
            </a:r>
            <a:r>
              <a:rPr lang="en-US" altLang="en-US" sz="2800" dirty="0">
                <a:solidFill>
                  <a:srgbClr val="00B05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00B05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hoặc</a:t>
            </a:r>
            <a:r>
              <a:rPr lang="en-US" altLang="en-US" sz="2800" dirty="0">
                <a:solidFill>
                  <a:srgbClr val="00B05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00B05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dễ</a:t>
            </a:r>
            <a:r>
              <a:rPr lang="en-US" altLang="en-US" sz="2800" dirty="0">
                <a:solidFill>
                  <a:srgbClr val="00B05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00B05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lẫn</a:t>
            </a:r>
            <a:r>
              <a:rPr lang="en-US" altLang="en-US" sz="2800" dirty="0">
                <a:solidFill>
                  <a:srgbClr val="00B05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 do </a:t>
            </a:r>
            <a:r>
              <a:rPr lang="en-US" altLang="en-US" sz="2800" dirty="0" err="1">
                <a:solidFill>
                  <a:srgbClr val="00B05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ảnh</a:t>
            </a:r>
            <a:r>
              <a:rPr lang="en-US" altLang="en-US" sz="2800" dirty="0">
                <a:solidFill>
                  <a:srgbClr val="00B05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00B05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hưởng</a:t>
            </a:r>
            <a:r>
              <a:rPr lang="en-US" altLang="en-US" sz="2800" dirty="0">
                <a:solidFill>
                  <a:srgbClr val="00B05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00B05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phương</a:t>
            </a:r>
            <a:r>
              <a:rPr lang="en-US" altLang="en-US" sz="2800" dirty="0">
                <a:solidFill>
                  <a:srgbClr val="00B05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solidFill>
                  <a:srgbClr val="00B05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ngữ</a:t>
            </a:r>
            <a:endParaRPr lang="en-US" altLang="en-US" sz="2800" dirty="0">
              <a:solidFill>
                <a:srgbClr val="00B050"/>
              </a:solidFill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" name="Rectangle 13"/>
          <p:cNvSpPr>
            <a:spLocks noChangeArrowheads="1"/>
          </p:cNvSpPr>
          <p:nvPr/>
        </p:nvSpPr>
        <p:spPr bwMode="auto">
          <a:xfrm>
            <a:off x="3439691" y="3236019"/>
            <a:ext cx="713898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defTabSz="538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defTabSz="538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defTabSz="538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defTabSz="538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700" dirty="0" err="1">
                <a:solidFill>
                  <a:srgbClr val="F79646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Đọc</a:t>
            </a:r>
            <a:r>
              <a:rPr lang="en-US" altLang="en-US" sz="2700" dirty="0">
                <a:solidFill>
                  <a:srgbClr val="F79646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en-US" sz="2700" dirty="0" err="1">
                <a:solidFill>
                  <a:srgbClr val="F79646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trôi</a:t>
            </a:r>
            <a:r>
              <a:rPr lang="en-US" altLang="en-US" sz="2700" dirty="0">
                <a:solidFill>
                  <a:srgbClr val="F79646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en-US" sz="2700" dirty="0" err="1">
                <a:solidFill>
                  <a:srgbClr val="F79646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chảy</a:t>
            </a:r>
            <a:r>
              <a:rPr lang="en-US" altLang="en-US" sz="2700" dirty="0">
                <a:solidFill>
                  <a:srgbClr val="F79646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en-US" sz="2700" dirty="0" err="1">
                <a:solidFill>
                  <a:srgbClr val="F79646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toàn</a:t>
            </a:r>
            <a:r>
              <a:rPr lang="en-US" altLang="en-US" sz="2700" dirty="0">
                <a:solidFill>
                  <a:srgbClr val="F79646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en-US" sz="2700" dirty="0" err="1">
                <a:solidFill>
                  <a:srgbClr val="F79646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bài</a:t>
            </a:r>
            <a:r>
              <a:rPr lang="en-US" altLang="en-US" sz="2700" dirty="0">
                <a:solidFill>
                  <a:srgbClr val="F79646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, </a:t>
            </a:r>
            <a:r>
              <a:rPr lang="en-US" altLang="en-US" sz="2700" dirty="0" err="1">
                <a:solidFill>
                  <a:srgbClr val="F79646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ngắt</a:t>
            </a:r>
            <a:r>
              <a:rPr lang="en-US" altLang="en-US" sz="2700" dirty="0">
                <a:solidFill>
                  <a:srgbClr val="F79646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en-US" sz="2700" dirty="0" err="1">
                <a:solidFill>
                  <a:srgbClr val="F79646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nghỉ</a:t>
            </a:r>
            <a:r>
              <a:rPr lang="en-US" altLang="en-US" sz="2700" dirty="0">
                <a:solidFill>
                  <a:srgbClr val="F79646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en-US" sz="2700" dirty="0" err="1">
                <a:solidFill>
                  <a:srgbClr val="F79646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đúng</a:t>
            </a:r>
            <a:r>
              <a:rPr lang="en-US" altLang="en-US" sz="2700" dirty="0">
                <a:solidFill>
                  <a:srgbClr val="F79646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; </a:t>
            </a:r>
            <a:r>
              <a:rPr lang="en-US" altLang="en-US" sz="2700" dirty="0" err="1">
                <a:solidFill>
                  <a:srgbClr val="F79646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đọc</a:t>
            </a:r>
            <a:r>
              <a:rPr lang="en-US" altLang="en-US" sz="2700" dirty="0">
                <a:solidFill>
                  <a:srgbClr val="F79646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en-US" sz="2700" dirty="0" err="1">
                <a:solidFill>
                  <a:srgbClr val="F79646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diễn</a:t>
            </a:r>
            <a:r>
              <a:rPr lang="en-US" altLang="en-US" sz="2700" dirty="0">
                <a:solidFill>
                  <a:srgbClr val="F79646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en-US" sz="2700" dirty="0" err="1">
                <a:solidFill>
                  <a:srgbClr val="F79646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cảm</a:t>
            </a:r>
            <a:r>
              <a:rPr lang="en-US" altLang="en-US" sz="2700" dirty="0">
                <a:solidFill>
                  <a:srgbClr val="F79646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en-US" sz="2700" dirty="0" err="1">
                <a:solidFill>
                  <a:srgbClr val="F79646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và</a:t>
            </a:r>
            <a:r>
              <a:rPr lang="en-US" altLang="en-US" sz="2700" dirty="0">
                <a:solidFill>
                  <a:srgbClr val="F79646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en-US" sz="2700" dirty="0" err="1">
                <a:solidFill>
                  <a:srgbClr val="F79646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nhấn</a:t>
            </a:r>
            <a:r>
              <a:rPr lang="en-US" altLang="en-US" sz="2700" dirty="0">
                <a:solidFill>
                  <a:srgbClr val="F79646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en-US" sz="2700" dirty="0" err="1">
                <a:solidFill>
                  <a:srgbClr val="F79646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giọng</a:t>
            </a:r>
            <a:r>
              <a:rPr lang="en-US" altLang="en-US" sz="2700" dirty="0">
                <a:solidFill>
                  <a:srgbClr val="F79646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 ở </a:t>
            </a:r>
            <a:r>
              <a:rPr lang="en-US" altLang="en-US" sz="2700" dirty="0" err="1">
                <a:solidFill>
                  <a:srgbClr val="F79646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những</a:t>
            </a:r>
            <a:r>
              <a:rPr lang="en-US" altLang="en-US" sz="2700" dirty="0">
                <a:solidFill>
                  <a:srgbClr val="F79646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en-US" sz="2700" dirty="0" err="1">
                <a:solidFill>
                  <a:srgbClr val="F79646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từ</a:t>
            </a:r>
            <a:r>
              <a:rPr lang="en-US" altLang="en-US" sz="2700" dirty="0">
                <a:solidFill>
                  <a:srgbClr val="F79646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en-US" sz="2700" dirty="0" err="1">
                <a:solidFill>
                  <a:srgbClr val="F79646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gợi</a:t>
            </a:r>
            <a:r>
              <a:rPr lang="en-US" altLang="en-US" sz="2700" dirty="0">
                <a:solidFill>
                  <a:srgbClr val="F79646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en-US" sz="2700" dirty="0" err="1">
                <a:solidFill>
                  <a:srgbClr val="F79646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tả</a:t>
            </a:r>
            <a:endParaRPr lang="en-US" altLang="en-US" sz="2700" dirty="0">
              <a:solidFill>
                <a:srgbClr val="F79646"/>
              </a:solidFill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0" name="Group 13"/>
          <p:cNvGrpSpPr>
            <a:grpSpLocks/>
          </p:cNvGrpSpPr>
          <p:nvPr/>
        </p:nvGrpSpPr>
        <p:grpSpPr bwMode="auto">
          <a:xfrm>
            <a:off x="2336379" y="4493704"/>
            <a:ext cx="8364537" cy="1283325"/>
            <a:chOff x="1292225" y="1295400"/>
            <a:chExt cx="2822575" cy="1498600"/>
          </a:xfrm>
        </p:grpSpPr>
        <p:sp>
          <p:nvSpPr>
            <p:cNvPr id="21" name="Rectangle 20"/>
            <p:cNvSpPr/>
            <p:nvPr/>
          </p:nvSpPr>
          <p:spPr>
            <a:xfrm>
              <a:off x="1292225" y="1295400"/>
              <a:ext cx="2822575" cy="1498600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1292225" y="1295400"/>
              <a:ext cx="2822575" cy="381757"/>
            </a:xfrm>
            <a:prstGeom prst="rect">
              <a:avLst/>
            </a:prstGeom>
            <a:solidFill>
              <a:srgbClr val="FF00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cxnSp>
          <p:nvCxnSpPr>
            <p:cNvPr id="23" name="Straight Connector 22"/>
            <p:cNvCxnSpPr/>
            <p:nvPr/>
          </p:nvCxnSpPr>
          <p:spPr>
            <a:xfrm>
              <a:off x="1292225" y="1740107"/>
              <a:ext cx="2822575" cy="0"/>
            </a:xfrm>
            <a:prstGeom prst="line">
              <a:avLst/>
            </a:prstGeom>
            <a:ln w="12700">
              <a:solidFill>
                <a:schemeClr val="accent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Freeform 23"/>
          <p:cNvSpPr/>
          <p:nvPr/>
        </p:nvSpPr>
        <p:spPr>
          <a:xfrm>
            <a:off x="2714204" y="4874704"/>
            <a:ext cx="757237" cy="783296"/>
          </a:xfrm>
          <a:custGeom>
            <a:avLst/>
            <a:gdLst>
              <a:gd name="connsiteX0" fmla="*/ 169069 w 397669"/>
              <a:gd name="connsiteY0" fmla="*/ 176212 h 280987"/>
              <a:gd name="connsiteX1" fmla="*/ 73819 w 397669"/>
              <a:gd name="connsiteY1" fmla="*/ 97631 h 280987"/>
              <a:gd name="connsiteX2" fmla="*/ 0 w 397669"/>
              <a:gd name="connsiteY2" fmla="*/ 169068 h 280987"/>
              <a:gd name="connsiteX3" fmla="*/ 126206 w 397669"/>
              <a:gd name="connsiteY3" fmla="*/ 280987 h 280987"/>
              <a:gd name="connsiteX4" fmla="*/ 219075 w 397669"/>
              <a:gd name="connsiteY4" fmla="*/ 273843 h 280987"/>
              <a:gd name="connsiteX5" fmla="*/ 397669 w 397669"/>
              <a:gd name="connsiteY5" fmla="*/ 35718 h 280987"/>
              <a:gd name="connsiteX6" fmla="*/ 376237 w 397669"/>
              <a:gd name="connsiteY6" fmla="*/ 0 h 280987"/>
              <a:gd name="connsiteX7" fmla="*/ 169069 w 397669"/>
              <a:gd name="connsiteY7" fmla="*/ 176212 h 280987"/>
              <a:gd name="connsiteX0" fmla="*/ 169069 w 397669"/>
              <a:gd name="connsiteY0" fmla="*/ 176212 h 289079"/>
              <a:gd name="connsiteX1" fmla="*/ 73819 w 397669"/>
              <a:gd name="connsiteY1" fmla="*/ 97631 h 289079"/>
              <a:gd name="connsiteX2" fmla="*/ 0 w 397669"/>
              <a:gd name="connsiteY2" fmla="*/ 169068 h 289079"/>
              <a:gd name="connsiteX3" fmla="*/ 126206 w 397669"/>
              <a:gd name="connsiteY3" fmla="*/ 280987 h 289079"/>
              <a:gd name="connsiteX4" fmla="*/ 219075 w 397669"/>
              <a:gd name="connsiteY4" fmla="*/ 273843 h 289079"/>
              <a:gd name="connsiteX5" fmla="*/ 397669 w 397669"/>
              <a:gd name="connsiteY5" fmla="*/ 35718 h 289079"/>
              <a:gd name="connsiteX6" fmla="*/ 376237 w 397669"/>
              <a:gd name="connsiteY6" fmla="*/ 0 h 289079"/>
              <a:gd name="connsiteX7" fmla="*/ 169069 w 397669"/>
              <a:gd name="connsiteY7" fmla="*/ 176212 h 289079"/>
              <a:gd name="connsiteX0" fmla="*/ 169069 w 397669"/>
              <a:gd name="connsiteY0" fmla="*/ 176212 h 297100"/>
              <a:gd name="connsiteX1" fmla="*/ 73819 w 397669"/>
              <a:gd name="connsiteY1" fmla="*/ 97631 h 297100"/>
              <a:gd name="connsiteX2" fmla="*/ 0 w 397669"/>
              <a:gd name="connsiteY2" fmla="*/ 169068 h 297100"/>
              <a:gd name="connsiteX3" fmla="*/ 126206 w 397669"/>
              <a:gd name="connsiteY3" fmla="*/ 280987 h 297100"/>
              <a:gd name="connsiteX4" fmla="*/ 219075 w 397669"/>
              <a:gd name="connsiteY4" fmla="*/ 273843 h 297100"/>
              <a:gd name="connsiteX5" fmla="*/ 397669 w 397669"/>
              <a:gd name="connsiteY5" fmla="*/ 35718 h 297100"/>
              <a:gd name="connsiteX6" fmla="*/ 376237 w 397669"/>
              <a:gd name="connsiteY6" fmla="*/ 0 h 297100"/>
              <a:gd name="connsiteX7" fmla="*/ 169069 w 397669"/>
              <a:gd name="connsiteY7" fmla="*/ 176212 h 297100"/>
              <a:gd name="connsiteX0" fmla="*/ 177436 w 406036"/>
              <a:gd name="connsiteY0" fmla="*/ 176212 h 297100"/>
              <a:gd name="connsiteX1" fmla="*/ 82186 w 406036"/>
              <a:gd name="connsiteY1" fmla="*/ 97631 h 297100"/>
              <a:gd name="connsiteX2" fmla="*/ 8367 w 406036"/>
              <a:gd name="connsiteY2" fmla="*/ 169068 h 297100"/>
              <a:gd name="connsiteX3" fmla="*/ 134573 w 406036"/>
              <a:gd name="connsiteY3" fmla="*/ 280987 h 297100"/>
              <a:gd name="connsiteX4" fmla="*/ 227442 w 406036"/>
              <a:gd name="connsiteY4" fmla="*/ 273843 h 297100"/>
              <a:gd name="connsiteX5" fmla="*/ 406036 w 406036"/>
              <a:gd name="connsiteY5" fmla="*/ 35718 h 297100"/>
              <a:gd name="connsiteX6" fmla="*/ 384604 w 406036"/>
              <a:gd name="connsiteY6" fmla="*/ 0 h 297100"/>
              <a:gd name="connsiteX7" fmla="*/ 177436 w 406036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25397"/>
              <a:gd name="connsiteY0" fmla="*/ 176212 h 297100"/>
              <a:gd name="connsiteX1" fmla="*/ 84721 w 425397"/>
              <a:gd name="connsiteY1" fmla="*/ 97631 h 297100"/>
              <a:gd name="connsiteX2" fmla="*/ 10902 w 425397"/>
              <a:gd name="connsiteY2" fmla="*/ 169068 h 297100"/>
              <a:gd name="connsiteX3" fmla="*/ 137108 w 425397"/>
              <a:gd name="connsiteY3" fmla="*/ 280987 h 297100"/>
              <a:gd name="connsiteX4" fmla="*/ 229977 w 425397"/>
              <a:gd name="connsiteY4" fmla="*/ 273843 h 297100"/>
              <a:gd name="connsiteX5" fmla="*/ 408571 w 425397"/>
              <a:gd name="connsiteY5" fmla="*/ 35718 h 297100"/>
              <a:gd name="connsiteX6" fmla="*/ 387139 w 425397"/>
              <a:gd name="connsiteY6" fmla="*/ 0 h 297100"/>
              <a:gd name="connsiteX7" fmla="*/ 179971 w 425397"/>
              <a:gd name="connsiteY7" fmla="*/ 176212 h 297100"/>
              <a:gd name="connsiteX0" fmla="*/ 179971 w 445220"/>
              <a:gd name="connsiteY0" fmla="*/ 184370 h 305258"/>
              <a:gd name="connsiteX1" fmla="*/ 84721 w 445220"/>
              <a:gd name="connsiteY1" fmla="*/ 105789 h 305258"/>
              <a:gd name="connsiteX2" fmla="*/ 10902 w 445220"/>
              <a:gd name="connsiteY2" fmla="*/ 177226 h 305258"/>
              <a:gd name="connsiteX3" fmla="*/ 137108 w 445220"/>
              <a:gd name="connsiteY3" fmla="*/ 289145 h 305258"/>
              <a:gd name="connsiteX4" fmla="*/ 229977 w 445220"/>
              <a:gd name="connsiteY4" fmla="*/ 282001 h 305258"/>
              <a:gd name="connsiteX5" fmla="*/ 408571 w 445220"/>
              <a:gd name="connsiteY5" fmla="*/ 43876 h 305258"/>
              <a:gd name="connsiteX6" fmla="*/ 387139 w 445220"/>
              <a:gd name="connsiteY6" fmla="*/ 8158 h 305258"/>
              <a:gd name="connsiteX7" fmla="*/ 179971 w 445220"/>
              <a:gd name="connsiteY7" fmla="*/ 184370 h 305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5220" h="305258">
                <a:moveTo>
                  <a:pt x="179971" y="184370"/>
                </a:moveTo>
                <a:lnTo>
                  <a:pt x="84721" y="105789"/>
                </a:lnTo>
                <a:cubicBezTo>
                  <a:pt x="31540" y="79595"/>
                  <a:pt x="-24023" y="115314"/>
                  <a:pt x="10902" y="177226"/>
                </a:cubicBezTo>
                <a:lnTo>
                  <a:pt x="137108" y="289145"/>
                </a:lnTo>
                <a:cubicBezTo>
                  <a:pt x="170445" y="310576"/>
                  <a:pt x="199021" y="312957"/>
                  <a:pt x="229977" y="282001"/>
                </a:cubicBezTo>
                <a:cubicBezTo>
                  <a:pt x="277602" y="197863"/>
                  <a:pt x="322846" y="108963"/>
                  <a:pt x="408571" y="43876"/>
                </a:cubicBezTo>
                <a:cubicBezTo>
                  <a:pt x="453815" y="17683"/>
                  <a:pt x="468102" y="-15654"/>
                  <a:pt x="387139" y="8158"/>
                </a:cubicBezTo>
                <a:cubicBezTo>
                  <a:pt x="287127" y="35939"/>
                  <a:pt x="234739" y="125633"/>
                  <a:pt x="179971" y="184370"/>
                </a:cubicBezTo>
                <a:close/>
              </a:path>
            </a:pathLst>
          </a:custGeom>
          <a:solidFill>
            <a:srgbClr val="FF0000"/>
          </a:solidFill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Rectangle 19"/>
          <p:cNvSpPr>
            <a:spLocks noChangeArrowheads="1"/>
          </p:cNvSpPr>
          <p:nvPr/>
        </p:nvSpPr>
        <p:spPr bwMode="auto">
          <a:xfrm>
            <a:off x="3513764" y="5064298"/>
            <a:ext cx="6856413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defTabSz="538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defTabSz="538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defTabSz="538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defTabSz="538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700" dirty="0" err="1">
                <a:solidFill>
                  <a:srgbClr val="FF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Hiểu</a:t>
            </a:r>
            <a:r>
              <a:rPr lang="en-US" altLang="en-US" sz="2700" dirty="0">
                <a:solidFill>
                  <a:srgbClr val="FF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en-US" sz="2700" dirty="0" err="1">
                <a:solidFill>
                  <a:srgbClr val="FF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các</a:t>
            </a:r>
            <a:r>
              <a:rPr lang="en-US" altLang="en-US" sz="2700" dirty="0">
                <a:solidFill>
                  <a:srgbClr val="FF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en-US" sz="2700" dirty="0" err="1">
                <a:solidFill>
                  <a:srgbClr val="FF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từ</a:t>
            </a:r>
            <a:r>
              <a:rPr lang="en-US" altLang="en-US" sz="2700" dirty="0">
                <a:solidFill>
                  <a:srgbClr val="FF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en-US" sz="2700" dirty="0" err="1">
                <a:solidFill>
                  <a:srgbClr val="FF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khó</a:t>
            </a:r>
            <a:r>
              <a:rPr lang="en-US" altLang="en-US" sz="2700" dirty="0">
                <a:solidFill>
                  <a:srgbClr val="FF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en-US" sz="2700" dirty="0" err="1">
                <a:solidFill>
                  <a:srgbClr val="FF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và</a:t>
            </a:r>
            <a:r>
              <a:rPr lang="en-US" altLang="en-US" sz="2700" dirty="0">
                <a:solidFill>
                  <a:srgbClr val="FF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en-US" sz="2700" dirty="0" err="1">
                <a:solidFill>
                  <a:srgbClr val="FF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nội</a:t>
            </a:r>
            <a:r>
              <a:rPr lang="en-US" altLang="en-US" sz="2700" dirty="0">
                <a:solidFill>
                  <a:srgbClr val="FF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 dung </a:t>
            </a:r>
            <a:r>
              <a:rPr lang="en-US" altLang="en-US" sz="2700" dirty="0" err="1">
                <a:solidFill>
                  <a:srgbClr val="FF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bài</a:t>
            </a:r>
            <a:r>
              <a:rPr lang="en-US" altLang="en-US" sz="2700" dirty="0">
                <a:solidFill>
                  <a:srgbClr val="FF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en-US" sz="2700" dirty="0" err="1">
                <a:solidFill>
                  <a:srgbClr val="FF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tập</a:t>
            </a:r>
            <a:r>
              <a:rPr lang="en-US" altLang="en-US" sz="2700" dirty="0">
                <a:solidFill>
                  <a:srgbClr val="FF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en-US" sz="2700" dirty="0" err="1">
                <a:solidFill>
                  <a:srgbClr val="FF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đọc</a:t>
            </a:r>
            <a:r>
              <a:rPr lang="en-US" altLang="en-US" sz="2700" dirty="0">
                <a:solidFill>
                  <a:srgbClr val="A3CEB8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.</a:t>
            </a:r>
          </a:p>
        </p:txBody>
      </p:sp>
      <p:grpSp>
        <p:nvGrpSpPr>
          <p:cNvPr id="26" name="Group 13"/>
          <p:cNvGrpSpPr>
            <a:grpSpLocks/>
          </p:cNvGrpSpPr>
          <p:nvPr/>
        </p:nvGrpSpPr>
        <p:grpSpPr bwMode="auto">
          <a:xfrm>
            <a:off x="2342729" y="5965887"/>
            <a:ext cx="8358187" cy="1474675"/>
            <a:chOff x="1292225" y="1295400"/>
            <a:chExt cx="2822575" cy="1498600"/>
          </a:xfrm>
        </p:grpSpPr>
        <p:sp>
          <p:nvSpPr>
            <p:cNvPr id="27" name="Rectangle 26"/>
            <p:cNvSpPr/>
            <p:nvPr/>
          </p:nvSpPr>
          <p:spPr>
            <a:xfrm>
              <a:off x="1292225" y="1295400"/>
              <a:ext cx="2822575" cy="1498600"/>
            </a:xfrm>
            <a:prstGeom prst="rect">
              <a:avLst/>
            </a:prstGeom>
            <a:solidFill>
              <a:schemeClr val="bg1"/>
            </a:solidFill>
            <a:ln w="317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200">
                <a:solidFill>
                  <a:prstClr val="white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292225" y="1295400"/>
              <a:ext cx="2822575" cy="381757"/>
            </a:xfrm>
            <a:prstGeom prst="rect">
              <a:avLst/>
            </a:prstGeom>
            <a:solidFill>
              <a:srgbClr val="FFC00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200" dirty="0">
                <a:solidFill>
                  <a:prstClr val="white"/>
                </a:solidFill>
              </a:endParaRPr>
            </a:p>
          </p:txBody>
        </p:sp>
        <p:cxnSp>
          <p:nvCxnSpPr>
            <p:cNvPr id="29" name="Straight Connector 28"/>
            <p:cNvCxnSpPr/>
            <p:nvPr/>
          </p:nvCxnSpPr>
          <p:spPr>
            <a:xfrm>
              <a:off x="1292225" y="1740107"/>
              <a:ext cx="2822575" cy="0"/>
            </a:xfrm>
            <a:prstGeom prst="line">
              <a:avLst/>
            </a:prstGeom>
            <a:ln w="12700">
              <a:solidFill>
                <a:schemeClr val="accent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Freeform 29"/>
          <p:cNvSpPr/>
          <p:nvPr/>
        </p:nvSpPr>
        <p:spPr>
          <a:xfrm>
            <a:off x="2693566" y="6391337"/>
            <a:ext cx="755650" cy="783296"/>
          </a:xfrm>
          <a:custGeom>
            <a:avLst/>
            <a:gdLst>
              <a:gd name="connsiteX0" fmla="*/ 169069 w 397669"/>
              <a:gd name="connsiteY0" fmla="*/ 176212 h 280987"/>
              <a:gd name="connsiteX1" fmla="*/ 73819 w 397669"/>
              <a:gd name="connsiteY1" fmla="*/ 97631 h 280987"/>
              <a:gd name="connsiteX2" fmla="*/ 0 w 397669"/>
              <a:gd name="connsiteY2" fmla="*/ 169068 h 280987"/>
              <a:gd name="connsiteX3" fmla="*/ 126206 w 397669"/>
              <a:gd name="connsiteY3" fmla="*/ 280987 h 280987"/>
              <a:gd name="connsiteX4" fmla="*/ 219075 w 397669"/>
              <a:gd name="connsiteY4" fmla="*/ 273843 h 280987"/>
              <a:gd name="connsiteX5" fmla="*/ 397669 w 397669"/>
              <a:gd name="connsiteY5" fmla="*/ 35718 h 280987"/>
              <a:gd name="connsiteX6" fmla="*/ 376237 w 397669"/>
              <a:gd name="connsiteY6" fmla="*/ 0 h 280987"/>
              <a:gd name="connsiteX7" fmla="*/ 169069 w 397669"/>
              <a:gd name="connsiteY7" fmla="*/ 176212 h 280987"/>
              <a:gd name="connsiteX0" fmla="*/ 169069 w 397669"/>
              <a:gd name="connsiteY0" fmla="*/ 176212 h 289079"/>
              <a:gd name="connsiteX1" fmla="*/ 73819 w 397669"/>
              <a:gd name="connsiteY1" fmla="*/ 97631 h 289079"/>
              <a:gd name="connsiteX2" fmla="*/ 0 w 397669"/>
              <a:gd name="connsiteY2" fmla="*/ 169068 h 289079"/>
              <a:gd name="connsiteX3" fmla="*/ 126206 w 397669"/>
              <a:gd name="connsiteY3" fmla="*/ 280987 h 289079"/>
              <a:gd name="connsiteX4" fmla="*/ 219075 w 397669"/>
              <a:gd name="connsiteY4" fmla="*/ 273843 h 289079"/>
              <a:gd name="connsiteX5" fmla="*/ 397669 w 397669"/>
              <a:gd name="connsiteY5" fmla="*/ 35718 h 289079"/>
              <a:gd name="connsiteX6" fmla="*/ 376237 w 397669"/>
              <a:gd name="connsiteY6" fmla="*/ 0 h 289079"/>
              <a:gd name="connsiteX7" fmla="*/ 169069 w 397669"/>
              <a:gd name="connsiteY7" fmla="*/ 176212 h 289079"/>
              <a:gd name="connsiteX0" fmla="*/ 169069 w 397669"/>
              <a:gd name="connsiteY0" fmla="*/ 176212 h 297100"/>
              <a:gd name="connsiteX1" fmla="*/ 73819 w 397669"/>
              <a:gd name="connsiteY1" fmla="*/ 97631 h 297100"/>
              <a:gd name="connsiteX2" fmla="*/ 0 w 397669"/>
              <a:gd name="connsiteY2" fmla="*/ 169068 h 297100"/>
              <a:gd name="connsiteX3" fmla="*/ 126206 w 397669"/>
              <a:gd name="connsiteY3" fmla="*/ 280987 h 297100"/>
              <a:gd name="connsiteX4" fmla="*/ 219075 w 397669"/>
              <a:gd name="connsiteY4" fmla="*/ 273843 h 297100"/>
              <a:gd name="connsiteX5" fmla="*/ 397669 w 397669"/>
              <a:gd name="connsiteY5" fmla="*/ 35718 h 297100"/>
              <a:gd name="connsiteX6" fmla="*/ 376237 w 397669"/>
              <a:gd name="connsiteY6" fmla="*/ 0 h 297100"/>
              <a:gd name="connsiteX7" fmla="*/ 169069 w 397669"/>
              <a:gd name="connsiteY7" fmla="*/ 176212 h 297100"/>
              <a:gd name="connsiteX0" fmla="*/ 177436 w 406036"/>
              <a:gd name="connsiteY0" fmla="*/ 176212 h 297100"/>
              <a:gd name="connsiteX1" fmla="*/ 82186 w 406036"/>
              <a:gd name="connsiteY1" fmla="*/ 97631 h 297100"/>
              <a:gd name="connsiteX2" fmla="*/ 8367 w 406036"/>
              <a:gd name="connsiteY2" fmla="*/ 169068 h 297100"/>
              <a:gd name="connsiteX3" fmla="*/ 134573 w 406036"/>
              <a:gd name="connsiteY3" fmla="*/ 280987 h 297100"/>
              <a:gd name="connsiteX4" fmla="*/ 227442 w 406036"/>
              <a:gd name="connsiteY4" fmla="*/ 273843 h 297100"/>
              <a:gd name="connsiteX5" fmla="*/ 406036 w 406036"/>
              <a:gd name="connsiteY5" fmla="*/ 35718 h 297100"/>
              <a:gd name="connsiteX6" fmla="*/ 384604 w 406036"/>
              <a:gd name="connsiteY6" fmla="*/ 0 h 297100"/>
              <a:gd name="connsiteX7" fmla="*/ 177436 w 406036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08571"/>
              <a:gd name="connsiteY0" fmla="*/ 176212 h 297100"/>
              <a:gd name="connsiteX1" fmla="*/ 84721 w 408571"/>
              <a:gd name="connsiteY1" fmla="*/ 97631 h 297100"/>
              <a:gd name="connsiteX2" fmla="*/ 10902 w 408571"/>
              <a:gd name="connsiteY2" fmla="*/ 169068 h 297100"/>
              <a:gd name="connsiteX3" fmla="*/ 137108 w 408571"/>
              <a:gd name="connsiteY3" fmla="*/ 280987 h 297100"/>
              <a:gd name="connsiteX4" fmla="*/ 229977 w 408571"/>
              <a:gd name="connsiteY4" fmla="*/ 273843 h 297100"/>
              <a:gd name="connsiteX5" fmla="*/ 408571 w 408571"/>
              <a:gd name="connsiteY5" fmla="*/ 35718 h 297100"/>
              <a:gd name="connsiteX6" fmla="*/ 387139 w 408571"/>
              <a:gd name="connsiteY6" fmla="*/ 0 h 297100"/>
              <a:gd name="connsiteX7" fmla="*/ 179971 w 408571"/>
              <a:gd name="connsiteY7" fmla="*/ 176212 h 297100"/>
              <a:gd name="connsiteX0" fmla="*/ 179971 w 425397"/>
              <a:gd name="connsiteY0" fmla="*/ 176212 h 297100"/>
              <a:gd name="connsiteX1" fmla="*/ 84721 w 425397"/>
              <a:gd name="connsiteY1" fmla="*/ 97631 h 297100"/>
              <a:gd name="connsiteX2" fmla="*/ 10902 w 425397"/>
              <a:gd name="connsiteY2" fmla="*/ 169068 h 297100"/>
              <a:gd name="connsiteX3" fmla="*/ 137108 w 425397"/>
              <a:gd name="connsiteY3" fmla="*/ 280987 h 297100"/>
              <a:gd name="connsiteX4" fmla="*/ 229977 w 425397"/>
              <a:gd name="connsiteY4" fmla="*/ 273843 h 297100"/>
              <a:gd name="connsiteX5" fmla="*/ 408571 w 425397"/>
              <a:gd name="connsiteY5" fmla="*/ 35718 h 297100"/>
              <a:gd name="connsiteX6" fmla="*/ 387139 w 425397"/>
              <a:gd name="connsiteY6" fmla="*/ 0 h 297100"/>
              <a:gd name="connsiteX7" fmla="*/ 179971 w 425397"/>
              <a:gd name="connsiteY7" fmla="*/ 176212 h 297100"/>
              <a:gd name="connsiteX0" fmla="*/ 179971 w 445220"/>
              <a:gd name="connsiteY0" fmla="*/ 184370 h 305258"/>
              <a:gd name="connsiteX1" fmla="*/ 84721 w 445220"/>
              <a:gd name="connsiteY1" fmla="*/ 105789 h 305258"/>
              <a:gd name="connsiteX2" fmla="*/ 10902 w 445220"/>
              <a:gd name="connsiteY2" fmla="*/ 177226 h 305258"/>
              <a:gd name="connsiteX3" fmla="*/ 137108 w 445220"/>
              <a:gd name="connsiteY3" fmla="*/ 289145 h 305258"/>
              <a:gd name="connsiteX4" fmla="*/ 229977 w 445220"/>
              <a:gd name="connsiteY4" fmla="*/ 282001 h 305258"/>
              <a:gd name="connsiteX5" fmla="*/ 408571 w 445220"/>
              <a:gd name="connsiteY5" fmla="*/ 43876 h 305258"/>
              <a:gd name="connsiteX6" fmla="*/ 387139 w 445220"/>
              <a:gd name="connsiteY6" fmla="*/ 8158 h 305258"/>
              <a:gd name="connsiteX7" fmla="*/ 179971 w 445220"/>
              <a:gd name="connsiteY7" fmla="*/ 184370 h 305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5220" h="305258">
                <a:moveTo>
                  <a:pt x="179971" y="184370"/>
                </a:moveTo>
                <a:lnTo>
                  <a:pt x="84721" y="105789"/>
                </a:lnTo>
                <a:cubicBezTo>
                  <a:pt x="31540" y="79595"/>
                  <a:pt x="-24023" y="115314"/>
                  <a:pt x="10902" y="177226"/>
                </a:cubicBezTo>
                <a:lnTo>
                  <a:pt x="137108" y="289145"/>
                </a:lnTo>
                <a:cubicBezTo>
                  <a:pt x="170445" y="310576"/>
                  <a:pt x="199021" y="312957"/>
                  <a:pt x="229977" y="282001"/>
                </a:cubicBezTo>
                <a:cubicBezTo>
                  <a:pt x="277602" y="197863"/>
                  <a:pt x="322846" y="108963"/>
                  <a:pt x="408571" y="43876"/>
                </a:cubicBezTo>
                <a:cubicBezTo>
                  <a:pt x="453815" y="17683"/>
                  <a:pt x="468102" y="-15654"/>
                  <a:pt x="387139" y="8158"/>
                </a:cubicBezTo>
                <a:cubicBezTo>
                  <a:pt x="287127" y="35939"/>
                  <a:pt x="234739" y="125633"/>
                  <a:pt x="179971" y="184370"/>
                </a:cubicBezTo>
                <a:close/>
              </a:path>
            </a:pathLst>
          </a:custGeom>
          <a:solidFill>
            <a:srgbClr val="FFC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1" name="Rectangle 25"/>
          <p:cNvSpPr>
            <a:spLocks noChangeArrowheads="1"/>
          </p:cNvSpPr>
          <p:nvPr/>
        </p:nvSpPr>
        <p:spPr bwMode="auto">
          <a:xfrm>
            <a:off x="3460338" y="6407212"/>
            <a:ext cx="709604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defTabSz="538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defTabSz="538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defTabSz="538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defTabSz="538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en-US" sz="2700" dirty="0">
                <a:solidFill>
                  <a:srgbClr val="FFC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HS h</a:t>
            </a:r>
            <a:r>
              <a:rPr lang="nl-NL" sz="2700" dirty="0">
                <a:solidFill>
                  <a:srgbClr val="FFC000"/>
                </a:solidFill>
                <a:cs typeface="Arial" panose="020B0604020202020204" pitchFamily="34" charset="0"/>
              </a:rPr>
              <a:t>ọc tập cách quan sát tinh tế, sử dụng từ ngữ miêu tả đặc sắc của tác giả khi miêu tả</a:t>
            </a:r>
            <a:endParaRPr lang="en-US" sz="2700" dirty="0">
              <a:solidFill>
                <a:srgbClr val="FFC000"/>
              </a:solidFill>
              <a:cs typeface="Arial" panose="020B060402020202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281066" y="258882"/>
            <a:ext cx="4087978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b="1" dirty="0" err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cs typeface="Arial" panose="020B0604020202020204" pitchFamily="34" charset="0"/>
              </a:rPr>
              <a:t>Yêu</a:t>
            </a:r>
            <a:r>
              <a:rPr lang="en-US" sz="40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4000" b="1" dirty="0" err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cs typeface="Arial" panose="020B0604020202020204" pitchFamily="34" charset="0"/>
              </a:rPr>
              <a:t>cầu</a:t>
            </a:r>
            <a:r>
              <a:rPr lang="en-US" sz="40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4000" b="1" dirty="0" err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cs typeface="Arial" panose="020B0604020202020204" pitchFamily="34" charset="0"/>
              </a:rPr>
              <a:t>cần</a:t>
            </a:r>
            <a:r>
              <a:rPr lang="en-US" sz="40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4000" b="1" dirty="0" err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cs typeface="Arial" panose="020B0604020202020204" pitchFamily="34" charset="0"/>
              </a:rPr>
              <a:t>đạt</a:t>
            </a:r>
            <a:endParaRPr lang="en-US" sz="4000" b="1" dirty="0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33" name="图片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6816" y="5478512"/>
            <a:ext cx="2411413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5339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433"/>
            <a:ext cx="13623925" cy="7663458"/>
          </a:xfrm>
          <a:prstGeom prst="rect">
            <a:avLst/>
          </a:prstGeom>
        </p:spPr>
      </p:pic>
      <p:pic>
        <p:nvPicPr>
          <p:cNvPr id="20" name="Picture 2" descr="C:\Users\Administrator\Desktop\中秋03a.png"/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668" y="-3834"/>
            <a:ext cx="2690708" cy="2689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8" descr="C:\Users\Administrator\Desktop\a09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377825"/>
            <a:ext cx="2298700" cy="130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0272" y="1175866"/>
            <a:ext cx="9080500" cy="511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8" descr="C:\Users\Administrator\Desktop\a09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6122" y="1556866"/>
            <a:ext cx="2946400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58" y="3425890"/>
            <a:ext cx="9734550" cy="426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5098" y="-336302"/>
            <a:ext cx="7277100" cy="290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422" y="2848040"/>
            <a:ext cx="7480300" cy="485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8" descr="C:\Users\Administrator\Desktop\a09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9647" y="3820641"/>
            <a:ext cx="2946400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3" r="18628"/>
          <a:stretch>
            <a:fillRect/>
          </a:stretch>
        </p:blipFill>
        <p:spPr bwMode="auto">
          <a:xfrm>
            <a:off x="10805318" y="32776"/>
            <a:ext cx="2830513" cy="336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1183" y="95002"/>
            <a:ext cx="2525712" cy="269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5390000" y="3266420"/>
            <a:ext cx="3961341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5000" b="1">
                <a:ln w="50800"/>
                <a:solidFill>
                  <a:srgbClr val="FF0000"/>
                </a:solidFill>
              </a:rPr>
              <a:t>LUYỆN ĐỌC</a:t>
            </a:r>
            <a:endParaRPr lang="en-US" sz="5000" b="1" dirty="0">
              <a:ln w="50800"/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19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alphaModFix amt="2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4216598" y="168027"/>
            <a:ext cx="4395564" cy="575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000" b="1" dirty="0">
                <a:solidFill>
                  <a:srgbClr val="FF0000"/>
                </a:solidFill>
              </a:rPr>
              <a:t>Con </a:t>
            </a:r>
            <a:r>
              <a:rPr lang="en-US" sz="3000" b="1" dirty="0" err="1">
                <a:solidFill>
                  <a:srgbClr val="FF0000"/>
                </a:solidFill>
              </a:rPr>
              <a:t>chim</a:t>
            </a:r>
            <a:r>
              <a:rPr lang="en-US" sz="3000" b="1" dirty="0">
                <a:solidFill>
                  <a:srgbClr val="FF0000"/>
                </a:solidFill>
              </a:rPr>
              <a:t> </a:t>
            </a:r>
            <a:r>
              <a:rPr lang="en-US" sz="3000" b="1" dirty="0" err="1">
                <a:solidFill>
                  <a:srgbClr val="FF0000"/>
                </a:solidFill>
              </a:rPr>
              <a:t>chiền</a:t>
            </a:r>
            <a:r>
              <a:rPr lang="en-US" sz="3000" b="1" dirty="0">
                <a:solidFill>
                  <a:srgbClr val="FF0000"/>
                </a:solidFill>
              </a:rPr>
              <a:t> </a:t>
            </a:r>
            <a:r>
              <a:rPr lang="en-US" sz="3000" b="1" dirty="0" err="1">
                <a:solidFill>
                  <a:srgbClr val="FF0000"/>
                </a:solidFill>
              </a:rPr>
              <a:t>chiện</a:t>
            </a:r>
            <a:endParaRPr lang="en-US" sz="3000" b="1" dirty="0">
              <a:solidFill>
                <a:srgbClr val="FF0000"/>
              </a:solidFill>
            </a:endParaRPr>
          </a:p>
        </p:txBody>
      </p:sp>
      <p:sp>
        <p:nvSpPr>
          <p:cNvPr id="19" name="Rectangle 42"/>
          <p:cNvSpPr txBox="1">
            <a:spLocks noChangeArrowheads="1"/>
          </p:cNvSpPr>
          <p:nvPr/>
        </p:nvSpPr>
        <p:spPr>
          <a:xfrm>
            <a:off x="1627386" y="887834"/>
            <a:ext cx="4968552" cy="6624736"/>
          </a:xfrm>
          <a:prstGeom prst="rect">
            <a:avLst/>
          </a:prstGeom>
        </p:spPr>
        <p:txBody>
          <a:bodyPr/>
          <a:lstStyle>
            <a:lvl1pPr marL="255437" indent="-255437" algn="l" defTabSz="1021748" rtl="0" eaLnBrk="1" latinLnBrk="0" hangingPunct="1">
              <a:lnSpc>
                <a:spcPct val="90000"/>
              </a:lnSpc>
              <a:spcBef>
                <a:spcPts val="1117"/>
              </a:spcBef>
              <a:buFont typeface="Arial" panose="020B0604020202020204" pitchFamily="34" charset="0"/>
              <a:buChar char="•"/>
              <a:defRPr sz="312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66311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6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77184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2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8059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98934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9807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0682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1555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42428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FontTx/>
              <a:buNone/>
            </a:pP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Con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chim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chiền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chiện</a:t>
            </a:r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FontTx/>
              <a:buNone/>
            </a:pP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Bay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vút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vút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cao</a:t>
            </a:r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FontTx/>
              <a:buNone/>
            </a:pP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Lòng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đầy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yêu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mến</a:t>
            </a:r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FontTx/>
              <a:buNone/>
            </a:pP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Khúc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hát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ngọt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ngào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fontAlgn="auto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FontTx/>
              <a:buNone/>
            </a:pPr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FontTx/>
              <a:buNone/>
            </a:pP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Cánh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đập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trời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xanh</a:t>
            </a:r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FontTx/>
              <a:buNone/>
            </a:pP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Cao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hoài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cao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vợi</a:t>
            </a:r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FontTx/>
              <a:buNone/>
            </a:pP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Tiếng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hót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long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lanh</a:t>
            </a:r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FontTx/>
              <a:buNone/>
            </a:pP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Như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cành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sương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chói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fontAlgn="auto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FontTx/>
              <a:buNone/>
            </a:pPr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FontTx/>
              <a:buNone/>
            </a:pP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Chim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ơi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chim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nói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fontAlgn="auto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FontTx/>
              <a:buNone/>
            </a:pP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Chuyện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chi,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chuyện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chi?</a:t>
            </a:r>
          </a:p>
          <a:p>
            <a:pPr fontAlgn="auto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FontTx/>
              <a:buNone/>
            </a:pP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Lòng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vui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bối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rối</a:t>
            </a:r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FontTx/>
              <a:buNone/>
            </a:pP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Đời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lên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…</a:t>
            </a:r>
          </a:p>
        </p:txBody>
      </p:sp>
      <p:sp>
        <p:nvSpPr>
          <p:cNvPr id="20" name="Rectangle 43"/>
          <p:cNvSpPr txBox="1">
            <a:spLocks noChangeArrowheads="1"/>
          </p:cNvSpPr>
          <p:nvPr/>
        </p:nvSpPr>
        <p:spPr>
          <a:xfrm>
            <a:off x="6811962" y="815826"/>
            <a:ext cx="4320480" cy="6624736"/>
          </a:xfrm>
          <a:prstGeom prst="rect">
            <a:avLst/>
          </a:prstGeom>
        </p:spPr>
        <p:txBody>
          <a:bodyPr/>
          <a:lstStyle>
            <a:lvl1pPr marL="255437" indent="-255437" algn="l" defTabSz="1021748" rtl="0" eaLnBrk="1" latinLnBrk="0" hangingPunct="1">
              <a:lnSpc>
                <a:spcPct val="90000"/>
              </a:lnSpc>
              <a:spcBef>
                <a:spcPts val="1117"/>
              </a:spcBef>
              <a:buFont typeface="Arial" panose="020B0604020202020204" pitchFamily="34" charset="0"/>
              <a:buChar char="•"/>
              <a:defRPr sz="312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66311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6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77184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2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8059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98934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9807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0682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1555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42428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Tiếng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ngọc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veo</a:t>
            </a:r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288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Chim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reo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từng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chuỗi</a:t>
            </a:r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288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Lòng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chim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vui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nhiều</a:t>
            </a:r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288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Hót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biết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mỏi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8288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</a:p>
          <a:p>
            <a:pPr marL="18288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Chim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bay,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chim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sà</a:t>
            </a:r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288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Lúa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tròn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bụng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sữa</a:t>
            </a:r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288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Đồng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quê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chan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chứa</a:t>
            </a:r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288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chim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ca.</a:t>
            </a:r>
          </a:p>
          <a:p>
            <a:pPr marL="18288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</a:p>
          <a:p>
            <a:pPr marL="18288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Bay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cao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cao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vút</a:t>
            </a:r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288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Chim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biến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mất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rồi</a:t>
            </a:r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288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Chỉ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còn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tiếng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hót</a:t>
            </a:r>
            <a:endParaRPr lang="es-MX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288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s-MX" sz="3000" dirty="0" err="1">
                <a:latin typeface="Arial" panose="020B0604020202020204" pitchFamily="34" charset="0"/>
                <a:cs typeface="Arial" panose="020B0604020202020204" pitchFamily="34" charset="0"/>
              </a:rPr>
              <a:t>Làm</a:t>
            </a:r>
            <a:r>
              <a:rPr lang="es-MX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000" dirty="0" err="1">
                <a:latin typeface="Arial" panose="020B0604020202020204" pitchFamily="34" charset="0"/>
                <a:cs typeface="Arial" panose="020B0604020202020204" pitchFamily="34" charset="0"/>
              </a:rPr>
              <a:t>xanh</a:t>
            </a:r>
            <a:r>
              <a:rPr lang="es-MX" sz="3000" dirty="0">
                <a:latin typeface="Arial" panose="020B0604020202020204" pitchFamily="34" charset="0"/>
                <a:cs typeface="Arial" panose="020B0604020202020204" pitchFamily="34" charset="0"/>
              </a:rPr>
              <a:t> da </a:t>
            </a:r>
            <a:r>
              <a:rPr lang="es-MX" sz="3000" dirty="0" err="1">
                <a:latin typeface="Arial" panose="020B0604020202020204" pitchFamily="34" charset="0"/>
                <a:cs typeface="Arial" panose="020B0604020202020204" pitchFamily="34" charset="0"/>
              </a:rPr>
              <a:t>trời</a:t>
            </a:r>
            <a:r>
              <a:rPr lang="es-MX" sz="3000" dirty="0">
                <a:latin typeface="Arial" panose="020B0604020202020204" pitchFamily="34" charset="0"/>
                <a:cs typeface="Arial" panose="020B0604020202020204" pitchFamily="34" charset="0"/>
              </a:rPr>
              <a:t> …</a:t>
            </a: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marL="18288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s-MX" sz="2400" dirty="0">
                <a:latin typeface="Arial" panose="020B0604020202020204" pitchFamily="34" charset="0"/>
                <a:cs typeface="Arial" panose="020B0604020202020204" pitchFamily="34" charset="0"/>
              </a:rPr>
              <a:t>		              </a:t>
            </a:r>
            <a:r>
              <a:rPr lang="es-MX" sz="2100" b="1" dirty="0">
                <a:latin typeface="Arial" panose="020B0604020202020204" pitchFamily="34" charset="0"/>
                <a:cs typeface="Arial" panose="020B0604020202020204" pitchFamily="34" charset="0"/>
              </a:rPr>
              <a:t>Huy </a:t>
            </a:r>
            <a:r>
              <a:rPr lang="es-MX" sz="2100" b="1" dirty="0" err="1">
                <a:latin typeface="Arial" panose="020B0604020202020204" pitchFamily="34" charset="0"/>
                <a:cs typeface="Arial" panose="020B0604020202020204" pitchFamily="34" charset="0"/>
              </a:rPr>
              <a:t>Cận</a:t>
            </a:r>
            <a:r>
              <a:rPr lang="en-US" sz="21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19234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alphaModFix amt="2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4216598" y="168027"/>
            <a:ext cx="4395564" cy="575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微软雅黑 Light"/>
                <a:cs typeface="Arial" charset="0"/>
              </a:rPr>
              <a:t>Con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微软雅黑 Light"/>
                <a:cs typeface="Arial" charset="0"/>
              </a:rPr>
              <a:t>chim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微软雅黑 Light"/>
                <a:cs typeface="Arial" charset="0"/>
              </a:rPr>
              <a:t>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微软雅黑 Light"/>
                <a:cs typeface="Arial" charset="0"/>
              </a:rPr>
              <a:t>chiền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微软雅黑 Light"/>
                <a:cs typeface="Arial" charset="0"/>
              </a:rPr>
              <a:t> </a:t>
            </a:r>
            <a:r>
              <a:rPr kumimoji="0" lang="en-US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微软雅黑 Light"/>
                <a:cs typeface="Arial" charset="0"/>
              </a:rPr>
              <a:t>chiện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微软雅黑 Light"/>
              <a:cs typeface="Arial" charset="0"/>
            </a:endParaRPr>
          </a:p>
        </p:txBody>
      </p:sp>
      <p:sp>
        <p:nvSpPr>
          <p:cNvPr id="19" name="Rectangle 42"/>
          <p:cNvSpPr txBox="1">
            <a:spLocks noChangeArrowheads="1"/>
          </p:cNvSpPr>
          <p:nvPr/>
        </p:nvSpPr>
        <p:spPr>
          <a:xfrm>
            <a:off x="1627386" y="887834"/>
            <a:ext cx="4968552" cy="6624736"/>
          </a:xfrm>
          <a:prstGeom prst="rect">
            <a:avLst/>
          </a:prstGeom>
        </p:spPr>
        <p:txBody>
          <a:bodyPr/>
          <a:lstStyle>
            <a:lvl1pPr marL="255437" indent="-255437" algn="l" defTabSz="1021748" rtl="0" eaLnBrk="1" latinLnBrk="0" hangingPunct="1">
              <a:lnSpc>
                <a:spcPct val="90000"/>
              </a:lnSpc>
              <a:spcBef>
                <a:spcPts val="1117"/>
              </a:spcBef>
              <a:buFont typeface="Arial" panose="020B0604020202020204" pitchFamily="34" charset="0"/>
              <a:buChar char="•"/>
              <a:defRPr sz="312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66311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6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77184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2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8059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98934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9807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0682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1555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42428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Con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chim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chiền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chiện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Bay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vút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,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vút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cao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Lòng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đầy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yêu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mến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Khúc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hát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ngọt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ngào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.</a:t>
            </a: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Cánh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đập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trời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xanh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Cao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hoài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,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cao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vợi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Tiếng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hót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long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lanh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Như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cành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sương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chói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.</a:t>
            </a: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Chim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ơi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,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chim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nói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.</a:t>
            </a: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Chuyện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chi,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chuyện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chi?</a:t>
            </a: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Lòng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vui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bối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rối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rgbClr val="1B05BB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255437" marR="0" lvl="0" indent="-255437" algn="l" defTabSz="1021748" rtl="0" eaLnBrk="1" fontAlgn="auto" latinLnBrk="0" hangingPunct="1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Đời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lên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đến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thì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1B05BB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…</a:t>
            </a:r>
          </a:p>
        </p:txBody>
      </p:sp>
      <p:sp>
        <p:nvSpPr>
          <p:cNvPr id="20" name="Rectangle 43"/>
          <p:cNvSpPr txBox="1">
            <a:spLocks noChangeArrowheads="1"/>
          </p:cNvSpPr>
          <p:nvPr/>
        </p:nvSpPr>
        <p:spPr>
          <a:xfrm>
            <a:off x="6811962" y="815826"/>
            <a:ext cx="4320480" cy="6624736"/>
          </a:xfrm>
          <a:prstGeom prst="rect">
            <a:avLst/>
          </a:prstGeom>
        </p:spPr>
        <p:txBody>
          <a:bodyPr/>
          <a:lstStyle>
            <a:lvl1pPr marL="255437" indent="-255437" algn="l" defTabSz="1021748" rtl="0" eaLnBrk="1" latinLnBrk="0" hangingPunct="1">
              <a:lnSpc>
                <a:spcPct val="90000"/>
              </a:lnSpc>
              <a:spcBef>
                <a:spcPts val="1117"/>
              </a:spcBef>
              <a:buFont typeface="Arial" panose="020B0604020202020204" pitchFamily="34" charset="0"/>
              <a:buChar char="•"/>
              <a:defRPr sz="312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66311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6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77184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2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8059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98934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9807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20682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31555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42428" indent="-255437" algn="l" defTabSz="1021748" rtl="0" eaLnBrk="1" latinLnBrk="0" hangingPunct="1">
              <a:lnSpc>
                <a:spcPct val="90000"/>
              </a:lnSpc>
              <a:spcBef>
                <a:spcPts val="559"/>
              </a:spcBef>
              <a:buFont typeface="Arial" panose="020B0604020202020204" pitchFamily="34" charset="0"/>
              <a:buChar char="•"/>
              <a:defRPr sz="2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Tiếng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ngọc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trong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veo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Chim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reo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từng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chuỗi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Lòng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chim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vui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nhiều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Hót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không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biết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mỏi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.</a:t>
            </a: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		</a:t>
            </a: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Chim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bay,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chim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sà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Lúa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tròn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bụng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sữa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Đồng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quê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chan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chứa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Những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lời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chim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ca.</a:t>
            </a: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		</a:t>
            </a: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Bay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cao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,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cao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vút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Chim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biến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mất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rồi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Chỉ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còn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tiếng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hót</a:t>
            </a:r>
            <a:endParaRPr kumimoji="0" lang="es-MX" sz="3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微软雅黑 Light"/>
              <a:cs typeface="Arial" panose="020B0604020202020204" pitchFamily="34" charset="0"/>
            </a:endParaRPr>
          </a:p>
          <a:p>
            <a:pPr marL="182880" marR="0" lvl="0" indent="-255437" algn="l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Làm</a:t>
            </a:r>
            <a:r>
              <a:rPr kumimoji="0" lang="es-MX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  <a:r>
              <a:rPr kumimoji="0" lang="es-MX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xanh</a:t>
            </a:r>
            <a:r>
              <a:rPr kumimoji="0" lang="es-MX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da </a:t>
            </a:r>
            <a:r>
              <a:rPr kumimoji="0" lang="es-MX" sz="3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trời</a:t>
            </a:r>
            <a:r>
              <a:rPr kumimoji="0" lang="es-MX" sz="3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…</a:t>
            </a:r>
            <a:r>
              <a:rPr kumimoji="0" lang="es-MX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	</a:t>
            </a:r>
          </a:p>
          <a:p>
            <a:pPr marL="182880" marR="0" lvl="0" indent="-255437" algn="r" defTabSz="10217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		              </a:t>
            </a:r>
            <a:r>
              <a:rPr kumimoji="0" lang="es-MX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Huy </a:t>
            </a:r>
            <a:r>
              <a:rPr kumimoji="0" lang="es-MX" sz="2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Cận</a:t>
            </a:r>
            <a:r>
              <a:rPr kumimoji="0" 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 Light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78399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alphaModFix amt="2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01645" y="8434"/>
            <a:ext cx="8422279" cy="3880645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948288" y="1751930"/>
            <a:ext cx="4464496" cy="4869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5437" lvl="0" indent="-255437" defTabSz="1021748" fontAlgn="auto">
              <a:lnSpc>
                <a:spcPct val="8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Con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chim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chiền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chiện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5437" lvl="0" indent="-255437" defTabSz="1021748" fontAlgn="auto">
              <a:lnSpc>
                <a:spcPct val="8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Bay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vút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, 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vút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cao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5437" lvl="0" indent="-255437" defTabSz="1021748" fontAlgn="auto">
              <a:lnSpc>
                <a:spcPct val="8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Lòng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đầy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yêu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mến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5437" lvl="0" indent="-255437" defTabSz="1021748" fontAlgn="auto">
              <a:lnSpc>
                <a:spcPct val="8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Khúc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hát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ngọt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ngào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55437" lvl="0" indent="-255437" defTabSz="1021748" fontAlgn="auto">
              <a:lnSpc>
                <a:spcPct val="80000"/>
              </a:lnSpc>
              <a:spcBef>
                <a:spcPts val="1200"/>
              </a:spcBef>
              <a:spcAft>
                <a:spcPts val="0"/>
              </a:spcAft>
              <a:defRPr/>
            </a:pP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5437" lvl="0" indent="-255437" defTabSz="1021748" fontAlgn="auto">
              <a:lnSpc>
                <a:spcPct val="8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Cánh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đập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trời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xanh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5437" lvl="0" indent="-255437" defTabSz="1021748" fontAlgn="auto">
              <a:lnSpc>
                <a:spcPct val="8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Cao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hoài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, 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cao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vợi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5437" lvl="0" indent="-255437" defTabSz="1021748" fontAlgn="auto">
              <a:lnSpc>
                <a:spcPct val="8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Tiếng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hót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 long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lanh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5437" lvl="0" indent="-255437" defTabSz="1021748" fontAlgn="auto">
              <a:lnSpc>
                <a:spcPct val="8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Như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cành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sương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chói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grpSp>
        <p:nvGrpSpPr>
          <p:cNvPr id="17" name="组合 36"/>
          <p:cNvGrpSpPr>
            <a:grpSpLocks/>
          </p:cNvGrpSpPr>
          <p:nvPr/>
        </p:nvGrpSpPr>
        <p:grpSpPr bwMode="auto">
          <a:xfrm>
            <a:off x="475258" y="167754"/>
            <a:ext cx="3627438" cy="1660525"/>
            <a:chOff x="971600" y="941948"/>
            <a:chExt cx="3312368" cy="2076302"/>
          </a:xfrm>
        </p:grpSpPr>
        <p:sp>
          <p:nvSpPr>
            <p:cNvPr id="18" name="圆角矩形 1"/>
            <p:cNvSpPr/>
            <p:nvPr/>
          </p:nvSpPr>
          <p:spPr>
            <a:xfrm rot="627836">
              <a:off x="1115616" y="1318596"/>
              <a:ext cx="3168352" cy="1699654"/>
            </a:xfrm>
            <a:custGeom>
              <a:avLst/>
              <a:gdLst/>
              <a:ahLst/>
              <a:cxnLst/>
              <a:rect l="l" t="t" r="r" b="b"/>
              <a:pathLst>
                <a:path w="6264696" h="3360680">
                  <a:moveTo>
                    <a:pt x="1980220" y="0"/>
                  </a:moveTo>
                  <a:cubicBezTo>
                    <a:pt x="2222334" y="0"/>
                    <a:pt x="2437868" y="105672"/>
                    <a:pt x="2573873" y="272057"/>
                  </a:cubicBezTo>
                  <a:cubicBezTo>
                    <a:pt x="2692559" y="198638"/>
                    <a:pt x="2835124" y="156324"/>
                    <a:pt x="2988332" y="156324"/>
                  </a:cubicBezTo>
                  <a:cubicBezTo>
                    <a:pt x="3278644" y="156324"/>
                    <a:pt x="3530741" y="308257"/>
                    <a:pt x="3654451" y="532861"/>
                  </a:cubicBezTo>
                  <a:cubicBezTo>
                    <a:pt x="3790627" y="389267"/>
                    <a:pt x="3990364" y="300340"/>
                    <a:pt x="4212468" y="300340"/>
                  </a:cubicBezTo>
                  <a:cubicBezTo>
                    <a:pt x="4597946" y="300340"/>
                    <a:pt x="4916046" y="568206"/>
                    <a:pt x="4961998" y="914507"/>
                  </a:cubicBezTo>
                  <a:cubicBezTo>
                    <a:pt x="5077596" y="844149"/>
                    <a:pt x="5216097" y="804396"/>
                    <a:pt x="5364596" y="804396"/>
                  </a:cubicBezTo>
                  <a:cubicBezTo>
                    <a:pt x="5782170" y="804396"/>
                    <a:pt x="6120680" y="1118727"/>
                    <a:pt x="6120680" y="1506474"/>
                  </a:cubicBezTo>
                  <a:cubicBezTo>
                    <a:pt x="6120680" y="1536286"/>
                    <a:pt x="6118679" y="1565664"/>
                    <a:pt x="6114122" y="1594407"/>
                  </a:cubicBezTo>
                  <a:cubicBezTo>
                    <a:pt x="6210222" y="1765300"/>
                    <a:pt x="6264696" y="1962562"/>
                    <a:pt x="6264696" y="2172548"/>
                  </a:cubicBezTo>
                  <a:cubicBezTo>
                    <a:pt x="6264696" y="2828735"/>
                    <a:pt x="5732751" y="3360680"/>
                    <a:pt x="5076564" y="3360680"/>
                  </a:cubicBezTo>
                  <a:lnTo>
                    <a:pt x="1188132" y="3360680"/>
                  </a:lnTo>
                  <a:cubicBezTo>
                    <a:pt x="531945" y="3360680"/>
                    <a:pt x="0" y="2828735"/>
                    <a:pt x="0" y="2172548"/>
                  </a:cubicBezTo>
                  <a:cubicBezTo>
                    <a:pt x="0" y="1879734"/>
                    <a:pt x="105925" y="1611659"/>
                    <a:pt x="282046" y="1404976"/>
                  </a:cubicBezTo>
                  <a:cubicBezTo>
                    <a:pt x="194727" y="1291575"/>
                    <a:pt x="144016" y="1152495"/>
                    <a:pt x="144016" y="1002418"/>
                  </a:cubicBezTo>
                  <a:cubicBezTo>
                    <a:pt x="144016" y="614671"/>
                    <a:pt x="482526" y="300340"/>
                    <a:pt x="900100" y="300340"/>
                  </a:cubicBezTo>
                  <a:cubicBezTo>
                    <a:pt x="1045861" y="300340"/>
                    <a:pt x="1181989" y="338640"/>
                    <a:pt x="1296354" y="406898"/>
                  </a:cubicBezTo>
                  <a:cubicBezTo>
                    <a:pt x="1414762" y="166192"/>
                    <a:pt x="1676590" y="0"/>
                    <a:pt x="198022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76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anchor="ctr"/>
            <a:lstStyle/>
            <a:p>
              <a:pPr algn="ctr" defTabSz="128016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kern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19" name="圆角矩形 1"/>
            <p:cNvSpPr/>
            <p:nvPr/>
          </p:nvSpPr>
          <p:spPr>
            <a:xfrm>
              <a:off x="971600" y="941948"/>
              <a:ext cx="2964461" cy="1699153"/>
            </a:xfrm>
            <a:custGeom>
              <a:avLst/>
              <a:gdLst/>
              <a:ahLst/>
              <a:cxnLst/>
              <a:rect l="l" t="t" r="r" b="b"/>
              <a:pathLst>
                <a:path w="6264696" h="3360680">
                  <a:moveTo>
                    <a:pt x="1980220" y="0"/>
                  </a:moveTo>
                  <a:cubicBezTo>
                    <a:pt x="2222334" y="0"/>
                    <a:pt x="2437868" y="105672"/>
                    <a:pt x="2573873" y="272057"/>
                  </a:cubicBezTo>
                  <a:cubicBezTo>
                    <a:pt x="2692559" y="198638"/>
                    <a:pt x="2835124" y="156324"/>
                    <a:pt x="2988332" y="156324"/>
                  </a:cubicBezTo>
                  <a:cubicBezTo>
                    <a:pt x="3278644" y="156324"/>
                    <a:pt x="3530741" y="308257"/>
                    <a:pt x="3654451" y="532861"/>
                  </a:cubicBezTo>
                  <a:cubicBezTo>
                    <a:pt x="3790627" y="389267"/>
                    <a:pt x="3990364" y="300340"/>
                    <a:pt x="4212468" y="300340"/>
                  </a:cubicBezTo>
                  <a:cubicBezTo>
                    <a:pt x="4597946" y="300340"/>
                    <a:pt x="4916046" y="568206"/>
                    <a:pt x="4961998" y="914507"/>
                  </a:cubicBezTo>
                  <a:cubicBezTo>
                    <a:pt x="5077596" y="844149"/>
                    <a:pt x="5216097" y="804396"/>
                    <a:pt x="5364596" y="804396"/>
                  </a:cubicBezTo>
                  <a:cubicBezTo>
                    <a:pt x="5782170" y="804396"/>
                    <a:pt x="6120680" y="1118727"/>
                    <a:pt x="6120680" y="1506474"/>
                  </a:cubicBezTo>
                  <a:cubicBezTo>
                    <a:pt x="6120680" y="1536286"/>
                    <a:pt x="6118679" y="1565664"/>
                    <a:pt x="6114122" y="1594407"/>
                  </a:cubicBezTo>
                  <a:cubicBezTo>
                    <a:pt x="6210222" y="1765300"/>
                    <a:pt x="6264696" y="1962562"/>
                    <a:pt x="6264696" y="2172548"/>
                  </a:cubicBezTo>
                  <a:cubicBezTo>
                    <a:pt x="6264696" y="2828735"/>
                    <a:pt x="5732751" y="3360680"/>
                    <a:pt x="5076564" y="3360680"/>
                  </a:cubicBezTo>
                  <a:lnTo>
                    <a:pt x="1188132" y="3360680"/>
                  </a:lnTo>
                  <a:cubicBezTo>
                    <a:pt x="531945" y="3360680"/>
                    <a:pt x="0" y="2828735"/>
                    <a:pt x="0" y="2172548"/>
                  </a:cubicBezTo>
                  <a:cubicBezTo>
                    <a:pt x="0" y="1879734"/>
                    <a:pt x="105925" y="1611659"/>
                    <a:pt x="282046" y="1404976"/>
                  </a:cubicBezTo>
                  <a:cubicBezTo>
                    <a:pt x="194727" y="1291575"/>
                    <a:pt x="144016" y="1152495"/>
                    <a:pt x="144016" y="1002418"/>
                  </a:cubicBezTo>
                  <a:cubicBezTo>
                    <a:pt x="144016" y="614671"/>
                    <a:pt x="482526" y="300340"/>
                    <a:pt x="900100" y="300340"/>
                  </a:cubicBezTo>
                  <a:cubicBezTo>
                    <a:pt x="1045861" y="300340"/>
                    <a:pt x="1181989" y="338640"/>
                    <a:pt x="1296354" y="406898"/>
                  </a:cubicBezTo>
                  <a:cubicBezTo>
                    <a:pt x="1414762" y="166192"/>
                    <a:pt x="1676590" y="0"/>
                    <a:pt x="1980220" y="0"/>
                  </a:cubicBezTo>
                  <a:close/>
                </a:path>
              </a:pathLst>
            </a:custGeom>
            <a:solidFill>
              <a:srgbClr val="62AB71"/>
            </a:solidFill>
            <a:ln w="12700" cap="flat" cmpd="sng" algn="ctr">
              <a:solidFill>
                <a:sysClr val="window" lastClr="FFFFFF"/>
              </a:solidFill>
              <a:prstDash val="solid"/>
            </a:ln>
            <a:effectLst>
              <a:outerShdw blurRad="279400" algn="ctr" rotWithShape="0">
                <a:prstClr val="black">
                  <a:alpha val="11000"/>
                </a:prstClr>
              </a:outerShdw>
            </a:effectLst>
          </p:spPr>
          <p:txBody>
            <a:bodyPr anchor="ctr"/>
            <a:lstStyle/>
            <a:p>
              <a:pPr algn="ctr" defTabSz="128016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kern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20" name="椭圆 39"/>
            <p:cNvSpPr/>
            <p:nvPr/>
          </p:nvSpPr>
          <p:spPr>
            <a:xfrm>
              <a:off x="1663539" y="1039217"/>
              <a:ext cx="619103" cy="606886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</a:ln>
            <a:effectLst>
              <a:innerShdw blurRad="139700" dist="50800" dir="13500000">
                <a:prstClr val="black">
                  <a:alpha val="45000"/>
                </a:prstClr>
              </a:innerShdw>
            </a:effectLst>
          </p:spPr>
          <p:txBody>
            <a:bodyPr anchor="ctr"/>
            <a:lstStyle/>
            <a:p>
              <a:pPr algn="ctr" defTabSz="128016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kern="0">
                <a:solidFill>
                  <a:srgbClr val="62AB71"/>
                </a:solidFill>
                <a:latin typeface="Calibri" panose="020F0502020204030204"/>
              </a:endParaRPr>
            </a:p>
          </p:txBody>
        </p:sp>
        <p:sp>
          <p:nvSpPr>
            <p:cNvPr id="21" name="TextBox 39"/>
            <p:cNvSpPr txBox="1"/>
            <p:nvPr/>
          </p:nvSpPr>
          <p:spPr>
            <a:xfrm>
              <a:off x="1029585" y="1602951"/>
              <a:ext cx="2860088" cy="92498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959231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 i="1" kern="0" dirty="0" err="1">
                  <a:solidFill>
                    <a:prstClr val="white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Luyện</a:t>
              </a:r>
              <a:r>
                <a:rPr lang="en-US" altLang="zh-CN" sz="3200" b="1" i="1" kern="0" dirty="0">
                  <a:solidFill>
                    <a:prstClr val="white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US" altLang="zh-CN" sz="3200" b="1" i="1" kern="0" dirty="0" err="1">
                  <a:solidFill>
                    <a:prstClr val="white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đọc</a:t>
              </a:r>
              <a:r>
                <a:rPr lang="en-US" altLang="zh-CN" sz="3200" b="1" i="1" kern="0" dirty="0">
                  <a:solidFill>
                    <a:prstClr val="white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 </a:t>
              </a:r>
              <a:r>
                <a:rPr lang="en-US" altLang="zh-CN" sz="3200" b="1" i="1" kern="0" dirty="0" err="1">
                  <a:solidFill>
                    <a:prstClr val="white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câu</a:t>
              </a:r>
              <a:endParaRPr lang="zh-CN" altLang="en-US" sz="3200" b="1" i="1" kern="0" dirty="0">
                <a:solidFill>
                  <a:prstClr val="white"/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11" name="Straight Connector 10"/>
          <p:cNvCxnSpPr/>
          <p:nvPr/>
        </p:nvCxnSpPr>
        <p:spPr>
          <a:xfrm flipH="1">
            <a:off x="6019874" y="2760042"/>
            <a:ext cx="72008" cy="48096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6595938" y="2228277"/>
            <a:ext cx="72008" cy="48096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6091882" y="4400812"/>
            <a:ext cx="72008" cy="48096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6811962" y="5496346"/>
            <a:ext cx="72008" cy="48096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5947866" y="6012905"/>
            <a:ext cx="72008" cy="48096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6849428" y="4881777"/>
            <a:ext cx="72008" cy="48096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8370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花纹小清新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7862"/>
      </a:accent1>
      <a:accent2>
        <a:srgbClr val="B28743"/>
      </a:accent2>
      <a:accent3>
        <a:srgbClr val="92951D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常用2">
      <a:majorFont>
        <a:latin typeface="方正兰亭黑_GBK"/>
        <a:ea typeface="方正兰亭黑_GBK"/>
        <a:cs typeface=""/>
      </a:majorFont>
      <a:minorFont>
        <a:latin typeface="微软雅黑 Light"/>
        <a:ea typeface="微软雅黑 Light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1139</TotalTime>
  <Words>1186</Words>
  <Application>Microsoft Office PowerPoint</Application>
  <PresentationFormat>Custom</PresentationFormat>
  <Paragraphs>270</Paragraphs>
  <Slides>21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0" baseType="lpstr">
      <vt:lpstr>微软雅黑 Light</vt:lpstr>
      <vt:lpstr>.TMC-Ong Do</vt:lpstr>
      <vt:lpstr>Arial</vt:lpstr>
      <vt:lpstr>Calibri</vt:lpstr>
      <vt:lpstr>HP001 4 hàng</vt:lpstr>
      <vt:lpstr>Times New Roman</vt:lpstr>
      <vt:lpstr>Wingdings</vt:lpstr>
      <vt:lpstr>方正兰亭黑_GBK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Microsoft, Inc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PC</dc:creator>
  <cp:lastModifiedBy>Huyền Thanh</cp:lastModifiedBy>
  <cp:revision>118</cp:revision>
  <dcterms:created xsi:type="dcterms:W3CDTF">2012-04-09T15:40:13Z</dcterms:created>
  <dcterms:modified xsi:type="dcterms:W3CDTF">2022-05-05T05:15:34Z</dcterms:modified>
</cp:coreProperties>
</file>