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0"/>
  </p:notesMasterIdLst>
  <p:sldIdLst>
    <p:sldId id="257" r:id="rId2"/>
    <p:sldId id="258" r:id="rId3"/>
    <p:sldId id="259" r:id="rId4"/>
    <p:sldId id="261" r:id="rId5"/>
    <p:sldId id="262" r:id="rId6"/>
    <p:sldId id="263" r:id="rId7"/>
    <p:sldId id="265" r:id="rId8"/>
    <p:sldId id="267" r:id="rId9"/>
    <p:sldId id="284" r:id="rId10"/>
    <p:sldId id="271" r:id="rId11"/>
    <p:sldId id="272" r:id="rId12"/>
    <p:sldId id="273" r:id="rId13"/>
    <p:sldId id="274" r:id="rId14"/>
    <p:sldId id="277" r:id="rId15"/>
    <p:sldId id="275" r:id="rId16"/>
    <p:sldId id="280" r:id="rId17"/>
    <p:sldId id="281" r:id="rId18"/>
    <p:sldId id="282"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9Slide02 Tieu de dai" panose="020B0604020202020204" charset="0"/>
      <p:bold r:id="rId25"/>
    </p:embeddedFont>
    <p:embeddedFont>
      <p:font typeface="#9Slide03 SVNSquare" panose="02040603050506020204" charset="0"/>
      <p:regular r:id="rId26"/>
    </p:embeddedFont>
    <p:embeddedFont>
      <p:font typeface="#9Slide02 Noi dung dai" panose="020B0604020202020204" charset="0"/>
      <p:regular r:id="rId27"/>
    </p:embeddedFont>
    <p:embeddedFont>
      <p:font typeface="#9Slide03 Maven Pro Black" panose="020B0604020202020204" charset="0"/>
      <p:bold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CC"/>
    <a:srgbClr val="3A3A3C"/>
    <a:srgbClr val="E6E6E6"/>
    <a:srgbClr val="45413D"/>
    <a:srgbClr val="EDB930"/>
    <a:srgbClr val="A45E39"/>
    <a:srgbClr val="BF7339"/>
    <a:srgbClr val="906B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940675A-B579-460E-94D1-54222C63F5D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598" autoAdjust="0"/>
  </p:normalViewPr>
  <p:slideViewPr>
    <p:cSldViewPr showGuides="1">
      <p:cViewPr varScale="1">
        <p:scale>
          <a:sx n="67" d="100"/>
          <a:sy n="67" d="100"/>
        </p:scale>
        <p:origin x="864" y="6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FE76FE-38D6-45AC-AC9A-2BDD49740B92}" type="datetimeFigureOut">
              <a:rPr lang="en-US" smtClean="0"/>
              <a:t>17-May-22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CDA703-3C24-4628-9777-6F5E25FD535B}" type="slidenum">
              <a:rPr lang="en-US" smtClean="0"/>
              <a:t>‹#›</a:t>
            </a:fld>
            <a:endParaRPr lang="en-US"/>
          </a:p>
        </p:txBody>
      </p:sp>
    </p:spTree>
    <p:extLst>
      <p:ext uri="{BB962C8B-B14F-4D97-AF65-F5344CB8AC3E}">
        <p14:creationId xmlns:p14="http://schemas.microsoft.com/office/powerpoint/2010/main" val="2909814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G"/>
              <a:t>Nhấn giọng ở các từ được làm nổi bật.</a:t>
            </a:r>
            <a:endParaRPr lang="en-US"/>
          </a:p>
        </p:txBody>
      </p:sp>
      <p:sp>
        <p:nvSpPr>
          <p:cNvPr id="4" name="Slide Number Placeholder 3"/>
          <p:cNvSpPr>
            <a:spLocks noGrp="1"/>
          </p:cNvSpPr>
          <p:nvPr>
            <p:ph type="sldNum" sz="quarter" idx="5"/>
          </p:nvPr>
        </p:nvSpPr>
        <p:spPr/>
        <p:txBody>
          <a:bodyPr/>
          <a:lstStyle/>
          <a:p>
            <a:fld id="{0FCDA703-3C24-4628-9777-6F5E25FD535B}" type="slidenum">
              <a:rPr lang="en-US" smtClean="0"/>
              <a:t>16</a:t>
            </a:fld>
            <a:endParaRPr lang="en-US"/>
          </a:p>
        </p:txBody>
      </p:sp>
    </p:spTree>
    <p:extLst>
      <p:ext uri="{BB962C8B-B14F-4D97-AF65-F5344CB8AC3E}">
        <p14:creationId xmlns:p14="http://schemas.microsoft.com/office/powerpoint/2010/main" val="1573280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004DA77-0714-4226-8456-DE0FB00C8765}"/>
              </a:ext>
            </a:extLst>
          </p:cNvPr>
          <p:cNvSpPr>
            <a:spLocks noGrp="1"/>
          </p:cNvSpPr>
          <p:nvPr>
            <p:ph type="dt" sz="half" idx="10"/>
          </p:nvPr>
        </p:nvSpPr>
        <p:spPr/>
        <p:txBody>
          <a:bodyPr/>
          <a:lstStyle/>
          <a:p>
            <a:fld id="{E69B9EE9-F3BF-4B40-83E7-C9BC68FDDB0E}" type="datetimeFigureOut">
              <a:rPr lang="en-US" smtClean="0"/>
              <a:t>17-May-22</a:t>
            </a:fld>
            <a:endParaRPr lang="en-US"/>
          </a:p>
        </p:txBody>
      </p:sp>
      <p:sp>
        <p:nvSpPr>
          <p:cNvPr id="3" name="Footer Placeholder 2">
            <a:extLst>
              <a:ext uri="{FF2B5EF4-FFF2-40B4-BE49-F238E27FC236}">
                <a16:creationId xmlns:a16="http://schemas.microsoft.com/office/drawing/2014/main" xmlns="" id="{548689CE-C57C-4CCE-B5D7-91A284CB198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4440DF66-3D9B-4E31-B419-8D199F946398}"/>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464966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F0A372-E784-4489-91B1-EB5F9893BA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36E1B435-934F-44C4-8F1B-EC379BCB0879}"/>
              </a:ext>
            </a:extLst>
          </p:cNvPr>
          <p:cNvSpPr>
            <a:spLocks noGrp="1"/>
          </p:cNvSpPr>
          <p:nvPr>
            <p:ph type="dt" sz="half" idx="10"/>
          </p:nvPr>
        </p:nvSpPr>
        <p:spPr/>
        <p:txBody>
          <a:bodyPr/>
          <a:lstStyle/>
          <a:p>
            <a:fld id="{E69B9EE9-F3BF-4B40-83E7-C9BC68FDDB0E}" type="datetimeFigureOut">
              <a:rPr lang="en-US" smtClean="0"/>
              <a:t>17-May-22</a:t>
            </a:fld>
            <a:endParaRPr lang="en-US"/>
          </a:p>
        </p:txBody>
      </p:sp>
      <p:sp>
        <p:nvSpPr>
          <p:cNvPr id="4" name="Footer Placeholder 3">
            <a:extLst>
              <a:ext uri="{FF2B5EF4-FFF2-40B4-BE49-F238E27FC236}">
                <a16:creationId xmlns:a16="http://schemas.microsoft.com/office/drawing/2014/main" xmlns="" id="{7D9BAE6C-C81A-448F-810E-8201A0E7DD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8598452A-D52B-4D53-AA70-42F3E1B9132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2623287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116A006-59DD-41EF-BB59-5CF0A5B0F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847CF5D0-5E86-4B07-82F0-4706674B42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C932F55C-8EFE-4A66-9DB3-D0CB88777B6B}"/>
              </a:ext>
            </a:extLst>
          </p:cNvPr>
          <p:cNvSpPr>
            <a:spLocks noGrp="1"/>
          </p:cNvSpPr>
          <p:nvPr>
            <p:ph type="dt" sz="half" idx="10"/>
          </p:nvPr>
        </p:nvSpPr>
        <p:spPr/>
        <p:txBody>
          <a:bodyPr/>
          <a:lstStyle/>
          <a:p>
            <a:fld id="{E69B9EE9-F3BF-4B40-83E7-C9BC68FDDB0E}" type="datetimeFigureOut">
              <a:rPr lang="en-US" smtClean="0"/>
              <a:t>17-May-22</a:t>
            </a:fld>
            <a:endParaRPr lang="en-US"/>
          </a:p>
        </p:txBody>
      </p:sp>
      <p:sp>
        <p:nvSpPr>
          <p:cNvPr id="5" name="Footer Placeholder 4">
            <a:extLst>
              <a:ext uri="{FF2B5EF4-FFF2-40B4-BE49-F238E27FC236}">
                <a16:creationId xmlns:a16="http://schemas.microsoft.com/office/drawing/2014/main" xmlns="" id="{B3E38045-8612-4FFC-BF9F-64FB98C8EF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B615B52-8190-4B2D-852C-B23A268AE49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16374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192C063-6317-449C-A341-883F2682D4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5D53C2C5-1069-41AD-AB8E-A272B5F74D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xmlns="" id="{B335F9C6-7A1E-4BB1-8382-AF2048FA93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6A2CF1DA-3491-456F-B971-C43EFCD2163E}"/>
              </a:ext>
            </a:extLst>
          </p:cNvPr>
          <p:cNvSpPr>
            <a:spLocks noGrp="1"/>
          </p:cNvSpPr>
          <p:nvPr>
            <p:ph type="dt" sz="half" idx="10"/>
          </p:nvPr>
        </p:nvSpPr>
        <p:spPr/>
        <p:txBody>
          <a:bodyPr/>
          <a:lstStyle/>
          <a:p>
            <a:fld id="{E69B9EE9-F3BF-4B40-83E7-C9BC68FDDB0E}" type="datetimeFigureOut">
              <a:rPr lang="en-US" smtClean="0"/>
              <a:t>17-May-22</a:t>
            </a:fld>
            <a:endParaRPr lang="en-US"/>
          </a:p>
        </p:txBody>
      </p:sp>
      <p:sp>
        <p:nvSpPr>
          <p:cNvPr id="6" name="Footer Placeholder 5">
            <a:extLst>
              <a:ext uri="{FF2B5EF4-FFF2-40B4-BE49-F238E27FC236}">
                <a16:creationId xmlns:a16="http://schemas.microsoft.com/office/drawing/2014/main" xmlns="" id="{A2D613E6-C32A-4783-9219-260167E50D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F3F57CA7-22C9-4637-98D5-45CB81C4CD6F}"/>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1804034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F95C8BC-CF44-4FCD-ACB9-6C06E1FD0D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DFE26985-A785-4717-80AD-9B8D8F5B85B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305A630-F12E-492E-A3AD-AE8A23606B49}"/>
              </a:ext>
            </a:extLst>
          </p:cNvPr>
          <p:cNvSpPr>
            <a:spLocks noGrp="1"/>
          </p:cNvSpPr>
          <p:nvPr>
            <p:ph type="dt" sz="half" idx="10"/>
          </p:nvPr>
        </p:nvSpPr>
        <p:spPr/>
        <p:txBody>
          <a:bodyPr/>
          <a:lstStyle/>
          <a:p>
            <a:fld id="{E69B9EE9-F3BF-4B40-83E7-C9BC68FDDB0E}" type="datetimeFigureOut">
              <a:rPr lang="en-US" smtClean="0"/>
              <a:t>17-May-22</a:t>
            </a:fld>
            <a:endParaRPr lang="en-US"/>
          </a:p>
        </p:txBody>
      </p:sp>
      <p:sp>
        <p:nvSpPr>
          <p:cNvPr id="5" name="Footer Placeholder 4">
            <a:extLst>
              <a:ext uri="{FF2B5EF4-FFF2-40B4-BE49-F238E27FC236}">
                <a16:creationId xmlns:a16="http://schemas.microsoft.com/office/drawing/2014/main" xmlns="" id="{7F5C2166-B6AA-4084-B4D7-069DDC982D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0C20EA2-78ED-4391-B2FB-25000FDBCAA6}"/>
              </a:ext>
            </a:extLst>
          </p:cNvPr>
          <p:cNvSpPr>
            <a:spLocks noGrp="1"/>
          </p:cNvSpPr>
          <p:nvPr>
            <p:ph type="sldNum" sz="quarter" idx="12"/>
          </p:nvPr>
        </p:nvSpPr>
        <p:spPr/>
        <p:txBody>
          <a:bodyPr/>
          <a:lstStyle/>
          <a:p>
            <a:fld id="{17F55963-6440-4C45-BA09-4E6A99D1BBE0}" type="slidenum">
              <a:rPr lang="en-US" smtClean="0"/>
              <a:t>‹#›</a:t>
            </a:fld>
            <a:endParaRPr lang="en-US"/>
          </a:p>
        </p:txBody>
      </p:sp>
    </p:spTree>
    <p:extLst>
      <p:ext uri="{BB962C8B-B14F-4D97-AF65-F5344CB8AC3E}">
        <p14:creationId xmlns:p14="http://schemas.microsoft.com/office/powerpoint/2010/main" val="4275132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3" name="9Slide.vn - 2019">
            <a:extLst>
              <a:ext uri="{FF2B5EF4-FFF2-40B4-BE49-F238E27FC236}">
                <a16:creationId xmlns:a16="http://schemas.microsoft.com/office/drawing/2014/main" xmlns="" id="{283BE239-AA61-4222-B4F9-923EF57417A5}"/>
              </a:ext>
            </a:extLst>
          </p:cNvPr>
          <p:cNvSpPr txBox="1"/>
          <p:nvPr userDrawn="1"/>
        </p:nvSpPr>
        <p:spPr>
          <a:xfrm>
            <a:off x="0" y="-1512332"/>
            <a:ext cx="12192000" cy="369332"/>
          </a:xfrm>
          <a:prstGeom prst="rect">
            <a:avLst/>
          </a:prstGeom>
          <a:noFill/>
        </p:spPr>
        <p:txBody>
          <a:bodyPr vert="horz" wrap="none" lIns="0" tIns="0" rIns="0" bIns="0"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xmlns="" id="{76CB0E7E-7BDA-4369-B06E-95E5B313A5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6FF2DE87-7D95-4722-9EE5-248D158C7F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7D0A038-BC78-4ECC-BEFF-CCB515E484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9B9EE9-F3BF-4B40-83E7-C9BC68FDDB0E}" type="datetimeFigureOut">
              <a:rPr lang="en-US" smtClean="0"/>
              <a:t>17-May-22</a:t>
            </a:fld>
            <a:endParaRPr lang="en-US"/>
          </a:p>
        </p:txBody>
      </p:sp>
      <p:sp>
        <p:nvSpPr>
          <p:cNvPr id="5" name="Footer Placeholder 4">
            <a:extLst>
              <a:ext uri="{FF2B5EF4-FFF2-40B4-BE49-F238E27FC236}">
                <a16:creationId xmlns:a16="http://schemas.microsoft.com/office/drawing/2014/main" xmlns="" id="{50ECDB14-4F91-4B5C-8ACA-1B5E7E69B7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DB30118F-80C4-4861-A4D3-A50D382E7D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F55963-6440-4C45-BA09-4E6A99D1BBE0}" type="slidenum">
              <a:rPr lang="en-US" smtClean="0"/>
              <a:t>‹#›</a:t>
            </a:fld>
            <a:endParaRPr lang="en-US"/>
          </a:p>
        </p:txBody>
      </p:sp>
      <p:grpSp>
        <p:nvGrpSpPr>
          <p:cNvPr id="11" name="Group 10">
            <a:extLst>
              <a:ext uri="{FF2B5EF4-FFF2-40B4-BE49-F238E27FC236}">
                <a16:creationId xmlns:a16="http://schemas.microsoft.com/office/drawing/2014/main" xmlns="" id="{CD0CE00B-B040-4546-AF5D-EEF96AA126B0}"/>
              </a:ext>
            </a:extLst>
          </p:cNvPr>
          <p:cNvGrpSpPr>
            <a:grpSpLocks noGrp="1" noSelect="1" noRot="1" noMove="1" noResize="1"/>
          </p:cNvGrpSpPr>
          <p:nvPr userDrawn="1">
            <p:custDataLst>
              <p:tags r:id="rId7"/>
            </p:custDataLst>
          </p:nvPr>
        </p:nvGrpSpPr>
        <p:grpSpPr>
          <a:xfrm>
            <a:off x="-2202100" y="-2224223"/>
            <a:ext cx="16596200" cy="11284323"/>
            <a:chOff x="-2202100" y="-2224223"/>
            <a:chExt cx="16596200" cy="11284323"/>
          </a:xfrm>
        </p:grpSpPr>
        <p:sp>
          <p:nvSpPr>
            <p:cNvPr id="12" name="Rectangle 11">
              <a:extLst>
                <a:ext uri="{FF2B5EF4-FFF2-40B4-BE49-F238E27FC236}">
                  <a16:creationId xmlns:a16="http://schemas.microsoft.com/office/drawing/2014/main" xmlns="" id="{AA423BDB-6737-4700-9989-01683A4147DA}"/>
                </a:ext>
              </a:extLst>
            </p:cNvPr>
            <p:cNvSpPr/>
            <p:nvPr/>
          </p:nvSpPr>
          <p:spPr>
            <a:xfrm>
              <a:off x="4851540" y="8494776"/>
              <a:ext cx="2488920" cy="565324"/>
            </a:xfrm>
            <a:prstGeom prst="rect">
              <a:avLst/>
            </a:prstGeom>
            <a:noFill/>
            <a:ln w="2159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TextBox 12">
              <a:extLst>
                <a:ext uri="{FF2B5EF4-FFF2-40B4-BE49-F238E27FC236}">
                  <a16:creationId xmlns:a16="http://schemas.microsoft.com/office/drawing/2014/main" xmlns="" id="{391E50D3-44ED-477F-84FB-1E24BC65ED8F}"/>
                </a:ext>
              </a:extLst>
            </p:cNvPr>
            <p:cNvSpPr txBox="1"/>
            <p:nvPr/>
          </p:nvSpPr>
          <p:spPr>
            <a:xfrm>
              <a:off x="5006988" y="8647176"/>
              <a:ext cx="2178025" cy="260524"/>
            </a:xfrm>
            <a:custGeom>
              <a:avLst/>
              <a:gdLst/>
              <a:ahLst/>
              <a:cxnLst/>
              <a:rect l="l" t="t" r="r" b="b"/>
              <a:pathLst>
                <a:path w="2178025" h="260524">
                  <a:moveTo>
                    <a:pt x="1807648" y="222182"/>
                  </a:moveTo>
                  <a:cubicBezTo>
                    <a:pt x="1814010" y="222182"/>
                    <a:pt x="1818838" y="223968"/>
                    <a:pt x="1822130" y="227540"/>
                  </a:cubicBezTo>
                  <a:cubicBezTo>
                    <a:pt x="1825423" y="231111"/>
                    <a:pt x="1827070" y="235576"/>
                    <a:pt x="1827070" y="240934"/>
                  </a:cubicBezTo>
                  <a:cubicBezTo>
                    <a:pt x="1827070" y="246069"/>
                    <a:pt x="1825423" y="250366"/>
                    <a:pt x="1822130" y="253826"/>
                  </a:cubicBezTo>
                  <a:cubicBezTo>
                    <a:pt x="1818838" y="257287"/>
                    <a:pt x="1814010" y="259017"/>
                    <a:pt x="1807648" y="259017"/>
                  </a:cubicBezTo>
                  <a:cubicBezTo>
                    <a:pt x="1801285" y="259017"/>
                    <a:pt x="1796513" y="257287"/>
                    <a:pt x="1793332" y="253826"/>
                  </a:cubicBezTo>
                  <a:cubicBezTo>
                    <a:pt x="1790151" y="250366"/>
                    <a:pt x="1788560" y="246069"/>
                    <a:pt x="1788560" y="240934"/>
                  </a:cubicBezTo>
                  <a:cubicBezTo>
                    <a:pt x="1788560" y="235576"/>
                    <a:pt x="1790151" y="231111"/>
                    <a:pt x="1793332" y="227540"/>
                  </a:cubicBezTo>
                  <a:cubicBezTo>
                    <a:pt x="1796513" y="223968"/>
                    <a:pt x="1801285" y="222182"/>
                    <a:pt x="1807648" y="222182"/>
                  </a:cubicBezTo>
                  <a:close/>
                  <a:moveTo>
                    <a:pt x="807523" y="222182"/>
                  </a:moveTo>
                  <a:cubicBezTo>
                    <a:pt x="813885" y="222182"/>
                    <a:pt x="818713" y="223968"/>
                    <a:pt x="822005" y="227540"/>
                  </a:cubicBezTo>
                  <a:cubicBezTo>
                    <a:pt x="825298" y="231111"/>
                    <a:pt x="826945" y="235576"/>
                    <a:pt x="826945" y="240934"/>
                  </a:cubicBezTo>
                  <a:cubicBezTo>
                    <a:pt x="826945" y="246069"/>
                    <a:pt x="825298" y="250366"/>
                    <a:pt x="822005" y="253826"/>
                  </a:cubicBezTo>
                  <a:cubicBezTo>
                    <a:pt x="818713" y="257287"/>
                    <a:pt x="813885" y="259017"/>
                    <a:pt x="807523" y="259017"/>
                  </a:cubicBezTo>
                  <a:cubicBezTo>
                    <a:pt x="801160" y="259017"/>
                    <a:pt x="796388" y="257287"/>
                    <a:pt x="793207" y="253826"/>
                  </a:cubicBezTo>
                  <a:cubicBezTo>
                    <a:pt x="790026" y="250366"/>
                    <a:pt x="788435" y="246069"/>
                    <a:pt x="788435" y="240934"/>
                  </a:cubicBezTo>
                  <a:cubicBezTo>
                    <a:pt x="788435" y="235576"/>
                    <a:pt x="790026" y="231111"/>
                    <a:pt x="793207" y="227540"/>
                  </a:cubicBezTo>
                  <a:cubicBezTo>
                    <a:pt x="796388" y="223968"/>
                    <a:pt x="801160" y="222182"/>
                    <a:pt x="807523" y="222182"/>
                  </a:cubicBezTo>
                  <a:close/>
                  <a:moveTo>
                    <a:pt x="1488076" y="98952"/>
                  </a:moveTo>
                  <a:cubicBezTo>
                    <a:pt x="1472896" y="98952"/>
                    <a:pt x="1461064" y="104812"/>
                    <a:pt x="1452581" y="116532"/>
                  </a:cubicBezTo>
                  <a:cubicBezTo>
                    <a:pt x="1444098" y="128253"/>
                    <a:pt x="1439856" y="145610"/>
                    <a:pt x="1439856" y="168604"/>
                  </a:cubicBezTo>
                  <a:cubicBezTo>
                    <a:pt x="1439856" y="189142"/>
                    <a:pt x="1444098" y="205215"/>
                    <a:pt x="1452581" y="216824"/>
                  </a:cubicBezTo>
                  <a:cubicBezTo>
                    <a:pt x="1461064" y="228433"/>
                    <a:pt x="1472784" y="234237"/>
                    <a:pt x="1487741" y="234237"/>
                  </a:cubicBezTo>
                  <a:cubicBezTo>
                    <a:pt x="1507387" y="234237"/>
                    <a:pt x="1521730" y="225419"/>
                    <a:pt x="1530771" y="207783"/>
                  </a:cubicBezTo>
                  <a:lnTo>
                    <a:pt x="1530771" y="124569"/>
                  </a:lnTo>
                  <a:cubicBezTo>
                    <a:pt x="1521507" y="107491"/>
                    <a:pt x="1507275" y="98952"/>
                    <a:pt x="1488076" y="98952"/>
                  </a:cubicBezTo>
                  <a:close/>
                  <a:moveTo>
                    <a:pt x="1678241" y="98115"/>
                  </a:moveTo>
                  <a:cubicBezTo>
                    <a:pt x="1665740" y="98115"/>
                    <a:pt x="1655248" y="102663"/>
                    <a:pt x="1646764" y="111761"/>
                  </a:cubicBezTo>
                  <a:cubicBezTo>
                    <a:pt x="1638281" y="120858"/>
                    <a:pt x="1633035" y="133610"/>
                    <a:pt x="1631026" y="150019"/>
                  </a:cubicBezTo>
                  <a:lnTo>
                    <a:pt x="1721774" y="150019"/>
                  </a:lnTo>
                  <a:lnTo>
                    <a:pt x="1721774" y="147675"/>
                  </a:lnTo>
                  <a:cubicBezTo>
                    <a:pt x="1720881" y="131936"/>
                    <a:pt x="1716639" y="119742"/>
                    <a:pt x="1709049" y="111091"/>
                  </a:cubicBezTo>
                  <a:cubicBezTo>
                    <a:pt x="1701459" y="102440"/>
                    <a:pt x="1691190" y="98115"/>
                    <a:pt x="1678241" y="98115"/>
                  </a:cubicBezTo>
                  <a:close/>
                  <a:moveTo>
                    <a:pt x="1855700" y="76014"/>
                  </a:moveTo>
                  <a:lnTo>
                    <a:pt x="1887345" y="76014"/>
                  </a:lnTo>
                  <a:lnTo>
                    <a:pt x="1933389" y="215150"/>
                  </a:lnTo>
                  <a:lnTo>
                    <a:pt x="1978260" y="76014"/>
                  </a:lnTo>
                  <a:lnTo>
                    <a:pt x="2009905" y="76014"/>
                  </a:lnTo>
                  <a:lnTo>
                    <a:pt x="1944941" y="257175"/>
                  </a:lnTo>
                  <a:lnTo>
                    <a:pt x="1921334" y="257175"/>
                  </a:lnTo>
                  <a:close/>
                  <a:moveTo>
                    <a:pt x="1333370" y="76014"/>
                  </a:moveTo>
                  <a:lnTo>
                    <a:pt x="1364344" y="76014"/>
                  </a:lnTo>
                  <a:lnTo>
                    <a:pt x="1364344" y="257175"/>
                  </a:lnTo>
                  <a:lnTo>
                    <a:pt x="1333370" y="257175"/>
                  </a:lnTo>
                  <a:close/>
                  <a:moveTo>
                    <a:pt x="514350" y="76014"/>
                  </a:moveTo>
                  <a:lnTo>
                    <a:pt x="545157" y="76014"/>
                  </a:lnTo>
                  <a:lnTo>
                    <a:pt x="580820" y="211634"/>
                  </a:lnTo>
                  <a:lnTo>
                    <a:pt x="623013" y="76014"/>
                  </a:lnTo>
                  <a:lnTo>
                    <a:pt x="647960" y="76014"/>
                  </a:lnTo>
                  <a:lnTo>
                    <a:pt x="690990" y="214480"/>
                  </a:lnTo>
                  <a:lnTo>
                    <a:pt x="725816" y="76014"/>
                  </a:lnTo>
                  <a:lnTo>
                    <a:pt x="756791" y="76014"/>
                  </a:lnTo>
                  <a:lnTo>
                    <a:pt x="704050" y="257175"/>
                  </a:lnTo>
                  <a:lnTo>
                    <a:pt x="678935" y="257175"/>
                  </a:lnTo>
                  <a:lnTo>
                    <a:pt x="634901" y="119881"/>
                  </a:lnTo>
                  <a:lnTo>
                    <a:pt x="592038" y="257175"/>
                  </a:lnTo>
                  <a:lnTo>
                    <a:pt x="566923" y="257175"/>
                  </a:lnTo>
                  <a:close/>
                  <a:moveTo>
                    <a:pt x="257175" y="76014"/>
                  </a:moveTo>
                  <a:lnTo>
                    <a:pt x="287982" y="76014"/>
                  </a:lnTo>
                  <a:lnTo>
                    <a:pt x="323645" y="211634"/>
                  </a:lnTo>
                  <a:lnTo>
                    <a:pt x="365838" y="76014"/>
                  </a:lnTo>
                  <a:lnTo>
                    <a:pt x="390785" y="76014"/>
                  </a:lnTo>
                  <a:lnTo>
                    <a:pt x="433815" y="214480"/>
                  </a:lnTo>
                  <a:lnTo>
                    <a:pt x="468641" y="76014"/>
                  </a:lnTo>
                  <a:lnTo>
                    <a:pt x="499616" y="76014"/>
                  </a:lnTo>
                  <a:lnTo>
                    <a:pt x="446875" y="257175"/>
                  </a:lnTo>
                  <a:lnTo>
                    <a:pt x="421760" y="257175"/>
                  </a:lnTo>
                  <a:lnTo>
                    <a:pt x="377726" y="119881"/>
                  </a:lnTo>
                  <a:lnTo>
                    <a:pt x="334863" y="257175"/>
                  </a:lnTo>
                  <a:lnTo>
                    <a:pt x="309748" y="257175"/>
                  </a:lnTo>
                  <a:close/>
                  <a:moveTo>
                    <a:pt x="0" y="76014"/>
                  </a:moveTo>
                  <a:lnTo>
                    <a:pt x="30807" y="76014"/>
                  </a:lnTo>
                  <a:lnTo>
                    <a:pt x="66470" y="211634"/>
                  </a:lnTo>
                  <a:lnTo>
                    <a:pt x="108663" y="76014"/>
                  </a:lnTo>
                  <a:lnTo>
                    <a:pt x="133610" y="76014"/>
                  </a:lnTo>
                  <a:lnTo>
                    <a:pt x="176640" y="214480"/>
                  </a:lnTo>
                  <a:lnTo>
                    <a:pt x="211466" y="76014"/>
                  </a:lnTo>
                  <a:lnTo>
                    <a:pt x="242441" y="76014"/>
                  </a:lnTo>
                  <a:lnTo>
                    <a:pt x="189700" y="257175"/>
                  </a:lnTo>
                  <a:lnTo>
                    <a:pt x="164585" y="257175"/>
                  </a:lnTo>
                  <a:lnTo>
                    <a:pt x="120551" y="119881"/>
                  </a:lnTo>
                  <a:lnTo>
                    <a:pt x="77688" y="257175"/>
                  </a:lnTo>
                  <a:lnTo>
                    <a:pt x="52573" y="257175"/>
                  </a:lnTo>
                  <a:close/>
                  <a:moveTo>
                    <a:pt x="2120094" y="72666"/>
                  </a:moveTo>
                  <a:cubicBezTo>
                    <a:pt x="2158380" y="72666"/>
                    <a:pt x="2177690" y="94264"/>
                    <a:pt x="2178025" y="137461"/>
                  </a:cubicBezTo>
                  <a:lnTo>
                    <a:pt x="2178025" y="257175"/>
                  </a:lnTo>
                  <a:lnTo>
                    <a:pt x="2147050" y="257175"/>
                  </a:lnTo>
                  <a:lnTo>
                    <a:pt x="2147050" y="137294"/>
                  </a:lnTo>
                  <a:cubicBezTo>
                    <a:pt x="2146938" y="124234"/>
                    <a:pt x="2143953" y="114579"/>
                    <a:pt x="2138092" y="108328"/>
                  </a:cubicBezTo>
                  <a:cubicBezTo>
                    <a:pt x="2132232" y="102077"/>
                    <a:pt x="2123107" y="98952"/>
                    <a:pt x="2110717" y="98952"/>
                  </a:cubicBezTo>
                  <a:cubicBezTo>
                    <a:pt x="2100671" y="98952"/>
                    <a:pt x="2091853" y="101631"/>
                    <a:pt x="2084263" y="106989"/>
                  </a:cubicBezTo>
                  <a:cubicBezTo>
                    <a:pt x="2076673" y="112347"/>
                    <a:pt x="2070757" y="119379"/>
                    <a:pt x="2066515" y="128085"/>
                  </a:cubicBezTo>
                  <a:lnTo>
                    <a:pt x="2066515" y="257175"/>
                  </a:lnTo>
                  <a:lnTo>
                    <a:pt x="2035541" y="257175"/>
                  </a:lnTo>
                  <a:lnTo>
                    <a:pt x="2035541" y="76014"/>
                  </a:lnTo>
                  <a:lnTo>
                    <a:pt x="2064841" y="76014"/>
                  </a:lnTo>
                  <a:lnTo>
                    <a:pt x="2065846" y="98785"/>
                  </a:lnTo>
                  <a:cubicBezTo>
                    <a:pt x="2079687" y="81372"/>
                    <a:pt x="2097769" y="72666"/>
                    <a:pt x="2120094" y="72666"/>
                  </a:cubicBezTo>
                  <a:close/>
                  <a:moveTo>
                    <a:pt x="1678241" y="72666"/>
                  </a:moveTo>
                  <a:cubicBezTo>
                    <a:pt x="1701794" y="72666"/>
                    <a:pt x="1720099" y="80423"/>
                    <a:pt x="1733159" y="95938"/>
                  </a:cubicBezTo>
                  <a:cubicBezTo>
                    <a:pt x="1746219" y="111454"/>
                    <a:pt x="1752749" y="133666"/>
                    <a:pt x="1752749" y="162576"/>
                  </a:cubicBezTo>
                  <a:lnTo>
                    <a:pt x="1752749" y="175468"/>
                  </a:lnTo>
                  <a:lnTo>
                    <a:pt x="1630021" y="175468"/>
                  </a:lnTo>
                  <a:cubicBezTo>
                    <a:pt x="1630468" y="193328"/>
                    <a:pt x="1635686" y="207755"/>
                    <a:pt x="1645676" y="218749"/>
                  </a:cubicBezTo>
                  <a:cubicBezTo>
                    <a:pt x="1655666" y="229744"/>
                    <a:pt x="1668363" y="235241"/>
                    <a:pt x="1683767" y="235241"/>
                  </a:cubicBezTo>
                  <a:cubicBezTo>
                    <a:pt x="1694706" y="235241"/>
                    <a:pt x="1703970" y="233009"/>
                    <a:pt x="1711560" y="228544"/>
                  </a:cubicBezTo>
                  <a:cubicBezTo>
                    <a:pt x="1719151" y="224079"/>
                    <a:pt x="1725792" y="218163"/>
                    <a:pt x="1731485" y="210796"/>
                  </a:cubicBezTo>
                  <a:lnTo>
                    <a:pt x="1750405" y="225530"/>
                  </a:lnTo>
                  <a:cubicBezTo>
                    <a:pt x="1735224" y="248859"/>
                    <a:pt x="1712453" y="260524"/>
                    <a:pt x="1682092" y="260524"/>
                  </a:cubicBezTo>
                  <a:cubicBezTo>
                    <a:pt x="1657536" y="260524"/>
                    <a:pt x="1637556" y="252459"/>
                    <a:pt x="1622152" y="236330"/>
                  </a:cubicBezTo>
                  <a:cubicBezTo>
                    <a:pt x="1606748" y="220201"/>
                    <a:pt x="1599046" y="198630"/>
                    <a:pt x="1599046" y="171617"/>
                  </a:cubicBezTo>
                  <a:lnTo>
                    <a:pt x="1599046" y="165925"/>
                  </a:lnTo>
                  <a:cubicBezTo>
                    <a:pt x="1599046" y="147954"/>
                    <a:pt x="1602479" y="131908"/>
                    <a:pt x="1609343" y="117788"/>
                  </a:cubicBezTo>
                  <a:cubicBezTo>
                    <a:pt x="1616208" y="103668"/>
                    <a:pt x="1625807" y="92618"/>
                    <a:pt x="1638142" y="84637"/>
                  </a:cubicBezTo>
                  <a:cubicBezTo>
                    <a:pt x="1650476" y="76656"/>
                    <a:pt x="1663842" y="72666"/>
                    <a:pt x="1678241" y="72666"/>
                  </a:cubicBezTo>
                  <a:close/>
                  <a:moveTo>
                    <a:pt x="1129624" y="72666"/>
                  </a:moveTo>
                  <a:cubicBezTo>
                    <a:pt x="1150162" y="72666"/>
                    <a:pt x="1166822" y="77968"/>
                    <a:pt x="1179602" y="88572"/>
                  </a:cubicBezTo>
                  <a:cubicBezTo>
                    <a:pt x="1192383" y="99175"/>
                    <a:pt x="1198773" y="112737"/>
                    <a:pt x="1198773" y="129257"/>
                  </a:cubicBezTo>
                  <a:lnTo>
                    <a:pt x="1167631" y="129257"/>
                  </a:lnTo>
                  <a:cubicBezTo>
                    <a:pt x="1167631" y="120774"/>
                    <a:pt x="1164031" y="113463"/>
                    <a:pt x="1156831" y="107324"/>
                  </a:cubicBezTo>
                  <a:cubicBezTo>
                    <a:pt x="1149632" y="101185"/>
                    <a:pt x="1140563" y="98115"/>
                    <a:pt x="1129624" y="98115"/>
                  </a:cubicBezTo>
                  <a:cubicBezTo>
                    <a:pt x="1118350" y="98115"/>
                    <a:pt x="1109532" y="100571"/>
                    <a:pt x="1103170" y="105482"/>
                  </a:cubicBezTo>
                  <a:cubicBezTo>
                    <a:pt x="1096807" y="110393"/>
                    <a:pt x="1093626" y="116811"/>
                    <a:pt x="1093626" y="124737"/>
                  </a:cubicBezTo>
                  <a:cubicBezTo>
                    <a:pt x="1093626" y="132215"/>
                    <a:pt x="1096584" y="137852"/>
                    <a:pt x="1102500" y="141647"/>
                  </a:cubicBezTo>
                  <a:cubicBezTo>
                    <a:pt x="1108416" y="145442"/>
                    <a:pt x="1119104" y="149070"/>
                    <a:pt x="1134563" y="152530"/>
                  </a:cubicBezTo>
                  <a:cubicBezTo>
                    <a:pt x="1150023" y="155990"/>
                    <a:pt x="1162552" y="160120"/>
                    <a:pt x="1172151" y="164920"/>
                  </a:cubicBezTo>
                  <a:cubicBezTo>
                    <a:pt x="1181751" y="169720"/>
                    <a:pt x="1188867" y="175496"/>
                    <a:pt x="1193499" y="182249"/>
                  </a:cubicBezTo>
                  <a:cubicBezTo>
                    <a:pt x="1198131" y="189002"/>
                    <a:pt x="1200447" y="197234"/>
                    <a:pt x="1200447" y="206945"/>
                  </a:cubicBezTo>
                  <a:cubicBezTo>
                    <a:pt x="1200447" y="223131"/>
                    <a:pt x="1193973" y="236107"/>
                    <a:pt x="1181025" y="245873"/>
                  </a:cubicBezTo>
                  <a:cubicBezTo>
                    <a:pt x="1168077" y="255640"/>
                    <a:pt x="1151278" y="260524"/>
                    <a:pt x="1130628" y="260524"/>
                  </a:cubicBezTo>
                  <a:cubicBezTo>
                    <a:pt x="1116118" y="260524"/>
                    <a:pt x="1103281" y="257956"/>
                    <a:pt x="1092119" y="252822"/>
                  </a:cubicBezTo>
                  <a:cubicBezTo>
                    <a:pt x="1080957" y="247687"/>
                    <a:pt x="1072223" y="240516"/>
                    <a:pt x="1065916" y="231307"/>
                  </a:cubicBezTo>
                  <a:cubicBezTo>
                    <a:pt x="1059610" y="222098"/>
                    <a:pt x="1056456" y="212136"/>
                    <a:pt x="1056456" y="201420"/>
                  </a:cubicBezTo>
                  <a:lnTo>
                    <a:pt x="1087431" y="201420"/>
                  </a:lnTo>
                  <a:cubicBezTo>
                    <a:pt x="1087989" y="211801"/>
                    <a:pt x="1092147" y="220033"/>
                    <a:pt x="1099905" y="226116"/>
                  </a:cubicBezTo>
                  <a:cubicBezTo>
                    <a:pt x="1107662" y="232200"/>
                    <a:pt x="1117904" y="235241"/>
                    <a:pt x="1130628" y="235241"/>
                  </a:cubicBezTo>
                  <a:cubicBezTo>
                    <a:pt x="1142349" y="235241"/>
                    <a:pt x="1151753" y="232869"/>
                    <a:pt x="1158841" y="228126"/>
                  </a:cubicBezTo>
                  <a:cubicBezTo>
                    <a:pt x="1165929" y="223382"/>
                    <a:pt x="1169473" y="217047"/>
                    <a:pt x="1169473" y="209122"/>
                  </a:cubicBezTo>
                  <a:cubicBezTo>
                    <a:pt x="1169473" y="200751"/>
                    <a:pt x="1166319" y="194249"/>
                    <a:pt x="1160013" y="189616"/>
                  </a:cubicBezTo>
                  <a:cubicBezTo>
                    <a:pt x="1153706" y="184984"/>
                    <a:pt x="1142711" y="180994"/>
                    <a:pt x="1127029" y="177645"/>
                  </a:cubicBezTo>
                  <a:cubicBezTo>
                    <a:pt x="1111346" y="174296"/>
                    <a:pt x="1098900" y="170278"/>
                    <a:pt x="1089691" y="165590"/>
                  </a:cubicBezTo>
                  <a:cubicBezTo>
                    <a:pt x="1080483" y="160902"/>
                    <a:pt x="1073674" y="155321"/>
                    <a:pt x="1069265" y="148847"/>
                  </a:cubicBezTo>
                  <a:cubicBezTo>
                    <a:pt x="1064856" y="142373"/>
                    <a:pt x="1062651" y="134671"/>
                    <a:pt x="1062651" y="125741"/>
                  </a:cubicBezTo>
                  <a:cubicBezTo>
                    <a:pt x="1062651" y="110896"/>
                    <a:pt x="1068930" y="98338"/>
                    <a:pt x="1081487" y="88069"/>
                  </a:cubicBezTo>
                  <a:cubicBezTo>
                    <a:pt x="1094045" y="77800"/>
                    <a:pt x="1110090" y="72666"/>
                    <a:pt x="1129624" y="72666"/>
                  </a:cubicBezTo>
                  <a:close/>
                  <a:moveTo>
                    <a:pt x="942472" y="35831"/>
                  </a:moveTo>
                  <a:cubicBezTo>
                    <a:pt x="928855" y="35831"/>
                    <a:pt x="917916" y="41049"/>
                    <a:pt x="909656" y="51485"/>
                  </a:cubicBezTo>
                  <a:cubicBezTo>
                    <a:pt x="901396" y="61922"/>
                    <a:pt x="897266" y="75679"/>
                    <a:pt x="897266" y="92757"/>
                  </a:cubicBezTo>
                  <a:cubicBezTo>
                    <a:pt x="897266" y="109389"/>
                    <a:pt x="901256" y="123090"/>
                    <a:pt x="909237" y="133862"/>
                  </a:cubicBezTo>
                  <a:cubicBezTo>
                    <a:pt x="917218" y="144633"/>
                    <a:pt x="927906" y="150019"/>
                    <a:pt x="941300" y="150019"/>
                  </a:cubicBezTo>
                  <a:cubicBezTo>
                    <a:pt x="951681" y="150019"/>
                    <a:pt x="961253" y="146838"/>
                    <a:pt x="970015" y="140475"/>
                  </a:cubicBezTo>
                  <a:cubicBezTo>
                    <a:pt x="978777" y="134113"/>
                    <a:pt x="985168" y="126243"/>
                    <a:pt x="989186" y="116867"/>
                  </a:cubicBezTo>
                  <a:lnTo>
                    <a:pt x="989186" y="104477"/>
                  </a:lnTo>
                  <a:cubicBezTo>
                    <a:pt x="989186" y="84163"/>
                    <a:pt x="984777" y="67643"/>
                    <a:pt x="975959" y="54918"/>
                  </a:cubicBezTo>
                  <a:cubicBezTo>
                    <a:pt x="967141" y="42193"/>
                    <a:pt x="955979" y="35831"/>
                    <a:pt x="942472" y="35831"/>
                  </a:cubicBezTo>
                  <a:close/>
                  <a:moveTo>
                    <a:pt x="1349108" y="10046"/>
                  </a:moveTo>
                  <a:cubicBezTo>
                    <a:pt x="1355136" y="10046"/>
                    <a:pt x="1359712" y="11776"/>
                    <a:pt x="1362837" y="15237"/>
                  </a:cubicBezTo>
                  <a:cubicBezTo>
                    <a:pt x="1365963" y="18697"/>
                    <a:pt x="1367526" y="22938"/>
                    <a:pt x="1367526" y="27961"/>
                  </a:cubicBezTo>
                  <a:cubicBezTo>
                    <a:pt x="1367526" y="32984"/>
                    <a:pt x="1365963" y="37170"/>
                    <a:pt x="1362837" y="40519"/>
                  </a:cubicBezTo>
                  <a:cubicBezTo>
                    <a:pt x="1359712" y="43867"/>
                    <a:pt x="1355136" y="45542"/>
                    <a:pt x="1349108" y="45542"/>
                  </a:cubicBezTo>
                  <a:cubicBezTo>
                    <a:pt x="1343081" y="45542"/>
                    <a:pt x="1338532" y="43867"/>
                    <a:pt x="1335462" y="40519"/>
                  </a:cubicBezTo>
                  <a:cubicBezTo>
                    <a:pt x="1332393" y="37170"/>
                    <a:pt x="1330858" y="32984"/>
                    <a:pt x="1330858" y="27961"/>
                  </a:cubicBezTo>
                  <a:cubicBezTo>
                    <a:pt x="1330858" y="22938"/>
                    <a:pt x="1332393" y="18697"/>
                    <a:pt x="1335462" y="15237"/>
                  </a:cubicBezTo>
                  <a:cubicBezTo>
                    <a:pt x="1338532" y="11776"/>
                    <a:pt x="1343081" y="10046"/>
                    <a:pt x="1349108" y="10046"/>
                  </a:cubicBezTo>
                  <a:close/>
                  <a:moveTo>
                    <a:pt x="942305" y="10046"/>
                  </a:moveTo>
                  <a:cubicBezTo>
                    <a:pt x="966415" y="10046"/>
                    <a:pt x="985419" y="19060"/>
                    <a:pt x="999316" y="37086"/>
                  </a:cubicBezTo>
                  <a:cubicBezTo>
                    <a:pt x="1013212" y="55113"/>
                    <a:pt x="1020161" y="79698"/>
                    <a:pt x="1020161" y="110840"/>
                  </a:cubicBezTo>
                  <a:lnTo>
                    <a:pt x="1020161" y="119881"/>
                  </a:lnTo>
                  <a:cubicBezTo>
                    <a:pt x="1020161" y="167320"/>
                    <a:pt x="1010785" y="201950"/>
                    <a:pt x="992032" y="223772"/>
                  </a:cubicBezTo>
                  <a:cubicBezTo>
                    <a:pt x="973280" y="245594"/>
                    <a:pt x="944984" y="256784"/>
                    <a:pt x="907144" y="257342"/>
                  </a:cubicBezTo>
                  <a:lnTo>
                    <a:pt x="901117" y="257342"/>
                  </a:lnTo>
                  <a:lnTo>
                    <a:pt x="901117" y="231056"/>
                  </a:lnTo>
                  <a:lnTo>
                    <a:pt x="907647" y="231056"/>
                  </a:lnTo>
                  <a:cubicBezTo>
                    <a:pt x="933208" y="230611"/>
                    <a:pt x="952853" y="223956"/>
                    <a:pt x="966583" y="211089"/>
                  </a:cubicBezTo>
                  <a:cubicBezTo>
                    <a:pt x="980312" y="198223"/>
                    <a:pt x="987791" y="177866"/>
                    <a:pt x="989018" y="150019"/>
                  </a:cubicBezTo>
                  <a:cubicBezTo>
                    <a:pt x="982545" y="157721"/>
                    <a:pt x="974815" y="163916"/>
                    <a:pt x="965829" y="168604"/>
                  </a:cubicBezTo>
                  <a:cubicBezTo>
                    <a:pt x="956844" y="173292"/>
                    <a:pt x="946993" y="175636"/>
                    <a:pt x="936278" y="175636"/>
                  </a:cubicBezTo>
                  <a:cubicBezTo>
                    <a:pt x="922213" y="175636"/>
                    <a:pt x="909963" y="172176"/>
                    <a:pt x="899526" y="165255"/>
                  </a:cubicBezTo>
                  <a:cubicBezTo>
                    <a:pt x="889090" y="158335"/>
                    <a:pt x="881025" y="148596"/>
                    <a:pt x="875332" y="136038"/>
                  </a:cubicBezTo>
                  <a:cubicBezTo>
                    <a:pt x="869640" y="123481"/>
                    <a:pt x="866793" y="109612"/>
                    <a:pt x="866793" y="94431"/>
                  </a:cubicBezTo>
                  <a:cubicBezTo>
                    <a:pt x="866793" y="78135"/>
                    <a:pt x="869891" y="63457"/>
                    <a:pt x="876086" y="50397"/>
                  </a:cubicBezTo>
                  <a:cubicBezTo>
                    <a:pt x="882281" y="37338"/>
                    <a:pt x="891071" y="27347"/>
                    <a:pt x="902456" y="20427"/>
                  </a:cubicBezTo>
                  <a:cubicBezTo>
                    <a:pt x="913842" y="13506"/>
                    <a:pt x="927125" y="10046"/>
                    <a:pt x="942305" y="10046"/>
                  </a:cubicBezTo>
                  <a:close/>
                  <a:moveTo>
                    <a:pt x="1530771" y="0"/>
                  </a:moveTo>
                  <a:lnTo>
                    <a:pt x="1561746" y="0"/>
                  </a:lnTo>
                  <a:lnTo>
                    <a:pt x="1561746" y="257175"/>
                  </a:lnTo>
                  <a:lnTo>
                    <a:pt x="1533283" y="257175"/>
                  </a:lnTo>
                  <a:lnTo>
                    <a:pt x="1531776" y="237753"/>
                  </a:lnTo>
                  <a:cubicBezTo>
                    <a:pt x="1519386" y="252933"/>
                    <a:pt x="1502141" y="260524"/>
                    <a:pt x="1480040" y="260524"/>
                  </a:cubicBezTo>
                  <a:cubicBezTo>
                    <a:pt x="1459055" y="260524"/>
                    <a:pt x="1441949" y="251929"/>
                    <a:pt x="1428722" y="234739"/>
                  </a:cubicBezTo>
                  <a:cubicBezTo>
                    <a:pt x="1415495" y="217549"/>
                    <a:pt x="1408881" y="195114"/>
                    <a:pt x="1408881" y="167432"/>
                  </a:cubicBezTo>
                  <a:lnTo>
                    <a:pt x="1408881" y="165088"/>
                  </a:lnTo>
                  <a:cubicBezTo>
                    <a:pt x="1408881" y="137294"/>
                    <a:pt x="1415467" y="114942"/>
                    <a:pt x="1428638" y="98031"/>
                  </a:cubicBezTo>
                  <a:cubicBezTo>
                    <a:pt x="1441809" y="81121"/>
                    <a:pt x="1459055" y="72666"/>
                    <a:pt x="1480375" y="72666"/>
                  </a:cubicBezTo>
                  <a:cubicBezTo>
                    <a:pt x="1501583" y="72666"/>
                    <a:pt x="1518381" y="79921"/>
                    <a:pt x="1530771" y="94431"/>
                  </a:cubicBezTo>
                  <a:close/>
                  <a:moveTo>
                    <a:pt x="1247645" y="0"/>
                  </a:moveTo>
                  <a:lnTo>
                    <a:pt x="1278619" y="0"/>
                  </a:lnTo>
                  <a:lnTo>
                    <a:pt x="1278619" y="257175"/>
                  </a:lnTo>
                  <a:lnTo>
                    <a:pt x="1247645" y="257175"/>
                  </a:lnTo>
                  <a:close/>
                </a:path>
              </a:pathLst>
            </a:custGeom>
            <a:solidFill>
              <a:schemeClr val="bg1">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sz="2700">
                <a:solidFill>
                  <a:schemeClr val="bg1">
                    <a:lumMod val="75000"/>
                  </a:schemeClr>
                </a:solidFill>
                <a:latin typeface="#9Slide02 Noi dung dai" panose="02000000000000000000" pitchFamily="2" charset="0"/>
                <a:ea typeface="#9Slide02 Noi dung dai" panose="02000000000000000000" pitchFamily="2" charset="0"/>
              </a:endParaRPr>
            </a:p>
          </p:txBody>
        </p:sp>
        <p:sp>
          <p:nvSpPr>
            <p:cNvPr id="14" name="Rectangle 13">
              <a:extLst>
                <a:ext uri="{FF2B5EF4-FFF2-40B4-BE49-F238E27FC236}">
                  <a16:creationId xmlns:a16="http://schemas.microsoft.com/office/drawing/2014/main" xmlns="" id="{52465F73-4B27-4C0F-9B02-510C8E083EB6}"/>
                </a:ext>
              </a:extLst>
            </p:cNvPr>
            <p:cNvSpPr/>
            <p:nvPr/>
          </p:nvSpPr>
          <p:spPr>
            <a:xfrm>
              <a:off x="-2202100" y="-2224223"/>
              <a:ext cx="16596200" cy="112843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9Slide.vn">
            <a:extLst>
              <a:ext uri="{FF2B5EF4-FFF2-40B4-BE49-F238E27FC236}">
                <a16:creationId xmlns:a16="http://schemas.microsoft.com/office/drawing/2014/main" xmlns="" id="{0F30810D-0BA7-48B5-9100-E09C5C296021}"/>
              </a:ext>
            </a:extLst>
          </p:cNvPr>
          <p:cNvSpPr>
            <a:spLocks noSelect="1"/>
          </p:cNvSpPr>
          <p:nvPr userDrawn="1">
            <p:custDataLst>
              <p:tags r:id="rId8"/>
            </p:custDataLst>
          </p:nvPr>
        </p:nvSpPr>
        <p:spPr>
          <a:xfrm>
            <a:off x="6091428" y="-8915400"/>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9Slide.vn">
            <a:extLst>
              <a:ext uri="{FF2B5EF4-FFF2-40B4-BE49-F238E27FC236}">
                <a16:creationId xmlns:a16="http://schemas.microsoft.com/office/drawing/2014/main" xmlns="" id="{5703AF2A-1D5F-4BD2-8904-9B6C863CB9B3}"/>
              </a:ext>
            </a:extLst>
          </p:cNvPr>
          <p:cNvSpPr>
            <a:spLocks noSelect="1"/>
          </p:cNvSpPr>
          <p:nvPr userDrawn="1">
            <p:custDataLst>
              <p:tags r:id="rId9"/>
            </p:custDataLst>
          </p:nvPr>
        </p:nvSpPr>
        <p:spPr>
          <a:xfrm>
            <a:off x="6091428" y="15764256"/>
            <a:ext cx="9144" cy="914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8146389"/>
      </p:ext>
    </p:extLst>
  </p:cSld>
  <p:clrMap bg1="lt1" tx1="dk1" bg2="lt2" tx2="dk2" accent1="accent1" accent2="accent2" accent3="accent3" accent4="accent4" accent5="accent5" accent6="accent6" hlink="hlink" folHlink="folHlink"/>
  <p:sldLayoutIdLst>
    <p:sldLayoutId id="2147483655" r:id="rId1"/>
    <p:sldLayoutId id="2147483654" r:id="rId2"/>
    <p:sldLayoutId id="2147483649" r:id="rId3"/>
    <p:sldLayoutId id="2147483657" r:id="rId4"/>
    <p:sldLayoutId id="2147483650"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50000"/>
              <a:lumOff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50000"/>
              <a:lumOff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5.sv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280FACB3-73BB-4F74-9A40-F2671C887E42}"/>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496"/>
                    </a14:imgEffect>
                    <a14:imgEffect>
                      <a14:saturation sat="112000"/>
                    </a14:imgEffect>
                  </a14:imgLayer>
                </a14:imgProps>
              </a:ext>
            </a:extLst>
          </a:blip>
          <a:srcRect l="4159" r="12672" b="20997"/>
          <a:stretch/>
        </p:blipFill>
        <p:spPr>
          <a:xfrm>
            <a:off x="0" y="0"/>
            <a:ext cx="12192000" cy="6858000"/>
          </a:xfrm>
          <a:prstGeom prst="rect">
            <a:avLst/>
          </a:prstGeom>
        </p:spPr>
      </p:pic>
      <p:pic>
        <p:nvPicPr>
          <p:cNvPr id="3" name="Picture 2">
            <a:extLst>
              <a:ext uri="{FF2B5EF4-FFF2-40B4-BE49-F238E27FC236}">
                <a16:creationId xmlns:a16="http://schemas.microsoft.com/office/drawing/2014/main" xmlns="" id="{76A20A28-2CA3-4520-8643-8F21F7E0FB34}"/>
              </a:ext>
            </a:extLst>
          </p:cNvPr>
          <p:cNvPicPr>
            <a:picLocks noChangeAspect="1"/>
          </p:cNvPicPr>
          <p:nvPr/>
        </p:nvPicPr>
        <p:blipFill>
          <a:blip r:embed="rId4">
            <a:alphaModFix amt="86000"/>
            <a:extLst>
              <a:ext uri="{BEBA8EAE-BF5A-486C-A8C5-ECC9F3942E4B}">
                <a14:imgProps xmlns:a14="http://schemas.microsoft.com/office/drawing/2010/main">
                  <a14:imgLayer r:embed="rId5">
                    <a14:imgEffect>
                      <a14:backgroundRemoval t="9574" b="99088" l="1111" r="90000">
                        <a14:foregroundMark x1="13778" y1="35714" x2="8444" y2="45289"/>
                        <a14:foregroundMark x1="8444" y1="45289" x2="8222" y2="51672"/>
                        <a14:foregroundMark x1="2889" y1="41337" x2="1333" y2="50912"/>
                        <a14:foregroundMark x1="1333" y1="50912" x2="2889" y2="52280"/>
                        <a14:foregroundMark x1="19556" y1="99088" x2="38222" y2="91185"/>
                        <a14:foregroundMark x1="54222" y1="48024" x2="61333" y2="56991"/>
                        <a14:backgroundMark x1="19556" y1="35714" x2="21111" y2="41033"/>
                        <a14:backgroundMark x1="68000" y1="22188" x2="84667" y2="37082"/>
                        <a14:backgroundMark x1="84667" y1="37082" x2="84667" y2="37082"/>
                        <a14:backgroundMark x1="69556" y1="30851" x2="73333" y2="46049"/>
                        <a14:backgroundMark x1="73333" y1="46049" x2="73333" y2="46049"/>
                        <a14:backgroundMark x1="52667" y1="40729" x2="52667" y2="42857"/>
                        <a14:backgroundMark x1="11333" y1="63982" x2="12889" y2="90122"/>
                      </a14:backgroundRemoval>
                    </a14:imgEffect>
                    <a14:imgEffect>
                      <a14:colorTemperature colorTemp="8086"/>
                    </a14:imgEffect>
                    <a14:imgEffect>
                      <a14:saturation sat="99000"/>
                    </a14:imgEffect>
                  </a14:imgLayer>
                </a14:imgProps>
              </a:ext>
            </a:extLst>
          </a:blip>
          <a:stretch>
            <a:fillRect/>
          </a:stretch>
        </p:blipFill>
        <p:spPr>
          <a:xfrm>
            <a:off x="15240" y="195005"/>
            <a:ext cx="4556760" cy="6662995"/>
          </a:xfrm>
          <a:prstGeom prst="rect">
            <a:avLst/>
          </a:prstGeom>
          <a:effectLst>
            <a:outerShdw blurRad="50800" dist="38100" dir="18900000" algn="bl" rotWithShape="0">
              <a:prstClr val="black">
                <a:alpha val="40000"/>
              </a:prstClr>
            </a:outerShdw>
          </a:effectLst>
        </p:spPr>
      </p:pic>
      <p:sp>
        <p:nvSpPr>
          <p:cNvPr id="7" name="TextBox 6">
            <a:extLst>
              <a:ext uri="{FF2B5EF4-FFF2-40B4-BE49-F238E27FC236}">
                <a16:creationId xmlns:a16="http://schemas.microsoft.com/office/drawing/2014/main" xmlns="" id="{0FDCF3E1-469A-4BEC-8F8E-8FF64628FCC6}"/>
              </a:ext>
            </a:extLst>
          </p:cNvPr>
          <p:cNvSpPr txBox="1"/>
          <p:nvPr/>
        </p:nvSpPr>
        <p:spPr>
          <a:xfrm>
            <a:off x="5834990" y="1074049"/>
            <a:ext cx="1857624" cy="615553"/>
          </a:xfrm>
          <a:prstGeom prst="rect">
            <a:avLst/>
          </a:prstGeom>
          <a:noFill/>
        </p:spPr>
        <p:txBody>
          <a:bodyPr wrap="none" lIns="0" tIns="0" rIns="0" bIns="0" rtlCol="0">
            <a:spAutoFit/>
          </a:bodyPr>
          <a:lstStyle/>
          <a:p>
            <a:pPr algn="l"/>
            <a:r>
              <a:rPr lang="en-SG" sz="4000" b="1">
                <a:solidFill>
                  <a:schemeClr val="bg1">
                    <a:lumMod val="75000"/>
                  </a:schemeClr>
                </a:solidFill>
                <a:latin typeface="Calibri" panose="020F0502020204030204" pitchFamily="34" charset="0"/>
                <a:cs typeface="Calibri" panose="020F0502020204030204" pitchFamily="34" charset="0"/>
              </a:rPr>
              <a:t>TẬP ĐỌC</a:t>
            </a:r>
            <a:endParaRPr lang="en-US" sz="4000" b="1">
              <a:solidFill>
                <a:schemeClr val="bg1">
                  <a:lumMod val="75000"/>
                </a:schemeClr>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xmlns="" id="{083B324D-7656-441A-890F-E51AF6EAB485}"/>
              </a:ext>
            </a:extLst>
          </p:cNvPr>
          <p:cNvSpPr txBox="1"/>
          <p:nvPr/>
        </p:nvSpPr>
        <p:spPr>
          <a:xfrm>
            <a:off x="3036020" y="1692650"/>
            <a:ext cx="7455567" cy="1015663"/>
          </a:xfrm>
          <a:prstGeom prst="rect">
            <a:avLst/>
          </a:prstGeom>
          <a:noFill/>
        </p:spPr>
        <p:txBody>
          <a:bodyPr wrap="none" lIns="0" tIns="0" rIns="0" bIns="0" rtlCol="0">
            <a:spAutoFit/>
          </a:bodyPr>
          <a:lstStyle/>
          <a:p>
            <a:pPr algn="l"/>
            <a:r>
              <a:rPr lang="en-SG" sz="6600" b="1">
                <a:solidFill>
                  <a:schemeClr val="accent4">
                    <a:lumMod val="60000"/>
                    <a:lumOff val="40000"/>
                  </a:schemeClr>
                </a:solidFill>
                <a:latin typeface="#9Slide03 SVNSquare" panose="02040603050506020204" pitchFamily="18" charset="0"/>
              </a:rPr>
              <a:t>CÔNG VIỆC ĐẦU TIÊN</a:t>
            </a:r>
            <a:endParaRPr lang="en-US" sz="6600" b="1">
              <a:solidFill>
                <a:schemeClr val="accent4">
                  <a:lumMod val="60000"/>
                  <a:lumOff val="40000"/>
                </a:schemeClr>
              </a:solidFill>
              <a:latin typeface="#9Slide03 SVNSquare" panose="02040603050506020204" pitchFamily="18" charset="0"/>
            </a:endParaRPr>
          </a:p>
        </p:txBody>
      </p:sp>
      <p:sp>
        <p:nvSpPr>
          <p:cNvPr id="9" name="TextBox 8">
            <a:extLst>
              <a:ext uri="{FF2B5EF4-FFF2-40B4-BE49-F238E27FC236}">
                <a16:creationId xmlns:a16="http://schemas.microsoft.com/office/drawing/2014/main" xmlns="" id="{DC2DFF34-5612-47E9-B986-663C763C9D8D}"/>
              </a:ext>
            </a:extLst>
          </p:cNvPr>
          <p:cNvSpPr txBox="1"/>
          <p:nvPr/>
        </p:nvSpPr>
        <p:spPr>
          <a:xfrm>
            <a:off x="6324600" y="2763651"/>
            <a:ext cx="4937057" cy="738664"/>
          </a:xfrm>
          <a:prstGeom prst="rect">
            <a:avLst/>
          </a:prstGeom>
          <a:noFill/>
        </p:spPr>
        <p:txBody>
          <a:bodyPr wrap="none" lIns="0" tIns="0" rIns="0" bIns="0" rtlCol="0">
            <a:spAutoFit/>
          </a:bodyPr>
          <a:lstStyle/>
          <a:p>
            <a:pPr algn="r"/>
            <a:r>
              <a:rPr lang="en-SG" sz="2400" i="1">
                <a:solidFill>
                  <a:schemeClr val="bg1">
                    <a:lumMod val="75000"/>
                  </a:schemeClr>
                </a:solidFill>
                <a:latin typeface="Calibri" panose="020F0502020204030204" pitchFamily="34" charset="0"/>
                <a:cs typeface="Calibri" panose="020F0502020204030204" pitchFamily="34" charset="0"/>
              </a:rPr>
              <a:t>Theo </a:t>
            </a:r>
            <a:r>
              <a:rPr lang="en-SG" sz="2400" b="1" i="1">
                <a:solidFill>
                  <a:schemeClr val="bg1">
                    <a:lumMod val="75000"/>
                  </a:schemeClr>
                </a:solidFill>
                <a:latin typeface="Calibri" panose="020F0502020204030204" pitchFamily="34" charset="0"/>
                <a:cs typeface="Calibri" panose="020F0502020204030204" pitchFamily="34" charset="0"/>
              </a:rPr>
              <a:t>HỒI KÍ CỦA BÀ NGUYỄN THỊ ĐỊNH</a:t>
            </a:r>
          </a:p>
          <a:p>
            <a:pPr algn="r"/>
            <a:r>
              <a:rPr lang="en-SG" sz="2400" i="1">
                <a:solidFill>
                  <a:schemeClr val="bg1">
                    <a:lumMod val="75000"/>
                  </a:schemeClr>
                </a:solidFill>
                <a:latin typeface="Calibri" panose="020F0502020204030204" pitchFamily="34" charset="0"/>
                <a:cs typeface="Calibri" panose="020F0502020204030204" pitchFamily="34" charset="0"/>
              </a:rPr>
              <a:t>(Văn Phác ghi)</a:t>
            </a:r>
            <a:endParaRPr lang="en-US" sz="2400" i="1">
              <a:solidFill>
                <a:schemeClr val="bg1">
                  <a:lumMod val="75000"/>
                </a:schemeClr>
              </a:solidFill>
              <a:latin typeface="Calibri" panose="020F0502020204030204" pitchFamily="34" charset="0"/>
              <a:cs typeface="Calibri" panose="020F0502020204030204" pitchFamily="34" charset="0"/>
            </a:endParaRP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2400" y="64999"/>
            <a:ext cx="1354536" cy="1321588"/>
          </a:xfrm>
          <a:prstGeom prst="rect">
            <a:avLst/>
          </a:prstGeom>
        </p:spPr>
      </p:pic>
      <p:sp>
        <p:nvSpPr>
          <p:cNvPr id="4" name="TextBox 3"/>
          <p:cNvSpPr txBox="1"/>
          <p:nvPr/>
        </p:nvSpPr>
        <p:spPr>
          <a:xfrm>
            <a:off x="7010400" y="6213194"/>
            <a:ext cx="4977325" cy="430887"/>
          </a:xfrm>
          <a:prstGeom prst="rect">
            <a:avLst/>
          </a:prstGeom>
          <a:noFill/>
        </p:spPr>
        <p:txBody>
          <a:bodyPr wrap="none" lIns="0" tIns="0" rIns="0" bIns="0" rtlCol="0">
            <a:spAutoFit/>
          </a:bodyPr>
          <a:lstStyle/>
          <a:p>
            <a:pPr algn="l"/>
            <a:r>
              <a:rPr lang="en-US" sz="2800" i="1" smtClean="0">
                <a:solidFill>
                  <a:schemeClr val="bg1"/>
                </a:solidFill>
              </a:rPr>
              <a:t>Giáo viên: Hoàng Thị Thùy Linh</a:t>
            </a:r>
            <a:endParaRPr lang="en-GB" sz="2800" i="1" smtClean="0">
              <a:solidFill>
                <a:schemeClr val="bg1"/>
              </a:solidFill>
            </a:endParaRPr>
          </a:p>
        </p:txBody>
      </p:sp>
    </p:spTree>
    <p:extLst>
      <p:ext uri="{BB962C8B-B14F-4D97-AF65-F5344CB8AC3E}">
        <p14:creationId xmlns:p14="http://schemas.microsoft.com/office/powerpoint/2010/main" val="24956867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E0911A5A-5505-408F-99AC-239F0D5DDBDB}"/>
              </a:ext>
            </a:extLst>
          </p:cNvPr>
          <p:cNvPicPr>
            <a:picLocks noChangeAspect="1"/>
          </p:cNvPicPr>
          <p:nvPr/>
        </p:nvPicPr>
        <p:blipFill rotWithShape="1">
          <a:blip r:embed="rId2"/>
          <a:srcRect l="8853" r="7813" b="20687"/>
          <a:stretch/>
        </p:blipFill>
        <p:spPr>
          <a:xfrm>
            <a:off x="0" y="-13447"/>
            <a:ext cx="12192000" cy="6871447"/>
          </a:xfrm>
          <a:prstGeom prst="rect">
            <a:avLst/>
          </a:prstGeom>
        </p:spPr>
      </p:pic>
      <p:sp>
        <p:nvSpPr>
          <p:cNvPr id="4" name="Rectangle: Rounded Corners 3">
            <a:extLst>
              <a:ext uri="{FF2B5EF4-FFF2-40B4-BE49-F238E27FC236}">
                <a16:creationId xmlns:a16="http://schemas.microsoft.com/office/drawing/2014/main" xmlns="" id="{F3A374F2-7D03-41A7-8D1E-720840FD19F8}"/>
              </a:ext>
            </a:extLst>
          </p:cNvPr>
          <p:cNvSpPr/>
          <p:nvPr/>
        </p:nvSpPr>
        <p:spPr>
          <a:xfrm>
            <a:off x="190500" y="247650"/>
            <a:ext cx="11811000" cy="6362700"/>
          </a:xfrm>
          <a:custGeom>
            <a:avLst/>
            <a:gdLst>
              <a:gd name="connsiteX0" fmla="*/ 0 w 11811000"/>
              <a:gd name="connsiteY0" fmla="*/ 789866 h 6362700"/>
              <a:gd name="connsiteX1" fmla="*/ 789866 w 11811000"/>
              <a:gd name="connsiteY1" fmla="*/ 0 h 6362700"/>
              <a:gd name="connsiteX2" fmla="*/ 11021134 w 11811000"/>
              <a:gd name="connsiteY2" fmla="*/ 0 h 6362700"/>
              <a:gd name="connsiteX3" fmla="*/ 11811000 w 11811000"/>
              <a:gd name="connsiteY3" fmla="*/ 789866 h 6362700"/>
              <a:gd name="connsiteX4" fmla="*/ 11811000 w 11811000"/>
              <a:gd name="connsiteY4" fmla="*/ 5572834 h 6362700"/>
              <a:gd name="connsiteX5" fmla="*/ 11021134 w 11811000"/>
              <a:gd name="connsiteY5" fmla="*/ 6362700 h 6362700"/>
              <a:gd name="connsiteX6" fmla="*/ 789866 w 11811000"/>
              <a:gd name="connsiteY6" fmla="*/ 6362700 h 6362700"/>
              <a:gd name="connsiteX7" fmla="*/ 0 w 11811000"/>
              <a:gd name="connsiteY7" fmla="*/ 5572834 h 6362700"/>
              <a:gd name="connsiteX8" fmla="*/ 0 w 11811000"/>
              <a:gd name="connsiteY8" fmla="*/ 789866 h 636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6362700" fill="none" extrusionOk="0">
                <a:moveTo>
                  <a:pt x="0" y="789866"/>
                </a:moveTo>
                <a:cubicBezTo>
                  <a:pt x="53136" y="288561"/>
                  <a:pt x="381492" y="51225"/>
                  <a:pt x="789866" y="0"/>
                </a:cubicBezTo>
                <a:cubicBezTo>
                  <a:pt x="2709807" y="-86585"/>
                  <a:pt x="9889967" y="93677"/>
                  <a:pt x="11021134" y="0"/>
                </a:cubicBezTo>
                <a:cubicBezTo>
                  <a:pt x="11520033" y="20776"/>
                  <a:pt x="11800265" y="317641"/>
                  <a:pt x="11811000" y="789866"/>
                </a:cubicBezTo>
                <a:cubicBezTo>
                  <a:pt x="11774229" y="1801393"/>
                  <a:pt x="11961282" y="4677789"/>
                  <a:pt x="11811000" y="5572834"/>
                </a:cubicBezTo>
                <a:cubicBezTo>
                  <a:pt x="11790729" y="6047961"/>
                  <a:pt x="11379855" y="6324073"/>
                  <a:pt x="11021134" y="6362700"/>
                </a:cubicBezTo>
                <a:cubicBezTo>
                  <a:pt x="9315568" y="6206776"/>
                  <a:pt x="2730747" y="6197373"/>
                  <a:pt x="789866" y="6362700"/>
                </a:cubicBezTo>
                <a:cubicBezTo>
                  <a:pt x="315497" y="6322157"/>
                  <a:pt x="2121" y="5990662"/>
                  <a:pt x="0" y="5572834"/>
                </a:cubicBezTo>
                <a:cubicBezTo>
                  <a:pt x="-162729" y="3190942"/>
                  <a:pt x="108828" y="2096914"/>
                  <a:pt x="0" y="789866"/>
                </a:cubicBezTo>
                <a:close/>
              </a:path>
              <a:path w="11811000" h="6362700" stroke="0" extrusionOk="0">
                <a:moveTo>
                  <a:pt x="0" y="789866"/>
                </a:moveTo>
                <a:cubicBezTo>
                  <a:pt x="-22828" y="326581"/>
                  <a:pt x="298032" y="-43941"/>
                  <a:pt x="789866" y="0"/>
                </a:cubicBezTo>
                <a:cubicBezTo>
                  <a:pt x="2891088" y="-77135"/>
                  <a:pt x="8594010" y="120992"/>
                  <a:pt x="11021134" y="0"/>
                </a:cubicBezTo>
                <a:cubicBezTo>
                  <a:pt x="11448308" y="-16736"/>
                  <a:pt x="11752125" y="327218"/>
                  <a:pt x="11811000" y="789866"/>
                </a:cubicBezTo>
                <a:cubicBezTo>
                  <a:pt x="11931601" y="1725787"/>
                  <a:pt x="11753624" y="3542249"/>
                  <a:pt x="11811000" y="5572834"/>
                </a:cubicBezTo>
                <a:cubicBezTo>
                  <a:pt x="11834643" y="5991203"/>
                  <a:pt x="11464215" y="6409404"/>
                  <a:pt x="11021134" y="6362700"/>
                </a:cubicBezTo>
                <a:cubicBezTo>
                  <a:pt x="9366919" y="6254135"/>
                  <a:pt x="2991230" y="6205012"/>
                  <a:pt x="789866" y="6362700"/>
                </a:cubicBezTo>
                <a:cubicBezTo>
                  <a:pt x="345176" y="6344211"/>
                  <a:pt x="-60775" y="6016930"/>
                  <a:pt x="0" y="5572834"/>
                </a:cubicBezTo>
                <a:cubicBezTo>
                  <a:pt x="-168793" y="3198122"/>
                  <a:pt x="-144351" y="2525228"/>
                  <a:pt x="0" y="789866"/>
                </a:cubicBezTo>
                <a:close/>
              </a:path>
            </a:pathLst>
          </a:custGeom>
          <a:solidFill>
            <a:schemeClr val="bg1">
              <a:alpha val="84000"/>
            </a:schemeClr>
          </a:solidFill>
          <a:ln w="38100">
            <a:solidFill>
              <a:schemeClr val="accent4">
                <a:lumMod val="75000"/>
              </a:schemeClr>
            </a:solidFill>
            <a:extLst>
              <a:ext uri="{C807C97D-BFC1-408E-A445-0C87EB9F89A2}">
                <ask:lineSketchStyleProps xmlns:ask="http://schemas.microsoft.com/office/drawing/2018/sketchyshapes" xmlns="" sd="3905126099">
                  <a:prstGeom prst="roundRect">
                    <a:avLst>
                      <a:gd name="adj" fmla="val 1241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A0413E4E-F82A-4FA8-9E26-9A0221046CE1}"/>
              </a:ext>
            </a:extLst>
          </p:cNvPr>
          <p:cNvSpPr txBox="1"/>
          <p:nvPr/>
        </p:nvSpPr>
        <p:spPr>
          <a:xfrm>
            <a:off x="609600" y="579063"/>
            <a:ext cx="11125200" cy="646331"/>
          </a:xfrm>
          <a:prstGeom prst="rect">
            <a:avLst/>
          </a:prstGeom>
          <a:noFill/>
        </p:spPr>
        <p:txBody>
          <a:bodyPr wrap="square">
            <a:spAutoFit/>
          </a:bodyPr>
          <a:lstStyle/>
          <a:p>
            <a:r>
              <a:rPr lang="en-US" sz="3600" b="1" dirty="0" err="1">
                <a:solidFill>
                  <a:schemeClr val="accent1">
                    <a:lumMod val="50000"/>
                  </a:schemeClr>
                </a:solidFill>
                <a:latin typeface="Times New Roman" panose="02020603050405020304" pitchFamily="18" charset="0"/>
                <a:cs typeface="Times New Roman" panose="02020603050405020304" pitchFamily="18" charset="0"/>
              </a:rPr>
              <a:t>Câu</a:t>
            </a:r>
            <a:r>
              <a:rPr lang="en-US" sz="3600" b="1" dirty="0">
                <a:solidFill>
                  <a:schemeClr val="accent1">
                    <a:lumMod val="50000"/>
                  </a:schemeClr>
                </a:solidFill>
                <a:latin typeface="Times New Roman" panose="02020603050405020304" pitchFamily="18" charset="0"/>
                <a:cs typeface="Times New Roman" panose="02020603050405020304" pitchFamily="18" charset="0"/>
              </a:rPr>
              <a:t> 1: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Công</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việc</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đầu</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tiên</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anh</a:t>
            </a:r>
            <a:r>
              <a:rPr lang="en-US" sz="3600" b="1" dirty="0">
                <a:solidFill>
                  <a:schemeClr val="accent1">
                    <a:lumMod val="50000"/>
                  </a:schemeClr>
                </a:solidFill>
                <a:latin typeface="Times New Roman" panose="02020603050405020304" pitchFamily="18" charset="0"/>
                <a:cs typeface="Times New Roman" panose="02020603050405020304" pitchFamily="18" charset="0"/>
              </a:rPr>
              <a:t> Ba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giao</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cho</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chị</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Út</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là</a:t>
            </a:r>
            <a:r>
              <a:rPr lang="en-US" sz="3600" b="1" dirty="0">
                <a:solidFill>
                  <a:schemeClr val="accent1">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1">
                    <a:lumMod val="50000"/>
                  </a:schemeClr>
                </a:solidFill>
                <a:latin typeface="Times New Roman" panose="02020603050405020304" pitchFamily="18" charset="0"/>
                <a:cs typeface="Times New Roman" panose="02020603050405020304" pitchFamily="18" charset="0"/>
              </a:rPr>
              <a:t>gì</a:t>
            </a:r>
            <a:r>
              <a:rPr lang="en-US" sz="3600" b="1" dirty="0">
                <a:solidFill>
                  <a:schemeClr val="accent1">
                    <a:lumMod val="50000"/>
                  </a:schemeClr>
                </a:solidFill>
                <a:latin typeface="Times New Roman" panose="02020603050405020304" pitchFamily="18" charset="0"/>
                <a:cs typeface="Times New Roman" panose="02020603050405020304" pitchFamily="18" charset="0"/>
              </a:rPr>
              <a:t>?</a:t>
            </a:r>
          </a:p>
        </p:txBody>
      </p:sp>
      <p:pic>
        <p:nvPicPr>
          <p:cNvPr id="7" name="Picture 6">
            <a:extLst>
              <a:ext uri="{FF2B5EF4-FFF2-40B4-BE49-F238E27FC236}">
                <a16:creationId xmlns:a16="http://schemas.microsoft.com/office/drawing/2014/main" xmlns="" id="{03945D0C-F42A-45BD-B449-6EA5581545C6}"/>
              </a:ext>
            </a:extLst>
          </p:cNvPr>
          <p:cNvPicPr>
            <a:picLocks noChangeAspect="1"/>
          </p:cNvPicPr>
          <p:nvPr/>
        </p:nvPicPr>
        <p:blipFill>
          <a:blip r:embed="rId3"/>
          <a:stretch>
            <a:fillRect/>
          </a:stretch>
        </p:blipFill>
        <p:spPr>
          <a:xfrm>
            <a:off x="1905000" y="1355943"/>
            <a:ext cx="2057400" cy="4657725"/>
          </a:xfrm>
          <a:prstGeom prst="rect">
            <a:avLst/>
          </a:prstGeom>
        </p:spPr>
      </p:pic>
      <p:sp>
        <p:nvSpPr>
          <p:cNvPr id="8" name="TextBox 7">
            <a:extLst>
              <a:ext uri="{FF2B5EF4-FFF2-40B4-BE49-F238E27FC236}">
                <a16:creationId xmlns:a16="http://schemas.microsoft.com/office/drawing/2014/main" xmlns="" id="{330F2E39-6A43-4BF5-AD6A-E3FF81B7A412}"/>
              </a:ext>
            </a:extLst>
          </p:cNvPr>
          <p:cNvSpPr txBox="1"/>
          <p:nvPr/>
        </p:nvSpPr>
        <p:spPr>
          <a:xfrm>
            <a:off x="4191000" y="2590800"/>
            <a:ext cx="6400800" cy="1200329"/>
          </a:xfrm>
          <a:prstGeom prst="rect">
            <a:avLst/>
          </a:prstGeom>
          <a:noFill/>
        </p:spPr>
        <p:txBody>
          <a:bodyPr wrap="square">
            <a:spAutoFit/>
          </a:bodyPr>
          <a:lstStyle/>
          <a:p>
            <a:pPr algn="ctr"/>
            <a:r>
              <a:rPr lang="en-US" sz="3600" b="1">
                <a:solidFill>
                  <a:schemeClr val="tx1">
                    <a:lumMod val="95000"/>
                    <a:lumOff val="5000"/>
                  </a:schemeClr>
                </a:solidFill>
                <a:latin typeface="Calibri" panose="020F0502020204030204" pitchFamily="34" charset="0"/>
                <a:cs typeface="Calibri" panose="020F0502020204030204" pitchFamily="34" charset="0"/>
              </a:rPr>
              <a:t>Công việc đầu tiên anh Ba giao cho chị Út là rải truyền đơn.</a:t>
            </a:r>
          </a:p>
        </p:txBody>
      </p:sp>
    </p:spTree>
    <p:extLst>
      <p:ext uri="{BB962C8B-B14F-4D97-AF65-F5344CB8AC3E}">
        <p14:creationId xmlns:p14="http://schemas.microsoft.com/office/powerpoint/2010/main" val="4861161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E0911A5A-5505-408F-99AC-239F0D5DDBDB}"/>
              </a:ext>
            </a:extLst>
          </p:cNvPr>
          <p:cNvPicPr>
            <a:picLocks noChangeAspect="1"/>
          </p:cNvPicPr>
          <p:nvPr/>
        </p:nvPicPr>
        <p:blipFill rotWithShape="1">
          <a:blip r:embed="rId2"/>
          <a:srcRect l="8853" r="7813" b="20687"/>
          <a:stretch/>
        </p:blipFill>
        <p:spPr>
          <a:xfrm>
            <a:off x="0" y="-13447"/>
            <a:ext cx="12192000" cy="6871447"/>
          </a:xfrm>
          <a:prstGeom prst="rect">
            <a:avLst/>
          </a:prstGeom>
        </p:spPr>
      </p:pic>
      <p:sp>
        <p:nvSpPr>
          <p:cNvPr id="4" name="Rectangle: Rounded Corners 3">
            <a:extLst>
              <a:ext uri="{FF2B5EF4-FFF2-40B4-BE49-F238E27FC236}">
                <a16:creationId xmlns:a16="http://schemas.microsoft.com/office/drawing/2014/main" xmlns="" id="{F3A374F2-7D03-41A7-8D1E-720840FD19F8}"/>
              </a:ext>
            </a:extLst>
          </p:cNvPr>
          <p:cNvSpPr/>
          <p:nvPr/>
        </p:nvSpPr>
        <p:spPr>
          <a:xfrm>
            <a:off x="190500" y="247650"/>
            <a:ext cx="11811000" cy="6362700"/>
          </a:xfrm>
          <a:custGeom>
            <a:avLst/>
            <a:gdLst>
              <a:gd name="connsiteX0" fmla="*/ 0 w 11811000"/>
              <a:gd name="connsiteY0" fmla="*/ 789866 h 6362700"/>
              <a:gd name="connsiteX1" fmla="*/ 789866 w 11811000"/>
              <a:gd name="connsiteY1" fmla="*/ 0 h 6362700"/>
              <a:gd name="connsiteX2" fmla="*/ 11021134 w 11811000"/>
              <a:gd name="connsiteY2" fmla="*/ 0 h 6362700"/>
              <a:gd name="connsiteX3" fmla="*/ 11811000 w 11811000"/>
              <a:gd name="connsiteY3" fmla="*/ 789866 h 6362700"/>
              <a:gd name="connsiteX4" fmla="*/ 11811000 w 11811000"/>
              <a:gd name="connsiteY4" fmla="*/ 5572834 h 6362700"/>
              <a:gd name="connsiteX5" fmla="*/ 11021134 w 11811000"/>
              <a:gd name="connsiteY5" fmla="*/ 6362700 h 6362700"/>
              <a:gd name="connsiteX6" fmla="*/ 789866 w 11811000"/>
              <a:gd name="connsiteY6" fmla="*/ 6362700 h 6362700"/>
              <a:gd name="connsiteX7" fmla="*/ 0 w 11811000"/>
              <a:gd name="connsiteY7" fmla="*/ 5572834 h 6362700"/>
              <a:gd name="connsiteX8" fmla="*/ 0 w 11811000"/>
              <a:gd name="connsiteY8" fmla="*/ 789866 h 636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6362700" fill="none" extrusionOk="0">
                <a:moveTo>
                  <a:pt x="0" y="789866"/>
                </a:moveTo>
                <a:cubicBezTo>
                  <a:pt x="53136" y="288561"/>
                  <a:pt x="381492" y="51225"/>
                  <a:pt x="789866" y="0"/>
                </a:cubicBezTo>
                <a:cubicBezTo>
                  <a:pt x="2709807" y="-86585"/>
                  <a:pt x="9889967" y="93677"/>
                  <a:pt x="11021134" y="0"/>
                </a:cubicBezTo>
                <a:cubicBezTo>
                  <a:pt x="11520033" y="20776"/>
                  <a:pt x="11800265" y="317641"/>
                  <a:pt x="11811000" y="789866"/>
                </a:cubicBezTo>
                <a:cubicBezTo>
                  <a:pt x="11774229" y="1801393"/>
                  <a:pt x="11961282" y="4677789"/>
                  <a:pt x="11811000" y="5572834"/>
                </a:cubicBezTo>
                <a:cubicBezTo>
                  <a:pt x="11790729" y="6047961"/>
                  <a:pt x="11379855" y="6324073"/>
                  <a:pt x="11021134" y="6362700"/>
                </a:cubicBezTo>
                <a:cubicBezTo>
                  <a:pt x="9315568" y="6206776"/>
                  <a:pt x="2730747" y="6197373"/>
                  <a:pt x="789866" y="6362700"/>
                </a:cubicBezTo>
                <a:cubicBezTo>
                  <a:pt x="315497" y="6322157"/>
                  <a:pt x="2121" y="5990662"/>
                  <a:pt x="0" y="5572834"/>
                </a:cubicBezTo>
                <a:cubicBezTo>
                  <a:pt x="-162729" y="3190942"/>
                  <a:pt x="108828" y="2096914"/>
                  <a:pt x="0" y="789866"/>
                </a:cubicBezTo>
                <a:close/>
              </a:path>
              <a:path w="11811000" h="6362700" stroke="0" extrusionOk="0">
                <a:moveTo>
                  <a:pt x="0" y="789866"/>
                </a:moveTo>
                <a:cubicBezTo>
                  <a:pt x="-22828" y="326581"/>
                  <a:pt x="298032" y="-43941"/>
                  <a:pt x="789866" y="0"/>
                </a:cubicBezTo>
                <a:cubicBezTo>
                  <a:pt x="2891088" y="-77135"/>
                  <a:pt x="8594010" y="120992"/>
                  <a:pt x="11021134" y="0"/>
                </a:cubicBezTo>
                <a:cubicBezTo>
                  <a:pt x="11448308" y="-16736"/>
                  <a:pt x="11752125" y="327218"/>
                  <a:pt x="11811000" y="789866"/>
                </a:cubicBezTo>
                <a:cubicBezTo>
                  <a:pt x="11931601" y="1725787"/>
                  <a:pt x="11753624" y="3542249"/>
                  <a:pt x="11811000" y="5572834"/>
                </a:cubicBezTo>
                <a:cubicBezTo>
                  <a:pt x="11834643" y="5991203"/>
                  <a:pt x="11464215" y="6409404"/>
                  <a:pt x="11021134" y="6362700"/>
                </a:cubicBezTo>
                <a:cubicBezTo>
                  <a:pt x="9366919" y="6254135"/>
                  <a:pt x="2991230" y="6205012"/>
                  <a:pt x="789866" y="6362700"/>
                </a:cubicBezTo>
                <a:cubicBezTo>
                  <a:pt x="345176" y="6344211"/>
                  <a:pt x="-60775" y="6016930"/>
                  <a:pt x="0" y="5572834"/>
                </a:cubicBezTo>
                <a:cubicBezTo>
                  <a:pt x="-168793" y="3198122"/>
                  <a:pt x="-144351" y="2525228"/>
                  <a:pt x="0" y="789866"/>
                </a:cubicBezTo>
                <a:close/>
              </a:path>
            </a:pathLst>
          </a:custGeom>
          <a:solidFill>
            <a:schemeClr val="bg1">
              <a:alpha val="84000"/>
            </a:schemeClr>
          </a:solidFill>
          <a:ln w="38100">
            <a:solidFill>
              <a:schemeClr val="accent4">
                <a:lumMod val="75000"/>
              </a:schemeClr>
            </a:solidFill>
            <a:extLst>
              <a:ext uri="{C807C97D-BFC1-408E-A445-0C87EB9F89A2}">
                <ask:lineSketchStyleProps xmlns:ask="http://schemas.microsoft.com/office/drawing/2018/sketchyshapes" xmlns="" sd="3905126099">
                  <a:prstGeom prst="roundRect">
                    <a:avLst>
                      <a:gd name="adj" fmla="val 1241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A0413E4E-F82A-4FA8-9E26-9A0221046CE1}"/>
              </a:ext>
            </a:extLst>
          </p:cNvPr>
          <p:cNvSpPr txBox="1"/>
          <p:nvPr/>
        </p:nvSpPr>
        <p:spPr>
          <a:xfrm>
            <a:off x="590550" y="609600"/>
            <a:ext cx="11010900" cy="1323439"/>
          </a:xfrm>
          <a:prstGeom prst="rect">
            <a:avLst/>
          </a:prstGeom>
          <a:noFill/>
        </p:spPr>
        <p:txBody>
          <a:bodyPr wrap="square">
            <a:spAutoFit/>
          </a:bodyPr>
          <a:lstStyle/>
          <a:p>
            <a:pPr algn="ctr"/>
            <a:r>
              <a:rPr lang="en-US" sz="4000" b="1" dirty="0" err="1">
                <a:solidFill>
                  <a:schemeClr val="accent1">
                    <a:lumMod val="50000"/>
                  </a:schemeClr>
                </a:solidFill>
                <a:latin typeface="Times New Roman" panose="02020603050405020304" pitchFamily="18" charset="0"/>
                <a:cs typeface="Times New Roman" panose="02020603050405020304" pitchFamily="18" charset="0"/>
              </a:rPr>
              <a:t>Câu</a:t>
            </a:r>
            <a:r>
              <a:rPr lang="en-US" sz="4000" b="1" dirty="0">
                <a:solidFill>
                  <a:schemeClr val="accent1">
                    <a:lumMod val="50000"/>
                  </a:schemeClr>
                </a:solidFill>
                <a:latin typeface="Times New Roman" panose="02020603050405020304" pitchFamily="18" charset="0"/>
                <a:cs typeface="Times New Roman" panose="02020603050405020304" pitchFamily="18" charset="0"/>
              </a:rPr>
              <a:t> 2: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Những</a:t>
            </a:r>
            <a:r>
              <a:rPr lang="en-US" sz="4000" b="1" dirty="0">
                <a:solidFill>
                  <a:schemeClr val="accent1">
                    <a:lumMod val="50000"/>
                  </a:schemeClr>
                </a:solidFill>
                <a:latin typeface="Times New Roman" panose="02020603050405020304" pitchFamily="18" charset="0"/>
                <a:cs typeface="Times New Roman" panose="02020603050405020304" pitchFamily="18" charset="0"/>
              </a:rPr>
              <a:t> chi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tiết</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nào</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cho</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thấy</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chị</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Út</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rất</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hồi</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hộp</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khi</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nhận</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công</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việc</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đầu</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tiên</a:t>
            </a:r>
            <a:r>
              <a:rPr lang="en-US" sz="4000" b="1" dirty="0">
                <a:solidFill>
                  <a:schemeClr val="accent1">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1">
                    <a:lumMod val="50000"/>
                  </a:schemeClr>
                </a:solidFill>
                <a:latin typeface="Times New Roman" panose="02020603050405020304" pitchFamily="18" charset="0"/>
                <a:cs typeface="Times New Roman" panose="02020603050405020304" pitchFamily="18" charset="0"/>
              </a:rPr>
              <a:t>này</a:t>
            </a:r>
            <a:r>
              <a:rPr lang="en-US" sz="4000" b="1" dirty="0">
                <a:solidFill>
                  <a:schemeClr val="accent1">
                    <a:lumMod val="50000"/>
                  </a:schemeClr>
                </a:solidFill>
                <a:latin typeface="Times New Roman" panose="02020603050405020304" pitchFamily="18" charset="0"/>
                <a:cs typeface="Times New Roman" panose="02020603050405020304" pitchFamily="18" charset="0"/>
              </a:rPr>
              <a:t>?</a:t>
            </a:r>
          </a:p>
        </p:txBody>
      </p:sp>
      <p:sp>
        <p:nvSpPr>
          <p:cNvPr id="8" name="TextBox 7">
            <a:extLst>
              <a:ext uri="{FF2B5EF4-FFF2-40B4-BE49-F238E27FC236}">
                <a16:creationId xmlns:a16="http://schemas.microsoft.com/office/drawing/2014/main" xmlns="" id="{330F2E39-6A43-4BF5-AD6A-E3FF81B7A412}"/>
              </a:ext>
            </a:extLst>
          </p:cNvPr>
          <p:cNvSpPr txBox="1"/>
          <p:nvPr/>
        </p:nvSpPr>
        <p:spPr>
          <a:xfrm>
            <a:off x="3639788" y="3136676"/>
            <a:ext cx="8158163" cy="1754326"/>
          </a:xfrm>
          <a:prstGeom prst="rect">
            <a:avLst/>
          </a:prstGeom>
          <a:noFill/>
        </p:spPr>
        <p:txBody>
          <a:bodyPr wrap="square">
            <a:spAutoFit/>
          </a:bodyPr>
          <a:lstStyle/>
          <a:p>
            <a:pPr algn="just"/>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Út</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bồn</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chồn</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thấp</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thỏm</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ngủ</a:t>
            </a:r>
            <a:r>
              <a:rPr lang="vi-VN" sz="3600" b="1" dirty="0">
                <a:solidFill>
                  <a:schemeClr val="tx1">
                    <a:lumMod val="95000"/>
                    <a:lumOff val="5000"/>
                  </a:schemeClr>
                </a:solidFill>
                <a:latin typeface="Calibri" panose="020F0502020204030204" pitchFamily="34" charset="0"/>
                <a:cs typeface="Calibri" panose="020F0502020204030204" pitchFamily="34" charset="0"/>
              </a:rPr>
              <a:t> không yên</a:t>
            </a:r>
            <a:r>
              <a:rPr lang="en-SG" sz="3600" b="1" dirty="0">
                <a:solidFill>
                  <a:schemeClr val="tx1">
                    <a:lumMod val="95000"/>
                    <a:lumOff val="5000"/>
                  </a:schemeClr>
                </a:solidFill>
                <a:latin typeface="Calibri" panose="020F0502020204030204" pitchFamily="34" charset="0"/>
                <a:cs typeface="Calibri" panose="020F0502020204030204" pitchFamily="34" charset="0"/>
              </a:rPr>
              <a:t>.</a:t>
            </a:r>
          </a:p>
          <a:p>
            <a:pPr algn="just"/>
            <a:r>
              <a:rPr lang="en-SG" sz="3600" b="1" dirty="0">
                <a:solidFill>
                  <a:schemeClr val="tx1">
                    <a:lumMod val="95000"/>
                    <a:lumOff val="5000"/>
                  </a:schemeClr>
                </a:solidFill>
                <a:latin typeface="Calibri" panose="020F0502020204030204" pitchFamily="34" charset="0"/>
                <a:cs typeface="Calibri" panose="020F0502020204030204" pitchFamily="34" charset="0"/>
              </a:rPr>
              <a:t>- N</a:t>
            </a:r>
            <a:r>
              <a:rPr lang="vi-VN" sz="3600" b="1" dirty="0" err="1">
                <a:solidFill>
                  <a:schemeClr val="tx1">
                    <a:lumMod val="95000"/>
                    <a:lumOff val="5000"/>
                  </a:schemeClr>
                </a:solidFill>
                <a:latin typeface="Calibri" panose="020F0502020204030204" pitchFamily="34" charset="0"/>
                <a:cs typeface="Calibri" panose="020F0502020204030204" pitchFamily="34" charset="0"/>
              </a:rPr>
              <a:t>ửa</a:t>
            </a:r>
            <a:r>
              <a:rPr lang="vi-VN" sz="3600" b="1" dirty="0">
                <a:solidFill>
                  <a:schemeClr val="tx1">
                    <a:lumMod val="95000"/>
                    <a:lumOff val="5000"/>
                  </a:schemeClr>
                </a:solidFill>
                <a:latin typeface="Calibri" panose="020F0502020204030204" pitchFamily="34" charset="0"/>
                <a:cs typeface="Calibri" panose="020F0502020204030204" pitchFamily="34" charset="0"/>
              </a:rPr>
              <a:t> đêm</a:t>
            </a:r>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en-SG" sz="3600" b="1" dirty="0" err="1">
                <a:solidFill>
                  <a:schemeClr val="tx1">
                    <a:lumMod val="95000"/>
                    <a:lumOff val="5000"/>
                  </a:schemeClr>
                </a:solidFill>
                <a:latin typeface="Calibri" panose="020F0502020204030204" pitchFamily="34" charset="0"/>
                <a:cs typeface="Calibri" panose="020F0502020204030204" pitchFamily="34" charset="0"/>
              </a:rPr>
              <a:t>chị</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ngồi</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dậy</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nghĩ</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cách</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en-US" sz="3600" b="1" dirty="0" err="1">
                <a:solidFill>
                  <a:schemeClr val="tx1">
                    <a:lumMod val="95000"/>
                    <a:lumOff val="5000"/>
                  </a:schemeClr>
                </a:solidFill>
                <a:latin typeface="Calibri" panose="020F0502020204030204" pitchFamily="34" charset="0"/>
                <a:cs typeface="Calibri" panose="020F0502020204030204" pitchFamily="34" charset="0"/>
              </a:rPr>
              <a:t>gi</a:t>
            </a:r>
            <a:r>
              <a:rPr lang="vi-VN" sz="3600" b="1" dirty="0" err="1">
                <a:solidFill>
                  <a:schemeClr val="tx1">
                    <a:lumMod val="95000"/>
                    <a:lumOff val="5000"/>
                  </a:schemeClr>
                </a:solidFill>
                <a:latin typeface="Calibri" panose="020F0502020204030204" pitchFamily="34" charset="0"/>
                <a:cs typeface="Calibri" panose="020F0502020204030204" pitchFamily="34" charset="0"/>
              </a:rPr>
              <a:t>ấu</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truyền</a:t>
            </a:r>
            <a:r>
              <a:rPr lang="vi-VN" sz="3600" b="1" dirty="0">
                <a:solidFill>
                  <a:schemeClr val="tx1">
                    <a:lumMod val="95000"/>
                    <a:lumOff val="5000"/>
                  </a:schemeClr>
                </a:solidFill>
                <a:latin typeface="Calibri" panose="020F0502020204030204" pitchFamily="34" charset="0"/>
                <a:cs typeface="Calibri" panose="020F0502020204030204" pitchFamily="34" charset="0"/>
              </a:rPr>
              <a:t> đơn.</a:t>
            </a:r>
            <a:endParaRPr lang="en-US" sz="3600" b="1" dirty="0">
              <a:solidFill>
                <a:schemeClr val="tx1">
                  <a:lumMod val="95000"/>
                  <a:lumOff val="5000"/>
                </a:schemeClr>
              </a:solidFill>
              <a:latin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xmlns="" id="{F89A6395-DB2B-4DAB-A1E3-B5288278BD8E}"/>
              </a:ext>
            </a:extLst>
          </p:cNvPr>
          <p:cNvPicPr>
            <a:picLocks noChangeAspect="1"/>
          </p:cNvPicPr>
          <p:nvPr/>
        </p:nvPicPr>
        <p:blipFill rotWithShape="1">
          <a:blip r:embed="rId3"/>
          <a:srcRect r="65625"/>
          <a:stretch/>
        </p:blipFill>
        <p:spPr>
          <a:xfrm>
            <a:off x="585787" y="2071026"/>
            <a:ext cx="2888553" cy="388562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9974166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1000"/>
                                        <p:tgtEl>
                                          <p:spTgt spid="8">
                                            <p:txEl>
                                              <p:pRg st="0" end="0"/>
                                            </p:txEl>
                                          </p:spTgt>
                                        </p:tgtEl>
                                      </p:cBhvr>
                                    </p:animEffect>
                                    <p:anim calcmode="lin" valueType="num">
                                      <p:cBhvr>
                                        <p:cTn id="20"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Effect transition="in" filter="fade">
                                      <p:cBhvr>
                                        <p:cTn id="26" dur="1000"/>
                                        <p:tgtEl>
                                          <p:spTgt spid="8">
                                            <p:txEl>
                                              <p:pRg st="1" end="1"/>
                                            </p:txEl>
                                          </p:spTgt>
                                        </p:tgtEl>
                                      </p:cBhvr>
                                    </p:animEffect>
                                    <p:anim calcmode="lin" valueType="num">
                                      <p:cBhvr>
                                        <p:cTn id="27"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E0911A5A-5505-408F-99AC-239F0D5DDBDB}"/>
              </a:ext>
            </a:extLst>
          </p:cNvPr>
          <p:cNvPicPr>
            <a:picLocks noChangeAspect="1"/>
          </p:cNvPicPr>
          <p:nvPr/>
        </p:nvPicPr>
        <p:blipFill rotWithShape="1">
          <a:blip r:embed="rId2"/>
          <a:srcRect l="8853" r="7813" b="20687"/>
          <a:stretch/>
        </p:blipFill>
        <p:spPr>
          <a:xfrm>
            <a:off x="0" y="-13447"/>
            <a:ext cx="12192000" cy="6871447"/>
          </a:xfrm>
          <a:prstGeom prst="rect">
            <a:avLst/>
          </a:prstGeom>
        </p:spPr>
      </p:pic>
      <p:sp>
        <p:nvSpPr>
          <p:cNvPr id="4" name="Rectangle: Rounded Corners 3">
            <a:extLst>
              <a:ext uri="{FF2B5EF4-FFF2-40B4-BE49-F238E27FC236}">
                <a16:creationId xmlns:a16="http://schemas.microsoft.com/office/drawing/2014/main" xmlns="" id="{F3A374F2-7D03-41A7-8D1E-720840FD19F8}"/>
              </a:ext>
            </a:extLst>
          </p:cNvPr>
          <p:cNvSpPr/>
          <p:nvPr/>
        </p:nvSpPr>
        <p:spPr>
          <a:xfrm>
            <a:off x="190500" y="247650"/>
            <a:ext cx="11811000" cy="6362700"/>
          </a:xfrm>
          <a:custGeom>
            <a:avLst/>
            <a:gdLst>
              <a:gd name="connsiteX0" fmla="*/ 0 w 11811000"/>
              <a:gd name="connsiteY0" fmla="*/ 789866 h 6362700"/>
              <a:gd name="connsiteX1" fmla="*/ 789866 w 11811000"/>
              <a:gd name="connsiteY1" fmla="*/ 0 h 6362700"/>
              <a:gd name="connsiteX2" fmla="*/ 11021134 w 11811000"/>
              <a:gd name="connsiteY2" fmla="*/ 0 h 6362700"/>
              <a:gd name="connsiteX3" fmla="*/ 11811000 w 11811000"/>
              <a:gd name="connsiteY3" fmla="*/ 789866 h 6362700"/>
              <a:gd name="connsiteX4" fmla="*/ 11811000 w 11811000"/>
              <a:gd name="connsiteY4" fmla="*/ 5572834 h 6362700"/>
              <a:gd name="connsiteX5" fmla="*/ 11021134 w 11811000"/>
              <a:gd name="connsiteY5" fmla="*/ 6362700 h 6362700"/>
              <a:gd name="connsiteX6" fmla="*/ 789866 w 11811000"/>
              <a:gd name="connsiteY6" fmla="*/ 6362700 h 6362700"/>
              <a:gd name="connsiteX7" fmla="*/ 0 w 11811000"/>
              <a:gd name="connsiteY7" fmla="*/ 5572834 h 6362700"/>
              <a:gd name="connsiteX8" fmla="*/ 0 w 11811000"/>
              <a:gd name="connsiteY8" fmla="*/ 789866 h 636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6362700" fill="none" extrusionOk="0">
                <a:moveTo>
                  <a:pt x="0" y="789866"/>
                </a:moveTo>
                <a:cubicBezTo>
                  <a:pt x="53136" y="288561"/>
                  <a:pt x="381492" y="51225"/>
                  <a:pt x="789866" y="0"/>
                </a:cubicBezTo>
                <a:cubicBezTo>
                  <a:pt x="2709807" y="-86585"/>
                  <a:pt x="9889967" y="93677"/>
                  <a:pt x="11021134" y="0"/>
                </a:cubicBezTo>
                <a:cubicBezTo>
                  <a:pt x="11520033" y="20776"/>
                  <a:pt x="11800265" y="317641"/>
                  <a:pt x="11811000" y="789866"/>
                </a:cubicBezTo>
                <a:cubicBezTo>
                  <a:pt x="11774229" y="1801393"/>
                  <a:pt x="11961282" y="4677789"/>
                  <a:pt x="11811000" y="5572834"/>
                </a:cubicBezTo>
                <a:cubicBezTo>
                  <a:pt x="11790729" y="6047961"/>
                  <a:pt x="11379855" y="6324073"/>
                  <a:pt x="11021134" y="6362700"/>
                </a:cubicBezTo>
                <a:cubicBezTo>
                  <a:pt x="9315568" y="6206776"/>
                  <a:pt x="2730747" y="6197373"/>
                  <a:pt x="789866" y="6362700"/>
                </a:cubicBezTo>
                <a:cubicBezTo>
                  <a:pt x="315497" y="6322157"/>
                  <a:pt x="2121" y="5990662"/>
                  <a:pt x="0" y="5572834"/>
                </a:cubicBezTo>
                <a:cubicBezTo>
                  <a:pt x="-162729" y="3190942"/>
                  <a:pt x="108828" y="2096914"/>
                  <a:pt x="0" y="789866"/>
                </a:cubicBezTo>
                <a:close/>
              </a:path>
              <a:path w="11811000" h="6362700" stroke="0" extrusionOk="0">
                <a:moveTo>
                  <a:pt x="0" y="789866"/>
                </a:moveTo>
                <a:cubicBezTo>
                  <a:pt x="-22828" y="326581"/>
                  <a:pt x="298032" y="-43941"/>
                  <a:pt x="789866" y="0"/>
                </a:cubicBezTo>
                <a:cubicBezTo>
                  <a:pt x="2891088" y="-77135"/>
                  <a:pt x="8594010" y="120992"/>
                  <a:pt x="11021134" y="0"/>
                </a:cubicBezTo>
                <a:cubicBezTo>
                  <a:pt x="11448308" y="-16736"/>
                  <a:pt x="11752125" y="327218"/>
                  <a:pt x="11811000" y="789866"/>
                </a:cubicBezTo>
                <a:cubicBezTo>
                  <a:pt x="11931601" y="1725787"/>
                  <a:pt x="11753624" y="3542249"/>
                  <a:pt x="11811000" y="5572834"/>
                </a:cubicBezTo>
                <a:cubicBezTo>
                  <a:pt x="11834643" y="5991203"/>
                  <a:pt x="11464215" y="6409404"/>
                  <a:pt x="11021134" y="6362700"/>
                </a:cubicBezTo>
                <a:cubicBezTo>
                  <a:pt x="9366919" y="6254135"/>
                  <a:pt x="2991230" y="6205012"/>
                  <a:pt x="789866" y="6362700"/>
                </a:cubicBezTo>
                <a:cubicBezTo>
                  <a:pt x="345176" y="6344211"/>
                  <a:pt x="-60775" y="6016930"/>
                  <a:pt x="0" y="5572834"/>
                </a:cubicBezTo>
                <a:cubicBezTo>
                  <a:pt x="-168793" y="3198122"/>
                  <a:pt x="-144351" y="2525228"/>
                  <a:pt x="0" y="789866"/>
                </a:cubicBezTo>
                <a:close/>
              </a:path>
            </a:pathLst>
          </a:custGeom>
          <a:solidFill>
            <a:schemeClr val="bg1">
              <a:alpha val="84000"/>
            </a:schemeClr>
          </a:solidFill>
          <a:ln w="38100">
            <a:solidFill>
              <a:schemeClr val="accent4">
                <a:lumMod val="75000"/>
              </a:schemeClr>
            </a:solidFill>
            <a:extLst>
              <a:ext uri="{C807C97D-BFC1-408E-A445-0C87EB9F89A2}">
                <ask:lineSketchStyleProps xmlns:ask="http://schemas.microsoft.com/office/drawing/2018/sketchyshapes" xmlns="" sd="3905126099">
                  <a:prstGeom prst="roundRect">
                    <a:avLst>
                      <a:gd name="adj" fmla="val 1241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A0413E4E-F82A-4FA8-9E26-9A0221046CE1}"/>
              </a:ext>
            </a:extLst>
          </p:cNvPr>
          <p:cNvSpPr txBox="1"/>
          <p:nvPr/>
        </p:nvSpPr>
        <p:spPr>
          <a:xfrm>
            <a:off x="1019175" y="609600"/>
            <a:ext cx="10153650" cy="1323439"/>
          </a:xfrm>
          <a:prstGeom prst="rect">
            <a:avLst/>
          </a:prstGeom>
          <a:noFill/>
        </p:spPr>
        <p:txBody>
          <a:bodyPr wrap="square">
            <a:spAutoFit/>
          </a:bodyPr>
          <a:lstStyle/>
          <a:p>
            <a:pPr algn="ctr"/>
            <a:r>
              <a:rPr lang="en-US" sz="4000" b="1" dirty="0" err="1">
                <a:solidFill>
                  <a:schemeClr val="accent1">
                    <a:lumMod val="50000"/>
                  </a:schemeClr>
                </a:solidFill>
                <a:latin typeface="Times New Roman" panose="02020603050405020304" pitchFamily="18" charset="0"/>
                <a:cs typeface="Times New Roman" panose="02020603050405020304" pitchFamily="18" charset="0"/>
              </a:rPr>
              <a:t>Câu</a:t>
            </a:r>
            <a:r>
              <a:rPr lang="en-US" sz="4000" b="1" dirty="0">
                <a:solidFill>
                  <a:schemeClr val="accent1">
                    <a:lumMod val="50000"/>
                  </a:schemeClr>
                </a:solidFill>
                <a:latin typeface="Times New Roman" panose="02020603050405020304" pitchFamily="18" charset="0"/>
                <a:cs typeface="Times New Roman" panose="02020603050405020304" pitchFamily="18" charset="0"/>
              </a:rPr>
              <a:t> 3: </a:t>
            </a:r>
            <a:r>
              <a:rPr lang="vi-VN" sz="4000" b="1" dirty="0">
                <a:solidFill>
                  <a:schemeClr val="accent1">
                    <a:lumMod val="50000"/>
                  </a:schemeClr>
                </a:solidFill>
                <a:latin typeface="Times New Roman" panose="02020603050405020304" pitchFamily="18" charset="0"/>
                <a:cs typeface="Times New Roman" panose="02020603050405020304" pitchFamily="18" charset="0"/>
              </a:rPr>
              <a:t> Chị Út đã nghĩ ra cách gì để rải hết truyền</a:t>
            </a:r>
            <a:r>
              <a:rPr lang="en-SG" sz="4000" b="1" dirty="0">
                <a:solidFill>
                  <a:schemeClr val="accent1">
                    <a:lumMod val="50000"/>
                  </a:schemeClr>
                </a:solidFill>
                <a:latin typeface="Times New Roman" panose="02020603050405020304" pitchFamily="18" charset="0"/>
                <a:cs typeface="Times New Roman" panose="02020603050405020304" pitchFamily="18" charset="0"/>
              </a:rPr>
              <a:t> </a:t>
            </a:r>
            <a:r>
              <a:rPr lang="vi-VN" sz="4000" b="1" dirty="0">
                <a:solidFill>
                  <a:schemeClr val="accent1">
                    <a:lumMod val="50000"/>
                  </a:schemeClr>
                </a:solidFill>
                <a:latin typeface="Times New Roman" panose="02020603050405020304" pitchFamily="18" charset="0"/>
                <a:cs typeface="Times New Roman" panose="02020603050405020304" pitchFamily="18" charset="0"/>
              </a:rPr>
              <a:t>đơn?</a:t>
            </a:r>
            <a:endParaRPr lang="en-US" sz="4000" b="1"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xmlns="" id="{330F2E39-6A43-4BF5-AD6A-E3FF81B7A412}"/>
              </a:ext>
            </a:extLst>
          </p:cNvPr>
          <p:cNvSpPr txBox="1"/>
          <p:nvPr/>
        </p:nvSpPr>
        <p:spPr>
          <a:xfrm>
            <a:off x="2419350" y="1986129"/>
            <a:ext cx="9772650" cy="3330464"/>
          </a:xfrm>
          <a:prstGeom prst="rect">
            <a:avLst/>
          </a:prstGeom>
          <a:noFill/>
        </p:spPr>
        <p:txBody>
          <a:bodyPr wrap="square">
            <a:spAutoFit/>
          </a:bodyPr>
          <a:lstStyle/>
          <a:p>
            <a:pPr algn="just">
              <a:lnSpc>
                <a:spcPct val="150000"/>
              </a:lnSpc>
            </a:pPr>
            <a:r>
              <a:rPr lang="vi-VN" sz="3600" b="1" dirty="0">
                <a:solidFill>
                  <a:schemeClr val="tx1">
                    <a:lumMod val="95000"/>
                    <a:lumOff val="5000"/>
                  </a:schemeClr>
                </a:solidFill>
                <a:latin typeface="Calibri" panose="020F0502020204030204" pitchFamily="34" charset="0"/>
                <a:cs typeface="Calibri" panose="020F0502020204030204" pitchFamily="34" charset="0"/>
              </a:rPr>
              <a:t>- Ba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giờ</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sáng</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chị</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giả</a:t>
            </a:r>
            <a:r>
              <a:rPr lang="vi-VN" sz="3600" b="1" dirty="0">
                <a:solidFill>
                  <a:schemeClr val="tx1">
                    <a:lumMod val="95000"/>
                    <a:lumOff val="5000"/>
                  </a:schemeClr>
                </a:solidFill>
                <a:latin typeface="Calibri" panose="020F0502020204030204" pitchFamily="34" charset="0"/>
                <a:cs typeface="Calibri" panose="020F0502020204030204" pitchFamily="34" charset="0"/>
              </a:rPr>
              <a:t> đi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bán</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cá</a:t>
            </a:r>
            <a:r>
              <a:rPr lang="vi-VN" sz="3600" b="1" dirty="0">
                <a:solidFill>
                  <a:schemeClr val="tx1">
                    <a:lumMod val="95000"/>
                    <a:lumOff val="5000"/>
                  </a:schemeClr>
                </a:solidFill>
                <a:latin typeface="Calibri" panose="020F0502020204030204" pitchFamily="34" charset="0"/>
                <a:cs typeface="Calibri" panose="020F0502020204030204" pitchFamily="34" charset="0"/>
              </a:rPr>
              <a:t> như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mọi</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bận</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endParaRPr lang="en-SG" sz="3600" b="1" dirty="0">
              <a:solidFill>
                <a:schemeClr val="tx1">
                  <a:lumMod val="95000"/>
                  <a:lumOff val="5000"/>
                </a:schemeClr>
              </a:solidFill>
              <a:latin typeface="Calibri" panose="020F0502020204030204" pitchFamily="34" charset="0"/>
              <a:cs typeface="Calibri" panose="020F0502020204030204" pitchFamily="34" charset="0"/>
            </a:endParaRPr>
          </a:p>
          <a:p>
            <a:pPr algn="just">
              <a:lnSpc>
                <a:spcPct val="150000"/>
              </a:lnSpc>
            </a:pPr>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a:solidFill>
                  <a:schemeClr val="tx1">
                    <a:lumMod val="95000"/>
                    <a:lumOff val="5000"/>
                  </a:schemeClr>
                </a:solidFill>
                <a:latin typeface="Calibri" panose="020F0502020204030204" pitchFamily="34" charset="0"/>
                <a:cs typeface="Calibri" panose="020F0502020204030204" pitchFamily="34" charset="0"/>
              </a:rPr>
              <a:t>Tay bê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rổ</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cá</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bó</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truyền</a:t>
            </a:r>
            <a:r>
              <a:rPr lang="vi-VN" sz="3600" b="1" dirty="0">
                <a:solidFill>
                  <a:schemeClr val="tx1">
                    <a:lumMod val="95000"/>
                    <a:lumOff val="5000"/>
                  </a:schemeClr>
                </a:solidFill>
                <a:latin typeface="Calibri" panose="020F0502020204030204" pitchFamily="34" charset="0"/>
                <a:cs typeface="Calibri" panose="020F0502020204030204" pitchFamily="34" charset="0"/>
              </a:rPr>
              <a:t> đơn </a:t>
            </a:r>
            <a:r>
              <a:rPr lang="en-US" sz="3600" b="1" dirty="0" err="1">
                <a:solidFill>
                  <a:schemeClr val="tx1">
                    <a:lumMod val="95000"/>
                    <a:lumOff val="5000"/>
                  </a:schemeClr>
                </a:solidFill>
                <a:latin typeface="Calibri" panose="020F0502020204030204" pitchFamily="34" charset="0"/>
                <a:cs typeface="Calibri" panose="020F0502020204030204" pitchFamily="34" charset="0"/>
              </a:rPr>
              <a:t>gi</a:t>
            </a:r>
            <a:r>
              <a:rPr lang="vi-VN" sz="3600" b="1" dirty="0" err="1">
                <a:solidFill>
                  <a:schemeClr val="tx1">
                    <a:lumMod val="95000"/>
                    <a:lumOff val="5000"/>
                  </a:schemeClr>
                </a:solidFill>
                <a:latin typeface="Calibri" panose="020F0502020204030204" pitchFamily="34" charset="0"/>
                <a:cs typeface="Calibri" panose="020F0502020204030204" pitchFamily="34" charset="0"/>
              </a:rPr>
              <a:t>ắt</a:t>
            </a:r>
            <a:r>
              <a:rPr lang="vi-VN" sz="3600" b="1" dirty="0">
                <a:solidFill>
                  <a:schemeClr val="tx1">
                    <a:lumMod val="95000"/>
                    <a:lumOff val="5000"/>
                  </a:schemeClr>
                </a:solidFill>
                <a:latin typeface="Calibri" panose="020F0502020204030204" pitchFamily="34" charset="0"/>
                <a:cs typeface="Calibri" panose="020F0502020204030204" pitchFamily="34" charset="0"/>
              </a:rPr>
              <a:t> trên lưng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quần</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endParaRPr lang="en-SG" sz="3600" b="1" dirty="0">
              <a:solidFill>
                <a:schemeClr val="tx1">
                  <a:lumMod val="95000"/>
                  <a:lumOff val="5000"/>
                </a:schemeClr>
              </a:solidFill>
              <a:latin typeface="Calibri" panose="020F0502020204030204" pitchFamily="34" charset="0"/>
              <a:cs typeface="Calibri" panose="020F0502020204030204" pitchFamily="34" charset="0"/>
            </a:endParaRPr>
          </a:p>
          <a:p>
            <a:pPr algn="just">
              <a:lnSpc>
                <a:spcPct val="150000"/>
              </a:lnSpc>
            </a:pPr>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Chị</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rảo</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bước</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truyền</a:t>
            </a:r>
            <a:r>
              <a:rPr lang="vi-VN" sz="3600" b="1" dirty="0">
                <a:solidFill>
                  <a:schemeClr val="tx1">
                    <a:lumMod val="95000"/>
                    <a:lumOff val="5000"/>
                  </a:schemeClr>
                </a:solidFill>
                <a:latin typeface="Calibri" panose="020F0502020204030204" pitchFamily="34" charset="0"/>
                <a:cs typeface="Calibri" panose="020F0502020204030204" pitchFamily="34" charset="0"/>
              </a:rPr>
              <a:t> đơn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từ</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từ</a:t>
            </a:r>
            <a:r>
              <a:rPr lang="vi-VN" sz="3600" b="1" dirty="0">
                <a:solidFill>
                  <a:schemeClr val="tx1">
                    <a:lumMod val="95000"/>
                    <a:lumOff val="5000"/>
                  </a:schemeClr>
                </a:solidFill>
                <a:latin typeface="Calibri" panose="020F0502020204030204" pitchFamily="34" charset="0"/>
                <a:cs typeface="Calibri" panose="020F0502020204030204" pitchFamily="34" charset="0"/>
              </a:rPr>
              <a:t> rơi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xuống</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đất</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endParaRPr lang="en-SG" sz="3600" b="1" dirty="0">
              <a:solidFill>
                <a:schemeClr val="tx1">
                  <a:lumMod val="95000"/>
                  <a:lumOff val="5000"/>
                </a:schemeClr>
              </a:solidFill>
              <a:latin typeface="Calibri" panose="020F0502020204030204" pitchFamily="34" charset="0"/>
              <a:cs typeface="Calibri" panose="020F0502020204030204" pitchFamily="34" charset="0"/>
            </a:endParaRPr>
          </a:p>
          <a:p>
            <a:pPr algn="just">
              <a:lnSpc>
                <a:spcPct val="150000"/>
              </a:lnSpc>
            </a:pPr>
            <a:r>
              <a:rPr lang="en-SG"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Gần</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tới</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chợ</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thì</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vừa</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hết</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trời</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cũng</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vừa</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sáng</a:t>
            </a:r>
            <a:r>
              <a:rPr lang="vi-VN" sz="3600" b="1" dirty="0">
                <a:solidFill>
                  <a:schemeClr val="tx1">
                    <a:lumMod val="95000"/>
                    <a:lumOff val="5000"/>
                  </a:schemeClr>
                </a:solidFill>
                <a:latin typeface="Calibri" panose="020F0502020204030204" pitchFamily="34" charset="0"/>
                <a:cs typeface="Calibri" panose="020F0502020204030204" pitchFamily="34" charset="0"/>
              </a:rPr>
              <a:t> </a:t>
            </a:r>
            <a:r>
              <a:rPr lang="vi-VN" sz="3600" b="1" dirty="0" err="1">
                <a:solidFill>
                  <a:schemeClr val="tx1">
                    <a:lumMod val="95000"/>
                    <a:lumOff val="5000"/>
                  </a:schemeClr>
                </a:solidFill>
                <a:latin typeface="Calibri" panose="020F0502020204030204" pitchFamily="34" charset="0"/>
                <a:cs typeface="Calibri" panose="020F0502020204030204" pitchFamily="34" charset="0"/>
              </a:rPr>
              <a:t>tỏ</a:t>
            </a:r>
            <a:r>
              <a:rPr lang="vi-VN" sz="3600" b="1" dirty="0">
                <a:solidFill>
                  <a:schemeClr val="tx1">
                    <a:lumMod val="95000"/>
                    <a:lumOff val="5000"/>
                  </a:schemeClr>
                </a:solidFill>
                <a:latin typeface="Calibri" panose="020F0502020204030204" pitchFamily="34" charset="0"/>
                <a:cs typeface="Calibri" panose="020F0502020204030204" pitchFamily="34" charset="0"/>
              </a:rPr>
              <a:t>.</a:t>
            </a:r>
            <a:endParaRPr lang="en-US" sz="3600" b="1" dirty="0">
              <a:solidFill>
                <a:schemeClr val="tx1">
                  <a:lumMod val="95000"/>
                  <a:lumOff val="5000"/>
                </a:schemeClr>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xmlns="" id="{3D33173D-5767-4893-99D3-598B3D95EE36}"/>
              </a:ext>
            </a:extLst>
          </p:cNvPr>
          <p:cNvPicPr>
            <a:picLocks noChangeAspect="1"/>
          </p:cNvPicPr>
          <p:nvPr/>
        </p:nvPicPr>
        <p:blipFill>
          <a:blip r:embed="rId3"/>
          <a:stretch>
            <a:fillRect/>
          </a:stretch>
        </p:blipFill>
        <p:spPr>
          <a:xfrm>
            <a:off x="560239" y="1617881"/>
            <a:ext cx="1763861" cy="3993185"/>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9855160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fade">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fade">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Effect transition="in" filter="fade">
                                      <p:cBhvr>
                                        <p:cTn id="3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E0911A5A-5505-408F-99AC-239F0D5DDBDB}"/>
              </a:ext>
            </a:extLst>
          </p:cNvPr>
          <p:cNvPicPr>
            <a:picLocks noChangeAspect="1"/>
          </p:cNvPicPr>
          <p:nvPr/>
        </p:nvPicPr>
        <p:blipFill rotWithShape="1">
          <a:blip r:embed="rId2"/>
          <a:srcRect l="8853" r="7813" b="20687"/>
          <a:stretch/>
        </p:blipFill>
        <p:spPr>
          <a:xfrm>
            <a:off x="0" y="-13447"/>
            <a:ext cx="12192000" cy="6871447"/>
          </a:xfrm>
          <a:prstGeom prst="rect">
            <a:avLst/>
          </a:prstGeom>
        </p:spPr>
      </p:pic>
      <p:sp>
        <p:nvSpPr>
          <p:cNvPr id="4" name="Rectangle: Rounded Corners 3">
            <a:extLst>
              <a:ext uri="{FF2B5EF4-FFF2-40B4-BE49-F238E27FC236}">
                <a16:creationId xmlns:a16="http://schemas.microsoft.com/office/drawing/2014/main" xmlns="" id="{F3A374F2-7D03-41A7-8D1E-720840FD19F8}"/>
              </a:ext>
            </a:extLst>
          </p:cNvPr>
          <p:cNvSpPr/>
          <p:nvPr/>
        </p:nvSpPr>
        <p:spPr>
          <a:xfrm>
            <a:off x="190500" y="247650"/>
            <a:ext cx="11811000" cy="6362700"/>
          </a:xfrm>
          <a:custGeom>
            <a:avLst/>
            <a:gdLst>
              <a:gd name="connsiteX0" fmla="*/ 0 w 11811000"/>
              <a:gd name="connsiteY0" fmla="*/ 789866 h 6362700"/>
              <a:gd name="connsiteX1" fmla="*/ 789866 w 11811000"/>
              <a:gd name="connsiteY1" fmla="*/ 0 h 6362700"/>
              <a:gd name="connsiteX2" fmla="*/ 11021134 w 11811000"/>
              <a:gd name="connsiteY2" fmla="*/ 0 h 6362700"/>
              <a:gd name="connsiteX3" fmla="*/ 11811000 w 11811000"/>
              <a:gd name="connsiteY3" fmla="*/ 789866 h 6362700"/>
              <a:gd name="connsiteX4" fmla="*/ 11811000 w 11811000"/>
              <a:gd name="connsiteY4" fmla="*/ 5572834 h 6362700"/>
              <a:gd name="connsiteX5" fmla="*/ 11021134 w 11811000"/>
              <a:gd name="connsiteY5" fmla="*/ 6362700 h 6362700"/>
              <a:gd name="connsiteX6" fmla="*/ 789866 w 11811000"/>
              <a:gd name="connsiteY6" fmla="*/ 6362700 h 6362700"/>
              <a:gd name="connsiteX7" fmla="*/ 0 w 11811000"/>
              <a:gd name="connsiteY7" fmla="*/ 5572834 h 6362700"/>
              <a:gd name="connsiteX8" fmla="*/ 0 w 11811000"/>
              <a:gd name="connsiteY8" fmla="*/ 789866 h 636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6362700" fill="none" extrusionOk="0">
                <a:moveTo>
                  <a:pt x="0" y="789866"/>
                </a:moveTo>
                <a:cubicBezTo>
                  <a:pt x="53136" y="288561"/>
                  <a:pt x="381492" y="51225"/>
                  <a:pt x="789866" y="0"/>
                </a:cubicBezTo>
                <a:cubicBezTo>
                  <a:pt x="2709807" y="-86585"/>
                  <a:pt x="9889967" y="93677"/>
                  <a:pt x="11021134" y="0"/>
                </a:cubicBezTo>
                <a:cubicBezTo>
                  <a:pt x="11520033" y="20776"/>
                  <a:pt x="11800265" y="317641"/>
                  <a:pt x="11811000" y="789866"/>
                </a:cubicBezTo>
                <a:cubicBezTo>
                  <a:pt x="11774229" y="1801393"/>
                  <a:pt x="11961282" y="4677789"/>
                  <a:pt x="11811000" y="5572834"/>
                </a:cubicBezTo>
                <a:cubicBezTo>
                  <a:pt x="11790729" y="6047961"/>
                  <a:pt x="11379855" y="6324073"/>
                  <a:pt x="11021134" y="6362700"/>
                </a:cubicBezTo>
                <a:cubicBezTo>
                  <a:pt x="9315568" y="6206776"/>
                  <a:pt x="2730747" y="6197373"/>
                  <a:pt x="789866" y="6362700"/>
                </a:cubicBezTo>
                <a:cubicBezTo>
                  <a:pt x="315497" y="6322157"/>
                  <a:pt x="2121" y="5990662"/>
                  <a:pt x="0" y="5572834"/>
                </a:cubicBezTo>
                <a:cubicBezTo>
                  <a:pt x="-162729" y="3190942"/>
                  <a:pt x="108828" y="2096914"/>
                  <a:pt x="0" y="789866"/>
                </a:cubicBezTo>
                <a:close/>
              </a:path>
              <a:path w="11811000" h="6362700" stroke="0" extrusionOk="0">
                <a:moveTo>
                  <a:pt x="0" y="789866"/>
                </a:moveTo>
                <a:cubicBezTo>
                  <a:pt x="-22828" y="326581"/>
                  <a:pt x="298032" y="-43941"/>
                  <a:pt x="789866" y="0"/>
                </a:cubicBezTo>
                <a:cubicBezTo>
                  <a:pt x="2891088" y="-77135"/>
                  <a:pt x="8594010" y="120992"/>
                  <a:pt x="11021134" y="0"/>
                </a:cubicBezTo>
                <a:cubicBezTo>
                  <a:pt x="11448308" y="-16736"/>
                  <a:pt x="11752125" y="327218"/>
                  <a:pt x="11811000" y="789866"/>
                </a:cubicBezTo>
                <a:cubicBezTo>
                  <a:pt x="11931601" y="1725787"/>
                  <a:pt x="11753624" y="3542249"/>
                  <a:pt x="11811000" y="5572834"/>
                </a:cubicBezTo>
                <a:cubicBezTo>
                  <a:pt x="11834643" y="5991203"/>
                  <a:pt x="11464215" y="6409404"/>
                  <a:pt x="11021134" y="6362700"/>
                </a:cubicBezTo>
                <a:cubicBezTo>
                  <a:pt x="9366919" y="6254135"/>
                  <a:pt x="2991230" y="6205012"/>
                  <a:pt x="789866" y="6362700"/>
                </a:cubicBezTo>
                <a:cubicBezTo>
                  <a:pt x="345176" y="6344211"/>
                  <a:pt x="-60775" y="6016930"/>
                  <a:pt x="0" y="5572834"/>
                </a:cubicBezTo>
                <a:cubicBezTo>
                  <a:pt x="-168793" y="3198122"/>
                  <a:pt x="-144351" y="2525228"/>
                  <a:pt x="0" y="789866"/>
                </a:cubicBezTo>
                <a:close/>
              </a:path>
            </a:pathLst>
          </a:custGeom>
          <a:solidFill>
            <a:schemeClr val="bg1">
              <a:alpha val="84000"/>
            </a:schemeClr>
          </a:solidFill>
          <a:ln w="38100">
            <a:solidFill>
              <a:schemeClr val="accent4">
                <a:lumMod val="75000"/>
              </a:schemeClr>
            </a:solidFill>
            <a:extLst>
              <a:ext uri="{C807C97D-BFC1-408E-A445-0C87EB9F89A2}">
                <ask:lineSketchStyleProps xmlns:ask="http://schemas.microsoft.com/office/drawing/2018/sketchyshapes" xmlns="" sd="3905126099">
                  <a:prstGeom prst="roundRect">
                    <a:avLst>
                      <a:gd name="adj" fmla="val 1241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A0413E4E-F82A-4FA8-9E26-9A0221046CE1}"/>
              </a:ext>
            </a:extLst>
          </p:cNvPr>
          <p:cNvSpPr txBox="1"/>
          <p:nvPr/>
        </p:nvSpPr>
        <p:spPr>
          <a:xfrm>
            <a:off x="590550" y="609600"/>
            <a:ext cx="11010900" cy="707886"/>
          </a:xfrm>
          <a:prstGeom prst="rect">
            <a:avLst/>
          </a:prstGeom>
          <a:noFill/>
        </p:spPr>
        <p:txBody>
          <a:bodyPr wrap="square">
            <a:spAutoFit/>
          </a:bodyPr>
          <a:lstStyle/>
          <a:p>
            <a:pPr algn="ctr"/>
            <a:r>
              <a:rPr lang="en-US" sz="4000" b="1" dirty="0" err="1">
                <a:solidFill>
                  <a:schemeClr val="accent1">
                    <a:lumMod val="50000"/>
                  </a:schemeClr>
                </a:solidFill>
                <a:latin typeface="Times New Roman" panose="02020603050405020304" pitchFamily="18" charset="0"/>
                <a:cs typeface="Times New Roman" panose="02020603050405020304" pitchFamily="18" charset="0"/>
              </a:rPr>
              <a:t>Câu</a:t>
            </a:r>
            <a:r>
              <a:rPr lang="en-US" sz="4000" b="1" dirty="0">
                <a:solidFill>
                  <a:schemeClr val="accent1">
                    <a:lumMod val="50000"/>
                  </a:schemeClr>
                </a:solidFill>
                <a:latin typeface="Times New Roman" panose="02020603050405020304" pitchFamily="18" charset="0"/>
                <a:cs typeface="Times New Roman" panose="02020603050405020304" pitchFamily="18" charset="0"/>
              </a:rPr>
              <a:t> 4: </a:t>
            </a:r>
            <a:r>
              <a:rPr lang="vi-VN" sz="4000" b="1" dirty="0">
                <a:solidFill>
                  <a:schemeClr val="accent1">
                    <a:lumMod val="50000"/>
                  </a:schemeClr>
                </a:solidFill>
                <a:latin typeface="Times New Roman" panose="02020603050405020304" pitchFamily="18" charset="0"/>
                <a:cs typeface="Times New Roman" panose="02020603050405020304" pitchFamily="18" charset="0"/>
              </a:rPr>
              <a:t> Vì sao </a:t>
            </a:r>
            <a:r>
              <a:rPr lang="en-SG" sz="4000" b="1" dirty="0" err="1">
                <a:solidFill>
                  <a:schemeClr val="accent1">
                    <a:lumMod val="50000"/>
                  </a:schemeClr>
                </a:solidFill>
                <a:latin typeface="Times New Roman" panose="02020603050405020304" pitchFamily="18" charset="0"/>
                <a:cs typeface="Times New Roman" panose="02020603050405020304" pitchFamily="18" charset="0"/>
              </a:rPr>
              <a:t>chị</a:t>
            </a:r>
            <a:r>
              <a:rPr lang="en-SG" sz="4000" b="1" dirty="0">
                <a:solidFill>
                  <a:schemeClr val="accent1">
                    <a:lumMod val="50000"/>
                  </a:schemeClr>
                </a:solidFill>
                <a:latin typeface="Times New Roman" panose="02020603050405020304" pitchFamily="18" charset="0"/>
                <a:cs typeface="Times New Roman" panose="02020603050405020304" pitchFamily="18" charset="0"/>
              </a:rPr>
              <a:t> </a:t>
            </a:r>
            <a:r>
              <a:rPr lang="vi-VN" sz="4000" b="1" dirty="0">
                <a:solidFill>
                  <a:schemeClr val="accent1">
                    <a:lumMod val="50000"/>
                  </a:schemeClr>
                </a:solidFill>
                <a:latin typeface="Times New Roman" panose="02020603050405020304" pitchFamily="18" charset="0"/>
                <a:cs typeface="Times New Roman" panose="02020603050405020304" pitchFamily="18" charset="0"/>
              </a:rPr>
              <a:t>Út muốn được thoát li?</a:t>
            </a:r>
            <a:endParaRPr lang="en-US" sz="4000" b="1"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xmlns="" id="{330F2E39-6A43-4BF5-AD6A-E3FF81B7A412}"/>
              </a:ext>
            </a:extLst>
          </p:cNvPr>
          <p:cNvSpPr txBox="1"/>
          <p:nvPr/>
        </p:nvSpPr>
        <p:spPr>
          <a:xfrm>
            <a:off x="371476" y="2349579"/>
            <a:ext cx="3360753" cy="2862322"/>
          </a:xfrm>
          <a:prstGeom prst="rect">
            <a:avLst/>
          </a:prstGeom>
          <a:noFill/>
        </p:spPr>
        <p:txBody>
          <a:bodyPr wrap="square">
            <a:spAutoFit/>
          </a:bodyPr>
          <a:lstStyle/>
          <a:p>
            <a:pPr algn="just"/>
            <a:r>
              <a:rPr lang="vi-VN" sz="3600" b="1">
                <a:solidFill>
                  <a:schemeClr val="tx1">
                    <a:lumMod val="95000"/>
                    <a:lumOff val="5000"/>
                  </a:schemeClr>
                </a:solidFill>
                <a:latin typeface="Calibri" panose="020F0502020204030204" pitchFamily="34" charset="0"/>
                <a:cs typeface="Calibri" panose="020F0502020204030204" pitchFamily="34" charset="0"/>
              </a:rPr>
              <a:t>Vì Út yêu nước, ham hoạt động, muốn làm được thật nhiều việc cho cách mạng.</a:t>
            </a:r>
            <a:endParaRPr lang="en-US" sz="3600" b="1">
              <a:solidFill>
                <a:schemeClr val="tx1">
                  <a:lumMod val="95000"/>
                  <a:lumOff val="5000"/>
                </a:schemeClr>
              </a:solidFill>
              <a:latin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xmlns="" id="{E34AAB09-86CC-4F19-AD71-279402BA7EA2}"/>
              </a:ext>
            </a:extLst>
          </p:cNvPr>
          <p:cNvPicPr>
            <a:picLocks noChangeAspect="1"/>
          </p:cNvPicPr>
          <p:nvPr/>
        </p:nvPicPr>
        <p:blipFill>
          <a:blip r:embed="rId3"/>
          <a:stretch>
            <a:fillRect/>
          </a:stretch>
        </p:blipFill>
        <p:spPr>
          <a:xfrm>
            <a:off x="3922729" y="1617881"/>
            <a:ext cx="7707296" cy="4325719"/>
          </a:xfrm>
          <a:prstGeom prst="rect">
            <a:avLst/>
          </a:prstGeom>
        </p:spPr>
      </p:pic>
      <p:pic>
        <p:nvPicPr>
          <p:cNvPr id="9" name="Picture 8">
            <a:extLst>
              <a:ext uri="{FF2B5EF4-FFF2-40B4-BE49-F238E27FC236}">
                <a16:creationId xmlns:a16="http://schemas.microsoft.com/office/drawing/2014/main" xmlns="" id="{9173336B-9134-477E-A811-BCBD2475C987}"/>
              </a:ext>
            </a:extLst>
          </p:cNvPr>
          <p:cNvPicPr>
            <a:picLocks noChangeAspect="1"/>
          </p:cNvPicPr>
          <p:nvPr/>
        </p:nvPicPr>
        <p:blipFill>
          <a:blip r:embed="rId4">
            <a:alphaModFix amt="86000"/>
            <a:extLst>
              <a:ext uri="{BEBA8EAE-BF5A-486C-A8C5-ECC9F3942E4B}">
                <a14:imgProps xmlns:a14="http://schemas.microsoft.com/office/drawing/2010/main">
                  <a14:imgLayer r:embed="rId5">
                    <a14:imgEffect>
                      <a14:backgroundRemoval t="9574" b="99088" l="1111" r="90000">
                        <a14:foregroundMark x1="13778" y1="35714" x2="8444" y2="45289"/>
                        <a14:foregroundMark x1="8444" y1="45289" x2="8222" y2="51672"/>
                        <a14:foregroundMark x1="2889" y1="41337" x2="1333" y2="50912"/>
                        <a14:foregroundMark x1="1333" y1="50912" x2="2889" y2="52280"/>
                        <a14:foregroundMark x1="19556" y1="99088" x2="38222" y2="91185"/>
                        <a14:foregroundMark x1="54222" y1="48024" x2="61333" y2="56991"/>
                        <a14:backgroundMark x1="19556" y1="35714" x2="21111" y2="41033"/>
                        <a14:backgroundMark x1="68000" y1="22188" x2="84667" y2="37082"/>
                        <a14:backgroundMark x1="84667" y1="37082" x2="84667" y2="37082"/>
                        <a14:backgroundMark x1="69556" y1="30851" x2="73333" y2="46049"/>
                        <a14:backgroundMark x1="73333" y1="46049" x2="73333" y2="46049"/>
                        <a14:backgroundMark x1="52667" y1="40729" x2="52667" y2="42857"/>
                        <a14:backgroundMark x1="11333" y1="63982" x2="12889" y2="90122"/>
                      </a14:backgroundRemoval>
                    </a14:imgEffect>
                    <a14:imgEffect>
                      <a14:colorTemperature colorTemp="8086"/>
                    </a14:imgEffect>
                    <a14:imgEffect>
                      <a14:saturation sat="99000"/>
                    </a14:imgEffect>
                  </a14:imgLayer>
                </a14:imgProps>
              </a:ext>
            </a:extLst>
          </a:blip>
          <a:stretch>
            <a:fillRect/>
          </a:stretch>
        </p:blipFill>
        <p:spPr>
          <a:xfrm flipH="1">
            <a:off x="9829800" y="4508879"/>
            <a:ext cx="1771649" cy="2349121"/>
          </a:xfrm>
          <a:prstGeom prst="rect">
            <a:avLst/>
          </a:prstGeom>
          <a:effectLst>
            <a:outerShdw blurRad="50800" dist="38100" dir="18900000" algn="bl" rotWithShape="0">
              <a:prstClr val="black">
                <a:alpha val="40000"/>
              </a:prstClr>
            </a:outerShdw>
          </a:effectLst>
        </p:spPr>
      </p:pic>
    </p:spTree>
    <p:extLst>
      <p:ext uri="{BB962C8B-B14F-4D97-AF65-F5344CB8AC3E}">
        <p14:creationId xmlns:p14="http://schemas.microsoft.com/office/powerpoint/2010/main" val="16249609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DC55168E-21EB-452B-9A36-3401FB5840BB}"/>
              </a:ext>
            </a:extLst>
          </p:cNvPr>
          <p:cNvPicPr>
            <a:picLocks noChangeAspect="1"/>
          </p:cNvPicPr>
          <p:nvPr/>
        </p:nvPicPr>
        <p:blipFill rotWithShape="1">
          <a:blip r:embed="rId2"/>
          <a:srcRect l="5433" t="-1309" r="4318" b="16641"/>
          <a:stretch/>
        </p:blipFill>
        <p:spPr>
          <a:xfrm>
            <a:off x="0" y="-132522"/>
            <a:ext cx="12218504" cy="7023652"/>
          </a:xfrm>
          <a:prstGeom prst="rect">
            <a:avLst/>
          </a:prstGeom>
        </p:spPr>
      </p:pic>
      <p:sp>
        <p:nvSpPr>
          <p:cNvPr id="4" name="Rectangle: Rounded Corners 3">
            <a:extLst>
              <a:ext uri="{FF2B5EF4-FFF2-40B4-BE49-F238E27FC236}">
                <a16:creationId xmlns:a16="http://schemas.microsoft.com/office/drawing/2014/main" xmlns="" id="{F3A374F2-7D03-41A7-8D1E-720840FD19F8}"/>
              </a:ext>
            </a:extLst>
          </p:cNvPr>
          <p:cNvSpPr/>
          <p:nvPr/>
        </p:nvSpPr>
        <p:spPr>
          <a:xfrm>
            <a:off x="190500" y="247650"/>
            <a:ext cx="11811000" cy="6362700"/>
          </a:xfrm>
          <a:custGeom>
            <a:avLst/>
            <a:gdLst>
              <a:gd name="connsiteX0" fmla="*/ 0 w 11811000"/>
              <a:gd name="connsiteY0" fmla="*/ 789866 h 6362700"/>
              <a:gd name="connsiteX1" fmla="*/ 789866 w 11811000"/>
              <a:gd name="connsiteY1" fmla="*/ 0 h 6362700"/>
              <a:gd name="connsiteX2" fmla="*/ 11021134 w 11811000"/>
              <a:gd name="connsiteY2" fmla="*/ 0 h 6362700"/>
              <a:gd name="connsiteX3" fmla="*/ 11811000 w 11811000"/>
              <a:gd name="connsiteY3" fmla="*/ 789866 h 6362700"/>
              <a:gd name="connsiteX4" fmla="*/ 11811000 w 11811000"/>
              <a:gd name="connsiteY4" fmla="*/ 5572834 h 6362700"/>
              <a:gd name="connsiteX5" fmla="*/ 11021134 w 11811000"/>
              <a:gd name="connsiteY5" fmla="*/ 6362700 h 6362700"/>
              <a:gd name="connsiteX6" fmla="*/ 789866 w 11811000"/>
              <a:gd name="connsiteY6" fmla="*/ 6362700 h 6362700"/>
              <a:gd name="connsiteX7" fmla="*/ 0 w 11811000"/>
              <a:gd name="connsiteY7" fmla="*/ 5572834 h 6362700"/>
              <a:gd name="connsiteX8" fmla="*/ 0 w 11811000"/>
              <a:gd name="connsiteY8" fmla="*/ 789866 h 636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6362700" fill="none" extrusionOk="0">
                <a:moveTo>
                  <a:pt x="0" y="789866"/>
                </a:moveTo>
                <a:cubicBezTo>
                  <a:pt x="53136" y="288561"/>
                  <a:pt x="381492" y="51225"/>
                  <a:pt x="789866" y="0"/>
                </a:cubicBezTo>
                <a:cubicBezTo>
                  <a:pt x="2709807" y="-86585"/>
                  <a:pt x="9889967" y="93677"/>
                  <a:pt x="11021134" y="0"/>
                </a:cubicBezTo>
                <a:cubicBezTo>
                  <a:pt x="11520033" y="20776"/>
                  <a:pt x="11800265" y="317641"/>
                  <a:pt x="11811000" y="789866"/>
                </a:cubicBezTo>
                <a:cubicBezTo>
                  <a:pt x="11774229" y="1801393"/>
                  <a:pt x="11961282" y="4677789"/>
                  <a:pt x="11811000" y="5572834"/>
                </a:cubicBezTo>
                <a:cubicBezTo>
                  <a:pt x="11790729" y="6047961"/>
                  <a:pt x="11379855" y="6324073"/>
                  <a:pt x="11021134" y="6362700"/>
                </a:cubicBezTo>
                <a:cubicBezTo>
                  <a:pt x="9315568" y="6206776"/>
                  <a:pt x="2730747" y="6197373"/>
                  <a:pt x="789866" y="6362700"/>
                </a:cubicBezTo>
                <a:cubicBezTo>
                  <a:pt x="315497" y="6322157"/>
                  <a:pt x="2121" y="5990662"/>
                  <a:pt x="0" y="5572834"/>
                </a:cubicBezTo>
                <a:cubicBezTo>
                  <a:pt x="-162729" y="3190942"/>
                  <a:pt x="108828" y="2096914"/>
                  <a:pt x="0" y="789866"/>
                </a:cubicBezTo>
                <a:close/>
              </a:path>
              <a:path w="11811000" h="6362700" stroke="0" extrusionOk="0">
                <a:moveTo>
                  <a:pt x="0" y="789866"/>
                </a:moveTo>
                <a:cubicBezTo>
                  <a:pt x="-22828" y="326581"/>
                  <a:pt x="298032" y="-43941"/>
                  <a:pt x="789866" y="0"/>
                </a:cubicBezTo>
                <a:cubicBezTo>
                  <a:pt x="2891088" y="-77135"/>
                  <a:pt x="8594010" y="120992"/>
                  <a:pt x="11021134" y="0"/>
                </a:cubicBezTo>
                <a:cubicBezTo>
                  <a:pt x="11448308" y="-16736"/>
                  <a:pt x="11752125" y="327218"/>
                  <a:pt x="11811000" y="789866"/>
                </a:cubicBezTo>
                <a:cubicBezTo>
                  <a:pt x="11931601" y="1725787"/>
                  <a:pt x="11753624" y="3542249"/>
                  <a:pt x="11811000" y="5572834"/>
                </a:cubicBezTo>
                <a:cubicBezTo>
                  <a:pt x="11834643" y="5991203"/>
                  <a:pt x="11464215" y="6409404"/>
                  <a:pt x="11021134" y="6362700"/>
                </a:cubicBezTo>
                <a:cubicBezTo>
                  <a:pt x="9366919" y="6254135"/>
                  <a:pt x="2991230" y="6205012"/>
                  <a:pt x="789866" y="6362700"/>
                </a:cubicBezTo>
                <a:cubicBezTo>
                  <a:pt x="345176" y="6344211"/>
                  <a:pt x="-60775" y="6016930"/>
                  <a:pt x="0" y="5572834"/>
                </a:cubicBezTo>
                <a:cubicBezTo>
                  <a:pt x="-168793" y="3198122"/>
                  <a:pt x="-144351" y="2525228"/>
                  <a:pt x="0" y="789866"/>
                </a:cubicBezTo>
                <a:close/>
              </a:path>
            </a:pathLst>
          </a:custGeom>
          <a:solidFill>
            <a:schemeClr val="bg1">
              <a:alpha val="84000"/>
            </a:schemeClr>
          </a:solidFill>
          <a:ln w="38100">
            <a:solidFill>
              <a:schemeClr val="accent4">
                <a:lumMod val="75000"/>
              </a:schemeClr>
            </a:solidFill>
            <a:extLst>
              <a:ext uri="{C807C97D-BFC1-408E-A445-0C87EB9F89A2}">
                <ask:lineSketchStyleProps xmlns:ask="http://schemas.microsoft.com/office/drawing/2018/sketchyshapes" xmlns="" sd="3905126099">
                  <a:prstGeom prst="roundRect">
                    <a:avLst>
                      <a:gd name="adj" fmla="val 1241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330F2E39-6A43-4BF5-AD6A-E3FF81B7A412}"/>
              </a:ext>
            </a:extLst>
          </p:cNvPr>
          <p:cNvSpPr txBox="1"/>
          <p:nvPr/>
        </p:nvSpPr>
        <p:spPr>
          <a:xfrm>
            <a:off x="3886200" y="2300248"/>
            <a:ext cx="7772400" cy="2800767"/>
          </a:xfrm>
          <a:prstGeom prst="rect">
            <a:avLst/>
          </a:prstGeom>
          <a:noFill/>
        </p:spPr>
        <p:txBody>
          <a:bodyPr wrap="square">
            <a:spAutoFit/>
          </a:bodyPr>
          <a:lstStyle/>
          <a:p>
            <a:pPr algn="ctr"/>
            <a:r>
              <a:rPr lang="en-SG" sz="4400" b="1">
                <a:solidFill>
                  <a:schemeClr val="accent1">
                    <a:lumMod val="50000"/>
                  </a:schemeClr>
                </a:solidFill>
                <a:latin typeface="Calibri" panose="020F0502020204030204" pitchFamily="34" charset="0"/>
                <a:cs typeface="Calibri" panose="020F0502020204030204" pitchFamily="34" charset="0"/>
              </a:rPr>
              <a:t>N</a:t>
            </a:r>
            <a:r>
              <a:rPr lang="vi-VN" sz="4400" b="1">
                <a:solidFill>
                  <a:schemeClr val="accent1">
                    <a:lumMod val="50000"/>
                  </a:schemeClr>
                </a:solidFill>
                <a:latin typeface="Calibri" panose="020F0502020204030204" pitchFamily="34" charset="0"/>
                <a:cs typeface="Calibri" panose="020F0502020204030204" pitchFamily="34" charset="0"/>
              </a:rPr>
              <a:t>guyện vọng, lòng nhiệt thành của một phụ nữ dũng cảm muốn làm việc lớn, đóng góp </a:t>
            </a:r>
            <a:endParaRPr lang="en-SG" sz="4400" b="1">
              <a:solidFill>
                <a:schemeClr val="accent1">
                  <a:lumMod val="50000"/>
                </a:schemeClr>
              </a:solidFill>
              <a:latin typeface="Calibri" panose="020F0502020204030204" pitchFamily="34" charset="0"/>
              <a:cs typeface="Calibri" panose="020F0502020204030204" pitchFamily="34" charset="0"/>
            </a:endParaRPr>
          </a:p>
          <a:p>
            <a:pPr algn="ctr"/>
            <a:r>
              <a:rPr lang="vi-VN" sz="4400" b="1">
                <a:solidFill>
                  <a:schemeClr val="accent1">
                    <a:lumMod val="50000"/>
                  </a:schemeClr>
                </a:solidFill>
                <a:latin typeface="Calibri" panose="020F0502020204030204" pitchFamily="34" charset="0"/>
                <a:cs typeface="Calibri" panose="020F0502020204030204" pitchFamily="34" charset="0"/>
              </a:rPr>
              <a:t>công sức cho cách mạng</a:t>
            </a:r>
            <a:r>
              <a:rPr lang="en-SG" sz="4400" b="1">
                <a:solidFill>
                  <a:schemeClr val="accent1">
                    <a:lumMod val="50000"/>
                  </a:schemeClr>
                </a:solidFill>
                <a:latin typeface="Calibri" panose="020F0502020204030204" pitchFamily="34" charset="0"/>
                <a:cs typeface="Calibri" panose="020F0502020204030204" pitchFamily="34" charset="0"/>
              </a:rPr>
              <a:t>.</a:t>
            </a:r>
            <a:endParaRPr lang="en-US" sz="4400" b="1">
              <a:solidFill>
                <a:schemeClr val="accent1">
                  <a:lumMod val="50000"/>
                </a:schemeClr>
              </a:solidFill>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xmlns="" id="{F5DCAB39-74C9-4EC9-A1D6-03773F9F092D}"/>
              </a:ext>
            </a:extLst>
          </p:cNvPr>
          <p:cNvSpPr txBox="1"/>
          <p:nvPr/>
        </p:nvSpPr>
        <p:spPr>
          <a:xfrm>
            <a:off x="5130211" y="721458"/>
            <a:ext cx="4712829" cy="738664"/>
          </a:xfrm>
          <a:prstGeom prst="rect">
            <a:avLst/>
          </a:prstGeom>
          <a:noFill/>
        </p:spPr>
        <p:txBody>
          <a:bodyPr wrap="none" lIns="0" tIns="0" rIns="0" bIns="0" rtlCol="0">
            <a:spAutoFit/>
          </a:bodyPr>
          <a:lstStyle/>
          <a:p>
            <a:pPr algn="l"/>
            <a:r>
              <a:rPr lang="en-SG" sz="4800" b="1">
                <a:solidFill>
                  <a:schemeClr val="accent3">
                    <a:lumMod val="50000"/>
                  </a:schemeClr>
                </a:solidFill>
                <a:latin typeface="#9Slide03 SVNSquare" panose="02040603050506020204" pitchFamily="18" charset="0"/>
              </a:rPr>
              <a:t>NỘI DUNG BÀI ĐỌC</a:t>
            </a:r>
            <a:endParaRPr lang="en-US" sz="4800" b="1">
              <a:solidFill>
                <a:schemeClr val="accent3">
                  <a:lumMod val="50000"/>
                </a:schemeClr>
              </a:solidFill>
              <a:latin typeface="#9Slide03 SVNSquare" panose="02040603050506020204" pitchFamily="18" charset="0"/>
            </a:endParaRPr>
          </a:p>
        </p:txBody>
      </p:sp>
      <p:pic>
        <p:nvPicPr>
          <p:cNvPr id="12" name="Picture 11">
            <a:extLst>
              <a:ext uri="{FF2B5EF4-FFF2-40B4-BE49-F238E27FC236}">
                <a16:creationId xmlns:a16="http://schemas.microsoft.com/office/drawing/2014/main" xmlns="" id="{52BAC474-B570-4682-9526-E56828D8EE64}"/>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5778" b="98756" l="1635" r="98491">
                        <a14:foregroundMark x1="39623" y1="9156" x2="50818" y2="31556"/>
                        <a14:foregroundMark x1="49686" y1="7556" x2="50818" y2="29778"/>
                        <a14:foregroundMark x1="30943" y1="17067" x2="45409" y2="30578"/>
                        <a14:foregroundMark x1="59748" y1="24978" x2="57233" y2="37422"/>
                        <a14:foregroundMark x1="51195" y1="5778" x2="67044" y2="16533"/>
                        <a14:foregroundMark x1="67044" y1="16533" x2="67799" y2="17778"/>
                        <a14:foregroundMark x1="22642" y1="55556" x2="73585" y2="67289"/>
                        <a14:foregroundMark x1="67044" y1="12978" x2="70943" y2="18578"/>
                        <a14:foregroundMark x1="31321" y1="64267" x2="72453" y2="83111"/>
                        <a14:foregroundMark x1="2390" y1="60889" x2="31321" y2="80089"/>
                        <a14:foregroundMark x1="28428" y1="90489" x2="45535" y2="96356"/>
                        <a14:foregroundMark x1="45535" y1="96356" x2="70314" y2="98933"/>
                        <a14:foregroundMark x1="70314" y1="98933" x2="72830" y2="97956"/>
                        <a14:foregroundMark x1="18616" y1="80267" x2="41006" y2="84889"/>
                        <a14:foregroundMark x1="95220" y1="78489" x2="90818" y2="85689"/>
                        <a14:foregroundMark x1="92327" y1="48889" x2="95220" y2="59911"/>
                        <a14:foregroundMark x1="68176" y1="54756" x2="91195" y2="56089"/>
                        <a14:foregroundMark x1="76730" y1="40978" x2="92327" y2="46667"/>
                        <a14:foregroundMark x1="92327" y1="46667" x2="92327" y2="46667"/>
                        <a14:foregroundMark x1="78616" y1="41778" x2="89736" y2="44374"/>
                        <a14:foregroundMark x1="92807" y1="45358" x2="93082" y2="46133"/>
                        <a14:foregroundMark x1="72075" y1="39200" x2="87521" y2="41530"/>
                        <a14:foregroundMark x1="43145" y1="43289" x2="30189" y2="48889"/>
                        <a14:foregroundMark x1="21509" y1="82133" x2="28428" y2="89244"/>
                        <a14:foregroundMark x1="97736" y1="86933" x2="98491" y2="85156"/>
                        <a14:foregroundMark x1="1635" y1="86933" x2="2029" y2="87412"/>
                        <a14:foregroundMark x1="6415" y1="77244" x2="8705" y2="82247"/>
                        <a14:foregroundMark x1="86541" y1="43289" x2="93711" y2="44622"/>
                        <a14:foregroundMark x1="31321" y1="19022" x2="34214" y2="30311"/>
                        <a14:foregroundMark x1="34214" y1="30311" x2="34214" y2="30311"/>
                        <a14:foregroundMark x1="8302" y1="59556" x2="20881" y2="68711"/>
                        <a14:foregroundMark x1="16226" y1="52356" x2="13962" y2="57600"/>
                        <a14:foregroundMark x1="17610" y1="45778" x2="20881" y2="54933"/>
                        <a14:foregroundMark x1="16226" y1="38844" x2="18994" y2="41511"/>
                        <a14:backgroundMark x1="13208" y1="36889" x2="35220" y2="36444"/>
                        <a14:backgroundMark x1="16101" y1="27467" x2="24403" y2="36178"/>
                        <a14:backgroundMark x1="16832" y1="42478" x2="16478" y2="43556"/>
                        <a14:backgroundMark x1="19748" y1="33600" x2="18335" y2="37902"/>
                        <a14:backgroundMark x1="96226" y1="39733" x2="99874" y2="43022"/>
                        <a14:backgroundMark x1="95975" y1="42311" x2="96981" y2="42756"/>
                        <a14:backgroundMark x1="95975" y1="43822" x2="98868" y2="48444"/>
                        <a14:backgroundMark x1="93814" y1="44527" x2="94088" y2="44800"/>
                        <a14:backgroundMark x1="89811" y1="40533" x2="91287" y2="42006"/>
                        <a14:backgroundMark x1="9308" y1="88711" x2="12579" y2="92267"/>
                        <a14:backgroundMark x1="6038" y1="86044" x2="13962" y2="98222"/>
                        <a14:backgroundMark x1="14843" y1="86044" x2="15723" y2="96889"/>
                        <a14:backgroundMark x1="4654" y1="84800" x2="6541" y2="92622"/>
                        <a14:backgroundMark x1="1384" y1="86756" x2="1384" y2="86756"/>
                        <a14:backgroundMark x1="2264" y1="87022" x2="13459" y2="86044"/>
                        <a14:backgroundMark x1="10692" y1="84089" x2="15723" y2="87378"/>
                        <a14:backgroundMark x1="7421" y1="82756" x2="12075" y2="88000"/>
                        <a14:backgroundMark x1="503" y1="91022" x2="13962" y2="96267"/>
                        <a14:backgroundMark x1="11069" y1="92978" x2="22264" y2="94933"/>
                      </a14:backgroundRemoval>
                    </a14:imgEffect>
                  </a14:imgLayer>
                </a14:imgProps>
              </a:ext>
            </a:extLst>
          </a:blip>
          <a:stretch>
            <a:fillRect/>
          </a:stretch>
        </p:blipFill>
        <p:spPr>
          <a:xfrm>
            <a:off x="0" y="1358660"/>
            <a:ext cx="3886200" cy="5499340"/>
          </a:xfrm>
          <a:prstGeom prst="rect">
            <a:avLst/>
          </a:prstGeom>
          <a:effectLst>
            <a:outerShdw blurRad="50800" dist="38100" dir="16200000" rotWithShape="0">
              <a:prstClr val="black">
                <a:alpha val="40000"/>
              </a:prstClr>
            </a:outerShdw>
          </a:effectLst>
        </p:spPr>
      </p:pic>
    </p:spTree>
    <p:extLst>
      <p:ext uri="{BB962C8B-B14F-4D97-AF65-F5344CB8AC3E}">
        <p14:creationId xmlns:p14="http://schemas.microsoft.com/office/powerpoint/2010/main" val="25573337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0D3A2B66-195A-44E3-A909-C171F4EAF580}"/>
              </a:ext>
            </a:extLst>
          </p:cNvPr>
          <p:cNvSpPr/>
          <p:nvPr/>
        </p:nvSpPr>
        <p:spPr>
          <a:xfrm>
            <a:off x="4572000" y="0"/>
            <a:ext cx="7620000" cy="6858000"/>
          </a:xfrm>
          <a:prstGeom prst="rect">
            <a:avLst/>
          </a:prstGeom>
          <a:solidFill>
            <a:srgbClr val="454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xmlns="" id="{D4AFDD75-012B-42CA-B824-C820ED87B8E0}"/>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496"/>
                    </a14:imgEffect>
                    <a14:imgEffect>
                      <a14:saturation sat="112000"/>
                    </a14:imgEffect>
                  </a14:imgLayer>
                </a14:imgProps>
              </a:ext>
            </a:extLst>
          </a:blip>
          <a:srcRect l="59035" r="4356" b="20997"/>
          <a:stretch/>
        </p:blipFill>
        <p:spPr>
          <a:xfrm>
            <a:off x="6096" y="0"/>
            <a:ext cx="5364482" cy="6858000"/>
          </a:xfrm>
          <a:prstGeom prst="rect">
            <a:avLst/>
          </a:prstGeom>
        </p:spPr>
      </p:pic>
      <p:pic>
        <p:nvPicPr>
          <p:cNvPr id="5" name="Picture 4">
            <a:extLst>
              <a:ext uri="{FF2B5EF4-FFF2-40B4-BE49-F238E27FC236}">
                <a16:creationId xmlns:a16="http://schemas.microsoft.com/office/drawing/2014/main" xmlns="" id="{56D4D940-CA57-483A-B52B-2CCB7F5CF075}"/>
              </a:ext>
            </a:extLst>
          </p:cNvPr>
          <p:cNvPicPr>
            <a:picLocks noChangeAspect="1"/>
          </p:cNvPicPr>
          <p:nvPr/>
        </p:nvPicPr>
        <p:blipFill>
          <a:blip r:embed="rId4">
            <a:alphaModFix amt="86000"/>
            <a:extLst>
              <a:ext uri="{BEBA8EAE-BF5A-486C-A8C5-ECC9F3942E4B}">
                <a14:imgProps xmlns:a14="http://schemas.microsoft.com/office/drawing/2010/main">
                  <a14:imgLayer r:embed="rId5">
                    <a14:imgEffect>
                      <a14:backgroundRemoval t="9574" b="99088" l="1111" r="90000">
                        <a14:foregroundMark x1="13778" y1="35714" x2="8444" y2="45289"/>
                        <a14:foregroundMark x1="8444" y1="45289" x2="8222" y2="51672"/>
                        <a14:foregroundMark x1="2889" y1="41337" x2="1333" y2="50912"/>
                        <a14:foregroundMark x1="1333" y1="50912" x2="2889" y2="52280"/>
                        <a14:foregroundMark x1="19556" y1="99088" x2="38222" y2="91185"/>
                        <a14:foregroundMark x1="54222" y1="48024" x2="61333" y2="56991"/>
                        <a14:backgroundMark x1="19556" y1="35714" x2="21111" y2="41033"/>
                        <a14:backgroundMark x1="68000" y1="22188" x2="84667" y2="37082"/>
                        <a14:backgroundMark x1="84667" y1="37082" x2="84667" y2="37082"/>
                        <a14:backgroundMark x1="69556" y1="30851" x2="73333" y2="46049"/>
                        <a14:backgroundMark x1="73333" y1="46049" x2="73333" y2="46049"/>
                        <a14:backgroundMark x1="52667" y1="40729" x2="52667" y2="42857"/>
                        <a14:backgroundMark x1="11333" y1="63982" x2="12889" y2="90122"/>
                      </a14:backgroundRemoval>
                    </a14:imgEffect>
                    <a14:imgEffect>
                      <a14:colorTemperature colorTemp="8086"/>
                    </a14:imgEffect>
                    <a14:imgEffect>
                      <a14:saturation sat="99000"/>
                    </a14:imgEffect>
                  </a14:imgLayer>
                </a14:imgProps>
              </a:ext>
            </a:extLst>
          </a:blip>
          <a:stretch>
            <a:fillRect/>
          </a:stretch>
        </p:blipFill>
        <p:spPr>
          <a:xfrm flipH="1">
            <a:off x="7629144" y="195005"/>
            <a:ext cx="4556760" cy="6662995"/>
          </a:xfrm>
          <a:prstGeom prst="rect">
            <a:avLst/>
          </a:prstGeom>
          <a:effectLst>
            <a:outerShdw blurRad="50800" dist="38100" dir="18900000" algn="bl" rotWithShape="0">
              <a:prstClr val="black">
                <a:alpha val="40000"/>
              </a:prstClr>
            </a:outerShdw>
          </a:effectLst>
        </p:spPr>
      </p:pic>
      <p:sp>
        <p:nvSpPr>
          <p:cNvPr id="12" name="Rectangle: Diagonal Corners Rounded 11">
            <a:extLst>
              <a:ext uri="{FF2B5EF4-FFF2-40B4-BE49-F238E27FC236}">
                <a16:creationId xmlns:a16="http://schemas.microsoft.com/office/drawing/2014/main" xmlns="" id="{6585D171-BDBD-49FF-A578-B53D118744FC}"/>
              </a:ext>
            </a:extLst>
          </p:cNvPr>
          <p:cNvSpPr/>
          <p:nvPr/>
        </p:nvSpPr>
        <p:spPr>
          <a:xfrm>
            <a:off x="2819400" y="2002502"/>
            <a:ext cx="5718049" cy="1524000"/>
          </a:xfrm>
          <a:prstGeom prst="round2DiagRect">
            <a:avLst>
              <a:gd name="adj1" fmla="val 46667"/>
              <a:gd name="adj2" fmla="val 10800"/>
            </a:avLst>
          </a:prstGeom>
          <a:solidFill>
            <a:schemeClr val="bg2">
              <a:lumMod val="9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5400">
                <a:solidFill>
                  <a:schemeClr val="tx1">
                    <a:lumMod val="95000"/>
                    <a:lumOff val="5000"/>
                  </a:schemeClr>
                </a:solidFill>
                <a:latin typeface="#9Slide03 Maven Pro Black" panose="00000A00000000000000" pitchFamily="2" charset="0"/>
              </a:rPr>
              <a:t>ĐỌC DIỄN CẢM</a:t>
            </a:r>
            <a:endParaRPr lang="en-US" sz="5400">
              <a:solidFill>
                <a:schemeClr val="tx1">
                  <a:lumMod val="95000"/>
                  <a:lumOff val="5000"/>
                </a:schemeClr>
              </a:solidFill>
              <a:latin typeface="#9Slide03 Maven Pro Black" panose="00000A00000000000000" pitchFamily="2" charset="0"/>
            </a:endParaRPr>
          </a:p>
        </p:txBody>
      </p:sp>
    </p:spTree>
    <p:extLst>
      <p:ext uri="{BB962C8B-B14F-4D97-AF65-F5344CB8AC3E}">
        <p14:creationId xmlns:p14="http://schemas.microsoft.com/office/powerpoint/2010/main" val="2780803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6E91CF7-6093-4E70-9298-5D6D270CA062}"/>
              </a:ext>
            </a:extLst>
          </p:cNvPr>
          <p:cNvPicPr>
            <a:picLocks noChangeAspect="1"/>
          </p:cNvPicPr>
          <p:nvPr/>
        </p:nvPicPr>
        <p:blipFill rotWithShape="1">
          <a:blip r:embed="rId3"/>
          <a:srcRect l="8107" r="5226" b="17515"/>
          <a:stretch/>
        </p:blipFill>
        <p:spPr>
          <a:xfrm>
            <a:off x="0" y="-15241"/>
            <a:ext cx="12192000" cy="6873241"/>
          </a:xfrm>
          <a:prstGeom prst="rect">
            <a:avLst/>
          </a:prstGeom>
        </p:spPr>
      </p:pic>
      <p:sp>
        <p:nvSpPr>
          <p:cNvPr id="4" name="Rectangle: Rounded Corners 3">
            <a:extLst>
              <a:ext uri="{FF2B5EF4-FFF2-40B4-BE49-F238E27FC236}">
                <a16:creationId xmlns:a16="http://schemas.microsoft.com/office/drawing/2014/main" xmlns="" id="{01DC7CF9-B0DA-4342-A0AC-0DD58F788701}"/>
              </a:ext>
            </a:extLst>
          </p:cNvPr>
          <p:cNvSpPr/>
          <p:nvPr/>
        </p:nvSpPr>
        <p:spPr>
          <a:xfrm>
            <a:off x="190500" y="247650"/>
            <a:ext cx="11811000" cy="6362700"/>
          </a:xfrm>
          <a:custGeom>
            <a:avLst/>
            <a:gdLst>
              <a:gd name="connsiteX0" fmla="*/ 0 w 11811000"/>
              <a:gd name="connsiteY0" fmla="*/ 789866 h 6362700"/>
              <a:gd name="connsiteX1" fmla="*/ 789866 w 11811000"/>
              <a:gd name="connsiteY1" fmla="*/ 0 h 6362700"/>
              <a:gd name="connsiteX2" fmla="*/ 11021134 w 11811000"/>
              <a:gd name="connsiteY2" fmla="*/ 0 h 6362700"/>
              <a:gd name="connsiteX3" fmla="*/ 11811000 w 11811000"/>
              <a:gd name="connsiteY3" fmla="*/ 789866 h 6362700"/>
              <a:gd name="connsiteX4" fmla="*/ 11811000 w 11811000"/>
              <a:gd name="connsiteY4" fmla="*/ 5572834 h 6362700"/>
              <a:gd name="connsiteX5" fmla="*/ 11021134 w 11811000"/>
              <a:gd name="connsiteY5" fmla="*/ 6362700 h 6362700"/>
              <a:gd name="connsiteX6" fmla="*/ 789866 w 11811000"/>
              <a:gd name="connsiteY6" fmla="*/ 6362700 h 6362700"/>
              <a:gd name="connsiteX7" fmla="*/ 0 w 11811000"/>
              <a:gd name="connsiteY7" fmla="*/ 5572834 h 6362700"/>
              <a:gd name="connsiteX8" fmla="*/ 0 w 11811000"/>
              <a:gd name="connsiteY8" fmla="*/ 789866 h 636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6362700" fill="none" extrusionOk="0">
                <a:moveTo>
                  <a:pt x="0" y="789866"/>
                </a:moveTo>
                <a:cubicBezTo>
                  <a:pt x="53136" y="288561"/>
                  <a:pt x="381492" y="51225"/>
                  <a:pt x="789866" y="0"/>
                </a:cubicBezTo>
                <a:cubicBezTo>
                  <a:pt x="2709807" y="-86585"/>
                  <a:pt x="9889967" y="93677"/>
                  <a:pt x="11021134" y="0"/>
                </a:cubicBezTo>
                <a:cubicBezTo>
                  <a:pt x="11520033" y="20776"/>
                  <a:pt x="11800265" y="317641"/>
                  <a:pt x="11811000" y="789866"/>
                </a:cubicBezTo>
                <a:cubicBezTo>
                  <a:pt x="11774229" y="1801393"/>
                  <a:pt x="11961282" y="4677789"/>
                  <a:pt x="11811000" y="5572834"/>
                </a:cubicBezTo>
                <a:cubicBezTo>
                  <a:pt x="11790729" y="6047961"/>
                  <a:pt x="11379855" y="6324073"/>
                  <a:pt x="11021134" y="6362700"/>
                </a:cubicBezTo>
                <a:cubicBezTo>
                  <a:pt x="9315568" y="6206776"/>
                  <a:pt x="2730747" y="6197373"/>
                  <a:pt x="789866" y="6362700"/>
                </a:cubicBezTo>
                <a:cubicBezTo>
                  <a:pt x="315497" y="6322157"/>
                  <a:pt x="2121" y="5990662"/>
                  <a:pt x="0" y="5572834"/>
                </a:cubicBezTo>
                <a:cubicBezTo>
                  <a:pt x="-162729" y="3190942"/>
                  <a:pt x="108828" y="2096914"/>
                  <a:pt x="0" y="789866"/>
                </a:cubicBezTo>
                <a:close/>
              </a:path>
              <a:path w="11811000" h="6362700" stroke="0" extrusionOk="0">
                <a:moveTo>
                  <a:pt x="0" y="789866"/>
                </a:moveTo>
                <a:cubicBezTo>
                  <a:pt x="-22828" y="326581"/>
                  <a:pt x="298032" y="-43941"/>
                  <a:pt x="789866" y="0"/>
                </a:cubicBezTo>
                <a:cubicBezTo>
                  <a:pt x="2891088" y="-77135"/>
                  <a:pt x="8594010" y="120992"/>
                  <a:pt x="11021134" y="0"/>
                </a:cubicBezTo>
                <a:cubicBezTo>
                  <a:pt x="11448308" y="-16736"/>
                  <a:pt x="11752125" y="327218"/>
                  <a:pt x="11811000" y="789866"/>
                </a:cubicBezTo>
                <a:cubicBezTo>
                  <a:pt x="11931601" y="1725787"/>
                  <a:pt x="11753624" y="3542249"/>
                  <a:pt x="11811000" y="5572834"/>
                </a:cubicBezTo>
                <a:cubicBezTo>
                  <a:pt x="11834643" y="5991203"/>
                  <a:pt x="11464215" y="6409404"/>
                  <a:pt x="11021134" y="6362700"/>
                </a:cubicBezTo>
                <a:cubicBezTo>
                  <a:pt x="9366919" y="6254135"/>
                  <a:pt x="2991230" y="6205012"/>
                  <a:pt x="789866" y="6362700"/>
                </a:cubicBezTo>
                <a:cubicBezTo>
                  <a:pt x="345176" y="6344211"/>
                  <a:pt x="-60775" y="6016930"/>
                  <a:pt x="0" y="5572834"/>
                </a:cubicBezTo>
                <a:cubicBezTo>
                  <a:pt x="-168793" y="3198122"/>
                  <a:pt x="-144351" y="2525228"/>
                  <a:pt x="0" y="789866"/>
                </a:cubicBezTo>
                <a:close/>
              </a:path>
            </a:pathLst>
          </a:custGeom>
          <a:solidFill>
            <a:schemeClr val="bg1">
              <a:alpha val="84000"/>
            </a:schemeClr>
          </a:solidFill>
          <a:ln w="38100">
            <a:solidFill>
              <a:schemeClr val="accent4">
                <a:lumMod val="75000"/>
              </a:schemeClr>
            </a:solidFill>
            <a:extLst>
              <a:ext uri="{C807C97D-BFC1-408E-A445-0C87EB9F89A2}">
                <ask:lineSketchStyleProps xmlns:ask="http://schemas.microsoft.com/office/drawing/2018/sketchyshapes" xmlns="" sd="3905126099">
                  <a:prstGeom prst="roundRect">
                    <a:avLst>
                      <a:gd name="adj" fmla="val 1241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xmlns="" id="{FD0D354A-D27D-4704-A53C-A6DF58578890}"/>
              </a:ext>
            </a:extLst>
          </p:cNvPr>
          <p:cNvSpPr txBox="1"/>
          <p:nvPr/>
        </p:nvSpPr>
        <p:spPr>
          <a:xfrm>
            <a:off x="3257082" y="477976"/>
            <a:ext cx="5677836" cy="738664"/>
          </a:xfrm>
          <a:prstGeom prst="rect">
            <a:avLst/>
          </a:prstGeom>
          <a:noFill/>
        </p:spPr>
        <p:txBody>
          <a:bodyPr wrap="none" lIns="0" tIns="0" rIns="0" bIns="0" rtlCol="0">
            <a:spAutoFit/>
          </a:bodyPr>
          <a:lstStyle/>
          <a:p>
            <a:pPr algn="l"/>
            <a:r>
              <a:rPr lang="en-SG" sz="4800" b="1">
                <a:solidFill>
                  <a:schemeClr val="accent3">
                    <a:lumMod val="50000"/>
                  </a:schemeClr>
                </a:solidFill>
                <a:latin typeface="#9Slide03 SVNSquare" panose="02040603050506020204" pitchFamily="18" charset="0"/>
              </a:rPr>
              <a:t>LUYỆN ĐỌC DIỄN CẢM</a:t>
            </a:r>
            <a:endParaRPr lang="en-US" sz="4800" b="1">
              <a:solidFill>
                <a:schemeClr val="accent3">
                  <a:lumMod val="50000"/>
                </a:schemeClr>
              </a:solidFill>
              <a:latin typeface="#9Slide03 SVNSquare" panose="02040603050506020204" pitchFamily="18" charset="0"/>
            </a:endParaRPr>
          </a:p>
        </p:txBody>
      </p:sp>
      <p:sp>
        <p:nvSpPr>
          <p:cNvPr id="6" name="TextBox 5">
            <a:extLst>
              <a:ext uri="{FF2B5EF4-FFF2-40B4-BE49-F238E27FC236}">
                <a16:creationId xmlns:a16="http://schemas.microsoft.com/office/drawing/2014/main" xmlns="" id="{43F9622C-BAF5-4668-99A9-9CCB61E8C8B6}"/>
              </a:ext>
            </a:extLst>
          </p:cNvPr>
          <p:cNvSpPr txBox="1"/>
          <p:nvPr/>
        </p:nvSpPr>
        <p:spPr>
          <a:xfrm>
            <a:off x="419100" y="1374338"/>
            <a:ext cx="11353800" cy="5078313"/>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Anh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lấy</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từ</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mái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nhà</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xuống</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bó</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giấy</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lớn</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rồi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hỏi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tôi: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SG"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Út</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có</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dám</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rải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truyền</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đơn không?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SG"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Tôi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vừa</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mừng</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vừa</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lo,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nói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SG"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Được</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nhưng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rải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thế</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nào</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anh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phải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chỉ</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vẽ</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em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mới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làm</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lang="en-US" sz="3600" dirty="0" err="1">
                <a:solidFill>
                  <a:prstClr val="black"/>
                </a:solidFill>
                <a:latin typeface="Calibri" panose="020F0502020204030204" pitchFamily="34" charset="0"/>
                <a:cs typeface="Calibri" panose="020F0502020204030204" pitchFamily="34" charset="0"/>
              </a:rPr>
              <a:t>được</a:t>
            </a:r>
            <a:r>
              <a:rPr lang="en-US" sz="3600" dirty="0">
                <a:solidFill>
                  <a:prstClr val="black"/>
                </a:solidFill>
                <a:latin typeface="Calibri" panose="020F0502020204030204" pitchFamily="34" charset="0"/>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chớ</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SG"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Anh Ba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cười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rồi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dặn</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dò</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tôi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tỉ</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mỉ</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Cuối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cùng</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anh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nhắc</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SG"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Rủi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địch</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nó</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bắt</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em</a:t>
            </a:r>
            <a:r>
              <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tận</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tay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thì</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em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một</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mực</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nói</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rằng</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có</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một</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anh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bảo</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đây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là</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giấy</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quảng</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cáo</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thuốc</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Em không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biết</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chữ</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nên không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biết</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giấy</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gì</a:t>
            </a:r>
            <a:r>
              <a:rPr kumimoji="0" lang="vi-VN" sz="36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p:txBody>
      </p:sp>
      <p:sp>
        <p:nvSpPr>
          <p:cNvPr id="7" name="Rectangle: Rounded Corners 6">
            <a:extLst>
              <a:ext uri="{FF2B5EF4-FFF2-40B4-BE49-F238E27FC236}">
                <a16:creationId xmlns:a16="http://schemas.microsoft.com/office/drawing/2014/main" xmlns="" id="{818FF7CC-D460-4E9B-9C78-E3AFAFE85DF2}"/>
              </a:ext>
            </a:extLst>
          </p:cNvPr>
          <p:cNvSpPr/>
          <p:nvPr/>
        </p:nvSpPr>
        <p:spPr>
          <a:xfrm>
            <a:off x="2133600" y="2015337"/>
            <a:ext cx="1447800" cy="457200"/>
          </a:xfrm>
          <a:prstGeom prst="roundRect">
            <a:avLst/>
          </a:prstGeom>
          <a:solidFill>
            <a:srgbClr val="FFFF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xmlns="" id="{EA687245-60D3-4833-ADEC-FBE40D4E0180}"/>
              </a:ext>
            </a:extLst>
          </p:cNvPr>
          <p:cNvSpPr/>
          <p:nvPr/>
        </p:nvSpPr>
        <p:spPr>
          <a:xfrm>
            <a:off x="1981200" y="2534149"/>
            <a:ext cx="3200400" cy="457200"/>
          </a:xfrm>
          <a:prstGeom prst="roundRect">
            <a:avLst/>
          </a:prstGeom>
          <a:solidFill>
            <a:srgbClr val="FFFF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xmlns="" id="{368020D4-D341-434C-B9B9-036D9A4127A7}"/>
              </a:ext>
            </a:extLst>
          </p:cNvPr>
          <p:cNvSpPr/>
          <p:nvPr/>
        </p:nvSpPr>
        <p:spPr>
          <a:xfrm>
            <a:off x="1656882" y="3113536"/>
            <a:ext cx="1086318" cy="457200"/>
          </a:xfrm>
          <a:prstGeom prst="roundRect">
            <a:avLst/>
          </a:prstGeom>
          <a:solidFill>
            <a:srgbClr val="FFFF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xmlns="" id="{440363D4-8F01-44FB-9C69-144A9661C3CD}"/>
              </a:ext>
            </a:extLst>
          </p:cNvPr>
          <p:cNvSpPr/>
          <p:nvPr/>
        </p:nvSpPr>
        <p:spPr>
          <a:xfrm>
            <a:off x="10287000" y="4191000"/>
            <a:ext cx="1066800" cy="457200"/>
          </a:xfrm>
          <a:prstGeom prst="roundRect">
            <a:avLst/>
          </a:prstGeom>
          <a:solidFill>
            <a:srgbClr val="FFFF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xmlns="" id="{565F2533-3E7D-43F0-AD63-ADA7F6B3BBA2}"/>
              </a:ext>
            </a:extLst>
          </p:cNvPr>
          <p:cNvSpPr/>
          <p:nvPr/>
        </p:nvSpPr>
        <p:spPr>
          <a:xfrm>
            <a:off x="8229600" y="4720258"/>
            <a:ext cx="1905000" cy="533400"/>
          </a:xfrm>
          <a:prstGeom prst="roundRect">
            <a:avLst/>
          </a:prstGeom>
          <a:solidFill>
            <a:srgbClr val="FFFF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xmlns="" id="{88A5F94D-A162-4F8F-B1CB-7327B748D315}"/>
              </a:ext>
            </a:extLst>
          </p:cNvPr>
          <p:cNvSpPr/>
          <p:nvPr/>
        </p:nvSpPr>
        <p:spPr>
          <a:xfrm>
            <a:off x="9639300" y="5234608"/>
            <a:ext cx="2133600" cy="540279"/>
          </a:xfrm>
          <a:prstGeom prst="roundRect">
            <a:avLst/>
          </a:prstGeom>
          <a:solidFill>
            <a:srgbClr val="FFFF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xmlns="" id="{6DF5E613-5A9B-4215-97A5-5574A098D2EE}"/>
              </a:ext>
            </a:extLst>
          </p:cNvPr>
          <p:cNvSpPr/>
          <p:nvPr/>
        </p:nvSpPr>
        <p:spPr>
          <a:xfrm>
            <a:off x="419100" y="5766058"/>
            <a:ext cx="876300" cy="540279"/>
          </a:xfrm>
          <a:prstGeom prst="roundRect">
            <a:avLst/>
          </a:prstGeom>
          <a:solidFill>
            <a:srgbClr val="FFFF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xmlns="" id="{C878B54C-D8FD-4CD5-930C-71C85E770130}"/>
              </a:ext>
            </a:extLst>
          </p:cNvPr>
          <p:cNvSpPr/>
          <p:nvPr/>
        </p:nvSpPr>
        <p:spPr>
          <a:xfrm>
            <a:off x="2123660" y="5766058"/>
            <a:ext cx="1991139" cy="540279"/>
          </a:xfrm>
          <a:prstGeom prst="roundRect">
            <a:avLst/>
          </a:prstGeom>
          <a:solidFill>
            <a:srgbClr val="FFFF00">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20356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50684A3F-8CC0-42A4-8912-76E5792693E6}"/>
              </a:ext>
            </a:extLst>
          </p:cNvPr>
          <p:cNvSpPr/>
          <p:nvPr/>
        </p:nvSpPr>
        <p:spPr>
          <a:xfrm>
            <a:off x="0" y="0"/>
            <a:ext cx="6096000" cy="6858000"/>
          </a:xfrm>
          <a:prstGeom prst="rect">
            <a:avLst/>
          </a:prstGeom>
          <a:solidFill>
            <a:srgbClr val="454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xmlns="" id="{4021B581-3938-490C-9469-72BC39540CB2}"/>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496"/>
                    </a14:imgEffect>
                    <a14:imgEffect>
                      <a14:saturation sat="112000"/>
                    </a14:imgEffect>
                  </a14:imgLayer>
                </a14:imgProps>
              </a:ext>
            </a:extLst>
          </a:blip>
          <a:srcRect l="4159" r="41261" b="20997"/>
          <a:stretch/>
        </p:blipFill>
        <p:spPr>
          <a:xfrm>
            <a:off x="4191000" y="0"/>
            <a:ext cx="8001000" cy="6858000"/>
          </a:xfrm>
          <a:prstGeom prst="rect">
            <a:avLst/>
          </a:prstGeom>
        </p:spPr>
      </p:pic>
      <p:sp>
        <p:nvSpPr>
          <p:cNvPr id="5" name="TextBox 4">
            <a:extLst>
              <a:ext uri="{FF2B5EF4-FFF2-40B4-BE49-F238E27FC236}">
                <a16:creationId xmlns:a16="http://schemas.microsoft.com/office/drawing/2014/main" xmlns="" id="{206B9E1C-6AB5-4786-A3B0-CC0F8AE61EE4}"/>
              </a:ext>
            </a:extLst>
          </p:cNvPr>
          <p:cNvSpPr txBox="1"/>
          <p:nvPr/>
        </p:nvSpPr>
        <p:spPr>
          <a:xfrm>
            <a:off x="712128" y="706902"/>
            <a:ext cx="6570710" cy="1015663"/>
          </a:xfrm>
          <a:prstGeom prst="rect">
            <a:avLst/>
          </a:prstGeom>
          <a:noFill/>
        </p:spPr>
        <p:txBody>
          <a:bodyPr wrap="none" lIns="0" tIns="0" rIns="0" bIns="0" rtlCol="0">
            <a:spAutoFit/>
          </a:bodyPr>
          <a:lstStyle/>
          <a:p>
            <a:pPr algn="l"/>
            <a:r>
              <a:rPr lang="en-SG" sz="6600" b="1" smtClean="0">
                <a:solidFill>
                  <a:schemeClr val="accent4">
                    <a:lumMod val="60000"/>
                    <a:lumOff val="40000"/>
                  </a:schemeClr>
                </a:solidFill>
                <a:latin typeface="#9Slide03 SVNSquare" panose="02040603050506020204" pitchFamily="18" charset="0"/>
              </a:rPr>
              <a:t>Yêu cầu cần đạt</a:t>
            </a:r>
            <a:endParaRPr lang="en-US" sz="6600" b="1" dirty="0">
              <a:solidFill>
                <a:schemeClr val="accent4">
                  <a:lumMod val="60000"/>
                  <a:lumOff val="40000"/>
                </a:schemeClr>
              </a:solidFill>
              <a:latin typeface="#9Slide03 SVNSquare" panose="02040603050506020204" pitchFamily="18" charset="0"/>
            </a:endParaRPr>
          </a:p>
        </p:txBody>
      </p:sp>
      <p:sp>
        <p:nvSpPr>
          <p:cNvPr id="6" name="TextBox 5">
            <a:extLst>
              <a:ext uri="{FF2B5EF4-FFF2-40B4-BE49-F238E27FC236}">
                <a16:creationId xmlns:a16="http://schemas.microsoft.com/office/drawing/2014/main" xmlns="" id="{80D145CE-53FA-46DE-9D7D-E13BA79BE069}"/>
              </a:ext>
            </a:extLst>
          </p:cNvPr>
          <p:cNvSpPr txBox="1"/>
          <p:nvPr/>
        </p:nvSpPr>
        <p:spPr>
          <a:xfrm>
            <a:off x="360455" y="3001527"/>
            <a:ext cx="6465183" cy="1107996"/>
          </a:xfrm>
          <a:prstGeom prst="rect">
            <a:avLst/>
          </a:prstGeom>
          <a:noFill/>
        </p:spPr>
        <p:txBody>
          <a:bodyPr wrap="square" lIns="0" tIns="0" rIns="0" bIns="0" rtlCol="0">
            <a:spAutoFit/>
          </a:bodyPr>
          <a:lstStyle/>
          <a:p>
            <a:pPr algn="just"/>
            <a:r>
              <a:rPr lang="en-SG" sz="3600">
                <a:solidFill>
                  <a:schemeClr val="bg1"/>
                </a:solidFill>
                <a:latin typeface="Calibri" panose="020F0502020204030204" pitchFamily="34" charset="0"/>
                <a:cs typeface="Calibri" panose="020F0502020204030204" pitchFamily="34" charset="0"/>
              </a:rPr>
              <a:t>- Hiểu các từ ngữ khó trong bài, diễn biến của truyện.</a:t>
            </a:r>
            <a:endParaRPr lang="en-US" sz="3600">
              <a:solidFill>
                <a:schemeClr val="bg1"/>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xmlns="" id="{2A754427-12EF-493D-9F48-B3C2B901D4C6}"/>
              </a:ext>
            </a:extLst>
          </p:cNvPr>
          <p:cNvSpPr txBox="1"/>
          <p:nvPr/>
        </p:nvSpPr>
        <p:spPr>
          <a:xfrm>
            <a:off x="340577" y="1886635"/>
            <a:ext cx="8293608" cy="646331"/>
          </a:xfrm>
          <a:prstGeom prst="rect">
            <a:avLst/>
          </a:prstGeom>
          <a:noFill/>
        </p:spPr>
        <p:txBody>
          <a:bodyPr wrap="square">
            <a:spAutoFit/>
          </a:bodyPr>
          <a:lstStyle/>
          <a:p>
            <a:r>
              <a:rPr lang="en-US" sz="3600">
                <a:solidFill>
                  <a:schemeClr val="bg1"/>
                </a:solidFill>
                <a:latin typeface="Calibri" panose="020F0502020204030204" pitchFamily="34" charset="0"/>
                <a:cs typeface="Calibri" panose="020F0502020204030204" pitchFamily="34" charset="0"/>
              </a:rPr>
              <a:t>- Đọc lưu loát, diễn cảm bài văn.</a:t>
            </a:r>
          </a:p>
        </p:txBody>
      </p:sp>
      <p:sp>
        <p:nvSpPr>
          <p:cNvPr id="10" name="TextBox 9">
            <a:extLst>
              <a:ext uri="{FF2B5EF4-FFF2-40B4-BE49-F238E27FC236}">
                <a16:creationId xmlns:a16="http://schemas.microsoft.com/office/drawing/2014/main" xmlns="" id="{8841EA55-5197-41F3-A5A7-C9EAB1B62829}"/>
              </a:ext>
            </a:extLst>
          </p:cNvPr>
          <p:cNvSpPr txBox="1"/>
          <p:nvPr/>
        </p:nvSpPr>
        <p:spPr>
          <a:xfrm>
            <a:off x="226089" y="4460792"/>
            <a:ext cx="8522583" cy="1754326"/>
          </a:xfrm>
          <a:prstGeom prst="rect">
            <a:avLst/>
          </a:prstGeom>
          <a:noFill/>
        </p:spPr>
        <p:txBody>
          <a:bodyPr wrap="square">
            <a:spAutoFit/>
          </a:bodyPr>
          <a:lstStyle/>
          <a:p>
            <a:pPr algn="just"/>
            <a:r>
              <a:rPr lang="en-US" sz="3600">
                <a:solidFill>
                  <a:schemeClr val="bg1"/>
                </a:solidFill>
                <a:latin typeface="Calibri" panose="020F0502020204030204" pitchFamily="34" charset="0"/>
                <a:cs typeface="Calibri" panose="020F0502020204030204" pitchFamily="34" charset="0"/>
              </a:rPr>
              <a:t>- Hiểu nguyện vọng, lòng nhiệt thành của một phụ nữ dũng cảm muốn làm việc lớn, đóng góp công sức cho cách mạng.</a:t>
            </a:r>
          </a:p>
        </p:txBody>
      </p:sp>
      <p:pic>
        <p:nvPicPr>
          <p:cNvPr id="9" name="Graphic 8" descr="Checkmark with solid fill">
            <a:extLst>
              <a:ext uri="{FF2B5EF4-FFF2-40B4-BE49-F238E27FC236}">
                <a16:creationId xmlns:a16="http://schemas.microsoft.com/office/drawing/2014/main" xmlns="" id="{49E7A655-B46F-438D-A192-22711419C74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450692" y="1650238"/>
            <a:ext cx="914400" cy="914400"/>
          </a:xfrm>
          <a:prstGeom prst="rect">
            <a:avLst/>
          </a:prstGeom>
        </p:spPr>
      </p:pic>
      <p:pic>
        <p:nvPicPr>
          <p:cNvPr id="12" name="Graphic 11" descr="Checkmark with solid fill">
            <a:extLst>
              <a:ext uri="{FF2B5EF4-FFF2-40B4-BE49-F238E27FC236}">
                <a16:creationId xmlns:a16="http://schemas.microsoft.com/office/drawing/2014/main" xmlns="" id="{393E6AB9-54CD-4430-A673-98184D4C165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487380" y="3505201"/>
            <a:ext cx="914400" cy="914400"/>
          </a:xfrm>
          <a:prstGeom prst="rect">
            <a:avLst/>
          </a:prstGeom>
        </p:spPr>
      </p:pic>
      <p:pic>
        <p:nvPicPr>
          <p:cNvPr id="13" name="Graphic 12" descr="Checkmark with solid fill">
            <a:extLst>
              <a:ext uri="{FF2B5EF4-FFF2-40B4-BE49-F238E27FC236}">
                <a16:creationId xmlns:a16="http://schemas.microsoft.com/office/drawing/2014/main" xmlns="" id="{32EEDC07-0D8D-46A1-A742-8FC7E41E9F8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825638" y="5548477"/>
            <a:ext cx="914400" cy="914400"/>
          </a:xfrm>
          <a:prstGeom prst="rect">
            <a:avLst/>
          </a:prstGeom>
        </p:spPr>
      </p:pic>
    </p:spTree>
    <p:extLst>
      <p:ext uri="{BB962C8B-B14F-4D97-AF65-F5344CB8AC3E}">
        <p14:creationId xmlns:p14="http://schemas.microsoft.com/office/powerpoint/2010/main" val="20135871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80">
                                          <p:stCondLst>
                                            <p:cond delay="0"/>
                                          </p:stCondLst>
                                        </p:cTn>
                                        <p:tgtEl>
                                          <p:spTgt spid="13"/>
                                        </p:tgtEl>
                                      </p:cBhvr>
                                    </p:animEffect>
                                    <p:anim calcmode="lin" valueType="num">
                                      <p:cBhvr>
                                        <p:cTn id="4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9" dur="26">
                                          <p:stCondLst>
                                            <p:cond delay="650"/>
                                          </p:stCondLst>
                                        </p:cTn>
                                        <p:tgtEl>
                                          <p:spTgt spid="13"/>
                                        </p:tgtEl>
                                      </p:cBhvr>
                                      <p:to x="100000" y="60000"/>
                                    </p:animScale>
                                    <p:animScale>
                                      <p:cBhvr>
                                        <p:cTn id="50" dur="166" decel="50000">
                                          <p:stCondLst>
                                            <p:cond delay="676"/>
                                          </p:stCondLst>
                                        </p:cTn>
                                        <p:tgtEl>
                                          <p:spTgt spid="13"/>
                                        </p:tgtEl>
                                      </p:cBhvr>
                                      <p:to x="100000" y="100000"/>
                                    </p:animScale>
                                    <p:animScale>
                                      <p:cBhvr>
                                        <p:cTn id="51" dur="26">
                                          <p:stCondLst>
                                            <p:cond delay="1312"/>
                                          </p:stCondLst>
                                        </p:cTn>
                                        <p:tgtEl>
                                          <p:spTgt spid="13"/>
                                        </p:tgtEl>
                                      </p:cBhvr>
                                      <p:to x="100000" y="80000"/>
                                    </p:animScale>
                                    <p:animScale>
                                      <p:cBhvr>
                                        <p:cTn id="52" dur="166" decel="50000">
                                          <p:stCondLst>
                                            <p:cond delay="1338"/>
                                          </p:stCondLst>
                                        </p:cTn>
                                        <p:tgtEl>
                                          <p:spTgt spid="13"/>
                                        </p:tgtEl>
                                      </p:cBhvr>
                                      <p:to x="100000" y="100000"/>
                                    </p:animScale>
                                    <p:animScale>
                                      <p:cBhvr>
                                        <p:cTn id="53" dur="26">
                                          <p:stCondLst>
                                            <p:cond delay="1642"/>
                                          </p:stCondLst>
                                        </p:cTn>
                                        <p:tgtEl>
                                          <p:spTgt spid="13"/>
                                        </p:tgtEl>
                                      </p:cBhvr>
                                      <p:to x="100000" y="90000"/>
                                    </p:animScale>
                                    <p:animScale>
                                      <p:cBhvr>
                                        <p:cTn id="54" dur="166" decel="50000">
                                          <p:stCondLst>
                                            <p:cond delay="1668"/>
                                          </p:stCondLst>
                                        </p:cTn>
                                        <p:tgtEl>
                                          <p:spTgt spid="13"/>
                                        </p:tgtEl>
                                      </p:cBhvr>
                                      <p:to x="100000" y="100000"/>
                                    </p:animScale>
                                    <p:animScale>
                                      <p:cBhvr>
                                        <p:cTn id="55" dur="26">
                                          <p:stCondLst>
                                            <p:cond delay="1808"/>
                                          </p:stCondLst>
                                        </p:cTn>
                                        <p:tgtEl>
                                          <p:spTgt spid="13"/>
                                        </p:tgtEl>
                                      </p:cBhvr>
                                      <p:to x="100000" y="95000"/>
                                    </p:animScale>
                                    <p:animScale>
                                      <p:cBhvr>
                                        <p:cTn id="56"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280FACB3-73BB-4F74-9A40-F2671C887E42}"/>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496"/>
                    </a14:imgEffect>
                    <a14:imgEffect>
                      <a14:saturation sat="112000"/>
                    </a14:imgEffect>
                  </a14:imgLayer>
                </a14:imgProps>
              </a:ext>
            </a:extLst>
          </a:blip>
          <a:srcRect l="4159" r="12672" b="20997"/>
          <a:stretch/>
        </p:blipFill>
        <p:spPr>
          <a:xfrm>
            <a:off x="0" y="0"/>
            <a:ext cx="12192000" cy="6858000"/>
          </a:xfrm>
          <a:prstGeom prst="rect">
            <a:avLst/>
          </a:prstGeom>
        </p:spPr>
      </p:pic>
      <p:sp>
        <p:nvSpPr>
          <p:cNvPr id="10" name="Rectangle: Rounded Corners 9">
            <a:extLst>
              <a:ext uri="{FF2B5EF4-FFF2-40B4-BE49-F238E27FC236}">
                <a16:creationId xmlns:a16="http://schemas.microsoft.com/office/drawing/2014/main" xmlns="" id="{91C73F8B-033E-4E1C-BAA8-60F82863B207}"/>
              </a:ext>
            </a:extLst>
          </p:cNvPr>
          <p:cNvSpPr/>
          <p:nvPr/>
        </p:nvSpPr>
        <p:spPr>
          <a:xfrm>
            <a:off x="190500" y="195005"/>
            <a:ext cx="11811000" cy="6362700"/>
          </a:xfrm>
          <a:custGeom>
            <a:avLst/>
            <a:gdLst>
              <a:gd name="connsiteX0" fmla="*/ 0 w 11811000"/>
              <a:gd name="connsiteY0" fmla="*/ 789866 h 6362700"/>
              <a:gd name="connsiteX1" fmla="*/ 789866 w 11811000"/>
              <a:gd name="connsiteY1" fmla="*/ 0 h 6362700"/>
              <a:gd name="connsiteX2" fmla="*/ 11021134 w 11811000"/>
              <a:gd name="connsiteY2" fmla="*/ 0 h 6362700"/>
              <a:gd name="connsiteX3" fmla="*/ 11811000 w 11811000"/>
              <a:gd name="connsiteY3" fmla="*/ 789866 h 6362700"/>
              <a:gd name="connsiteX4" fmla="*/ 11811000 w 11811000"/>
              <a:gd name="connsiteY4" fmla="*/ 5572834 h 6362700"/>
              <a:gd name="connsiteX5" fmla="*/ 11021134 w 11811000"/>
              <a:gd name="connsiteY5" fmla="*/ 6362700 h 6362700"/>
              <a:gd name="connsiteX6" fmla="*/ 789866 w 11811000"/>
              <a:gd name="connsiteY6" fmla="*/ 6362700 h 6362700"/>
              <a:gd name="connsiteX7" fmla="*/ 0 w 11811000"/>
              <a:gd name="connsiteY7" fmla="*/ 5572834 h 6362700"/>
              <a:gd name="connsiteX8" fmla="*/ 0 w 11811000"/>
              <a:gd name="connsiteY8" fmla="*/ 789866 h 636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6362700" fill="none" extrusionOk="0">
                <a:moveTo>
                  <a:pt x="0" y="789866"/>
                </a:moveTo>
                <a:cubicBezTo>
                  <a:pt x="53136" y="288561"/>
                  <a:pt x="381492" y="51225"/>
                  <a:pt x="789866" y="0"/>
                </a:cubicBezTo>
                <a:cubicBezTo>
                  <a:pt x="2709807" y="-86585"/>
                  <a:pt x="9889967" y="93677"/>
                  <a:pt x="11021134" y="0"/>
                </a:cubicBezTo>
                <a:cubicBezTo>
                  <a:pt x="11520033" y="20776"/>
                  <a:pt x="11800265" y="317641"/>
                  <a:pt x="11811000" y="789866"/>
                </a:cubicBezTo>
                <a:cubicBezTo>
                  <a:pt x="11774229" y="1801393"/>
                  <a:pt x="11961282" y="4677789"/>
                  <a:pt x="11811000" y="5572834"/>
                </a:cubicBezTo>
                <a:cubicBezTo>
                  <a:pt x="11790729" y="6047961"/>
                  <a:pt x="11379855" y="6324073"/>
                  <a:pt x="11021134" y="6362700"/>
                </a:cubicBezTo>
                <a:cubicBezTo>
                  <a:pt x="9315568" y="6206776"/>
                  <a:pt x="2730747" y="6197373"/>
                  <a:pt x="789866" y="6362700"/>
                </a:cubicBezTo>
                <a:cubicBezTo>
                  <a:pt x="315497" y="6322157"/>
                  <a:pt x="2121" y="5990662"/>
                  <a:pt x="0" y="5572834"/>
                </a:cubicBezTo>
                <a:cubicBezTo>
                  <a:pt x="-162729" y="3190942"/>
                  <a:pt x="108828" y="2096914"/>
                  <a:pt x="0" y="789866"/>
                </a:cubicBezTo>
                <a:close/>
              </a:path>
              <a:path w="11811000" h="6362700" stroke="0" extrusionOk="0">
                <a:moveTo>
                  <a:pt x="0" y="789866"/>
                </a:moveTo>
                <a:cubicBezTo>
                  <a:pt x="-22828" y="326581"/>
                  <a:pt x="298032" y="-43941"/>
                  <a:pt x="789866" y="0"/>
                </a:cubicBezTo>
                <a:cubicBezTo>
                  <a:pt x="2891088" y="-77135"/>
                  <a:pt x="8594010" y="120992"/>
                  <a:pt x="11021134" y="0"/>
                </a:cubicBezTo>
                <a:cubicBezTo>
                  <a:pt x="11448308" y="-16736"/>
                  <a:pt x="11752125" y="327218"/>
                  <a:pt x="11811000" y="789866"/>
                </a:cubicBezTo>
                <a:cubicBezTo>
                  <a:pt x="11931601" y="1725787"/>
                  <a:pt x="11753624" y="3542249"/>
                  <a:pt x="11811000" y="5572834"/>
                </a:cubicBezTo>
                <a:cubicBezTo>
                  <a:pt x="11834643" y="5991203"/>
                  <a:pt x="11464215" y="6409404"/>
                  <a:pt x="11021134" y="6362700"/>
                </a:cubicBezTo>
                <a:cubicBezTo>
                  <a:pt x="9366919" y="6254135"/>
                  <a:pt x="2991230" y="6205012"/>
                  <a:pt x="789866" y="6362700"/>
                </a:cubicBezTo>
                <a:cubicBezTo>
                  <a:pt x="345176" y="6344211"/>
                  <a:pt x="-60775" y="6016930"/>
                  <a:pt x="0" y="5572834"/>
                </a:cubicBezTo>
                <a:cubicBezTo>
                  <a:pt x="-168793" y="3198122"/>
                  <a:pt x="-144351" y="2525228"/>
                  <a:pt x="0" y="789866"/>
                </a:cubicBezTo>
                <a:close/>
              </a:path>
            </a:pathLst>
          </a:custGeom>
          <a:solidFill>
            <a:schemeClr val="bg1">
              <a:alpha val="84000"/>
            </a:schemeClr>
          </a:solidFill>
          <a:ln w="38100">
            <a:solidFill>
              <a:schemeClr val="accent4">
                <a:lumMod val="75000"/>
              </a:schemeClr>
            </a:solidFill>
            <a:extLst>
              <a:ext uri="{C807C97D-BFC1-408E-A445-0C87EB9F89A2}">
                <ask:lineSketchStyleProps xmlns:ask="http://schemas.microsoft.com/office/drawing/2018/sketchyshapes" xmlns="" sd="3905126099">
                  <a:prstGeom prst="roundRect">
                    <a:avLst>
                      <a:gd name="adj" fmla="val 1241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xmlns="" id="{76A20A28-2CA3-4520-8643-8F21F7E0FB34}"/>
              </a:ext>
            </a:extLst>
          </p:cNvPr>
          <p:cNvPicPr>
            <a:picLocks noChangeAspect="1"/>
          </p:cNvPicPr>
          <p:nvPr/>
        </p:nvPicPr>
        <p:blipFill>
          <a:blip r:embed="rId4">
            <a:alphaModFix amt="86000"/>
            <a:extLst>
              <a:ext uri="{BEBA8EAE-BF5A-486C-A8C5-ECC9F3942E4B}">
                <a14:imgProps xmlns:a14="http://schemas.microsoft.com/office/drawing/2010/main">
                  <a14:imgLayer r:embed="rId5">
                    <a14:imgEffect>
                      <a14:backgroundRemoval t="9574" b="99088" l="1111" r="90000">
                        <a14:foregroundMark x1="13778" y1="35714" x2="8444" y2="45289"/>
                        <a14:foregroundMark x1="8444" y1="45289" x2="8222" y2="51672"/>
                        <a14:foregroundMark x1="2889" y1="41337" x2="1333" y2="50912"/>
                        <a14:foregroundMark x1="1333" y1="50912" x2="2889" y2="52280"/>
                        <a14:foregroundMark x1="19556" y1="99088" x2="38222" y2="91185"/>
                        <a14:foregroundMark x1="54222" y1="48024" x2="61333" y2="56991"/>
                        <a14:backgroundMark x1="19556" y1="35714" x2="21111" y2="41033"/>
                        <a14:backgroundMark x1="68000" y1="22188" x2="84667" y2="37082"/>
                        <a14:backgroundMark x1="84667" y1="37082" x2="84667" y2="37082"/>
                        <a14:backgroundMark x1="69556" y1="30851" x2="73333" y2="46049"/>
                        <a14:backgroundMark x1="73333" y1="46049" x2="73333" y2="46049"/>
                        <a14:backgroundMark x1="52667" y1="40729" x2="52667" y2="42857"/>
                        <a14:backgroundMark x1="11333" y1="63982" x2="12889" y2="90122"/>
                      </a14:backgroundRemoval>
                    </a14:imgEffect>
                    <a14:imgEffect>
                      <a14:colorTemperature colorTemp="8086"/>
                    </a14:imgEffect>
                    <a14:imgEffect>
                      <a14:saturation sat="99000"/>
                    </a14:imgEffect>
                  </a14:imgLayer>
                </a14:imgProps>
              </a:ext>
            </a:extLst>
          </a:blip>
          <a:stretch>
            <a:fillRect/>
          </a:stretch>
        </p:blipFill>
        <p:spPr>
          <a:xfrm>
            <a:off x="15240" y="195005"/>
            <a:ext cx="4556760" cy="6662995"/>
          </a:xfrm>
          <a:prstGeom prst="rect">
            <a:avLst/>
          </a:prstGeom>
          <a:effectLst>
            <a:outerShdw blurRad="50800" dist="38100" dir="18900000" algn="bl" rotWithShape="0">
              <a:prstClr val="black">
                <a:alpha val="40000"/>
              </a:prstClr>
            </a:outerShdw>
          </a:effectLst>
        </p:spPr>
      </p:pic>
      <p:sp>
        <p:nvSpPr>
          <p:cNvPr id="8" name="TextBox 7">
            <a:extLst>
              <a:ext uri="{FF2B5EF4-FFF2-40B4-BE49-F238E27FC236}">
                <a16:creationId xmlns:a16="http://schemas.microsoft.com/office/drawing/2014/main" xmlns="" id="{083B324D-7656-441A-890F-E51AF6EAB485}"/>
              </a:ext>
            </a:extLst>
          </p:cNvPr>
          <p:cNvSpPr txBox="1"/>
          <p:nvPr/>
        </p:nvSpPr>
        <p:spPr>
          <a:xfrm>
            <a:off x="5486400" y="685800"/>
            <a:ext cx="2662588" cy="1015663"/>
          </a:xfrm>
          <a:prstGeom prst="rect">
            <a:avLst/>
          </a:prstGeom>
          <a:noFill/>
        </p:spPr>
        <p:txBody>
          <a:bodyPr wrap="none" lIns="0" tIns="0" rIns="0" bIns="0" rtlCol="0">
            <a:spAutoFit/>
          </a:bodyPr>
          <a:lstStyle/>
          <a:p>
            <a:pPr algn="l"/>
            <a:r>
              <a:rPr lang="en-SG" sz="6600" b="1">
                <a:solidFill>
                  <a:schemeClr val="accent2">
                    <a:lumMod val="75000"/>
                  </a:schemeClr>
                </a:solidFill>
                <a:latin typeface="#9Slide03 SVNSquare" panose="02040603050506020204" pitchFamily="18" charset="0"/>
              </a:rPr>
              <a:t>DẶN DÒ</a:t>
            </a:r>
            <a:endParaRPr lang="en-US" sz="6600" b="1">
              <a:solidFill>
                <a:schemeClr val="accent2">
                  <a:lumMod val="75000"/>
                </a:schemeClr>
              </a:solidFill>
              <a:latin typeface="#9Slide03 SVNSquare" panose="02040603050506020204" pitchFamily="18" charset="0"/>
            </a:endParaRPr>
          </a:p>
        </p:txBody>
      </p:sp>
      <p:sp>
        <p:nvSpPr>
          <p:cNvPr id="9" name="TextBox 8">
            <a:extLst>
              <a:ext uri="{FF2B5EF4-FFF2-40B4-BE49-F238E27FC236}">
                <a16:creationId xmlns:a16="http://schemas.microsoft.com/office/drawing/2014/main" xmlns="" id="{DC2DFF34-5612-47E9-B986-663C763C9D8D}"/>
              </a:ext>
            </a:extLst>
          </p:cNvPr>
          <p:cNvSpPr txBox="1"/>
          <p:nvPr/>
        </p:nvSpPr>
        <p:spPr>
          <a:xfrm>
            <a:off x="3352800" y="2057400"/>
            <a:ext cx="8144858" cy="1692771"/>
          </a:xfrm>
          <a:prstGeom prst="rect">
            <a:avLst/>
          </a:prstGeom>
          <a:noFill/>
        </p:spPr>
        <p:txBody>
          <a:bodyPr wrap="none" lIns="0" tIns="0" rIns="0" bIns="0" rtlCol="0">
            <a:spAutoFit/>
          </a:bodyPr>
          <a:lstStyle/>
          <a:p>
            <a:pPr algn="just">
              <a:lnSpc>
                <a:spcPct val="150000"/>
              </a:lnSpc>
            </a:pPr>
            <a:r>
              <a:rPr lang="en-SG" sz="4400" b="1" dirty="0">
                <a:latin typeface="Calibri" panose="020F0502020204030204" pitchFamily="34" charset="0"/>
                <a:cs typeface="Calibri" panose="020F0502020204030204" pitchFamily="34" charset="0"/>
              </a:rPr>
              <a:t>- </a:t>
            </a:r>
            <a:r>
              <a:rPr lang="en-SG" sz="4400" b="1" dirty="0" err="1">
                <a:latin typeface="Calibri" panose="020F0502020204030204" pitchFamily="34" charset="0"/>
                <a:cs typeface="Calibri" panose="020F0502020204030204" pitchFamily="34" charset="0"/>
              </a:rPr>
              <a:t>Luyện</a:t>
            </a:r>
            <a:r>
              <a:rPr lang="en-SG" sz="4400" b="1" dirty="0">
                <a:latin typeface="Calibri" panose="020F0502020204030204" pitchFamily="34" charset="0"/>
                <a:cs typeface="Calibri" panose="020F0502020204030204" pitchFamily="34" charset="0"/>
              </a:rPr>
              <a:t> </a:t>
            </a:r>
            <a:r>
              <a:rPr lang="en-SG" sz="4400" b="1" dirty="0" err="1">
                <a:latin typeface="Calibri" panose="020F0502020204030204" pitchFamily="34" charset="0"/>
                <a:cs typeface="Calibri" panose="020F0502020204030204" pitchFamily="34" charset="0"/>
              </a:rPr>
              <a:t>đọc</a:t>
            </a:r>
            <a:r>
              <a:rPr lang="en-SG" sz="4400" b="1" dirty="0">
                <a:latin typeface="Calibri" panose="020F0502020204030204" pitchFamily="34" charset="0"/>
                <a:cs typeface="Calibri" panose="020F0502020204030204" pitchFamily="34" charset="0"/>
              </a:rPr>
              <a:t> </a:t>
            </a:r>
            <a:r>
              <a:rPr lang="en-SG" sz="4400" b="1" dirty="0" err="1">
                <a:latin typeface="Calibri" panose="020F0502020204030204" pitchFamily="34" charset="0"/>
                <a:cs typeface="Calibri" panose="020F0502020204030204" pitchFamily="34" charset="0"/>
              </a:rPr>
              <a:t>lại</a:t>
            </a:r>
            <a:r>
              <a:rPr lang="en-SG" sz="4400" b="1" dirty="0">
                <a:latin typeface="Calibri" panose="020F0502020204030204" pitchFamily="34" charset="0"/>
                <a:cs typeface="Calibri" panose="020F0502020204030204" pitchFamily="34" charset="0"/>
              </a:rPr>
              <a:t> </a:t>
            </a:r>
            <a:r>
              <a:rPr lang="en-SG" sz="4400" b="1" dirty="0" err="1">
                <a:latin typeface="Calibri" panose="020F0502020204030204" pitchFamily="34" charset="0"/>
                <a:cs typeface="Calibri" panose="020F0502020204030204" pitchFamily="34" charset="0"/>
              </a:rPr>
              <a:t>bài</a:t>
            </a:r>
            <a:r>
              <a:rPr lang="en-SG" sz="4400" b="1" dirty="0">
                <a:latin typeface="Calibri" panose="020F0502020204030204" pitchFamily="34" charset="0"/>
                <a:cs typeface="Calibri" panose="020F0502020204030204" pitchFamily="34" charset="0"/>
              </a:rPr>
              <a:t>.</a:t>
            </a:r>
          </a:p>
          <a:p>
            <a:pPr algn="just"/>
            <a:r>
              <a:rPr lang="en-SG" sz="4400" b="1" dirty="0">
                <a:latin typeface="Calibri" panose="020F0502020204030204" pitchFamily="34" charset="0"/>
                <a:cs typeface="Calibri" panose="020F0502020204030204" pitchFamily="34" charset="0"/>
              </a:rPr>
              <a:t>- </a:t>
            </a:r>
            <a:r>
              <a:rPr lang="en-SG" sz="4400" b="1" dirty="0" err="1">
                <a:latin typeface="Calibri" panose="020F0502020204030204" pitchFamily="34" charset="0"/>
                <a:cs typeface="Calibri" panose="020F0502020204030204" pitchFamily="34" charset="0"/>
              </a:rPr>
              <a:t>Chuẩn</a:t>
            </a:r>
            <a:r>
              <a:rPr lang="en-SG" sz="4400" b="1" dirty="0">
                <a:latin typeface="Calibri" panose="020F0502020204030204" pitchFamily="34" charset="0"/>
                <a:cs typeface="Calibri" panose="020F0502020204030204" pitchFamily="34" charset="0"/>
              </a:rPr>
              <a:t> </a:t>
            </a:r>
            <a:r>
              <a:rPr lang="en-SG" sz="4400" b="1" dirty="0" err="1">
                <a:latin typeface="Calibri" panose="020F0502020204030204" pitchFamily="34" charset="0"/>
                <a:cs typeface="Calibri" panose="020F0502020204030204" pitchFamily="34" charset="0"/>
              </a:rPr>
              <a:t>bị</a:t>
            </a:r>
            <a:r>
              <a:rPr lang="en-SG" sz="4400" b="1" dirty="0">
                <a:latin typeface="Calibri" panose="020F0502020204030204" pitchFamily="34" charset="0"/>
                <a:cs typeface="Calibri" panose="020F0502020204030204" pitchFamily="34" charset="0"/>
              </a:rPr>
              <a:t> </a:t>
            </a:r>
            <a:r>
              <a:rPr lang="en-SG" sz="4400" b="1" dirty="0" err="1">
                <a:latin typeface="Calibri" panose="020F0502020204030204" pitchFamily="34" charset="0"/>
                <a:cs typeface="Calibri" panose="020F0502020204030204" pitchFamily="34" charset="0"/>
              </a:rPr>
              <a:t>bài</a:t>
            </a:r>
            <a:r>
              <a:rPr lang="en-SG" sz="4400" b="1" dirty="0">
                <a:latin typeface="Calibri" panose="020F0502020204030204" pitchFamily="34" charset="0"/>
                <a:cs typeface="Calibri" panose="020F0502020204030204" pitchFamily="34" charset="0"/>
              </a:rPr>
              <a:t> "</a:t>
            </a:r>
            <a:r>
              <a:rPr lang="en-SG" sz="4400" b="1" dirty="0" err="1">
                <a:latin typeface="Calibri" panose="020F0502020204030204" pitchFamily="34" charset="0"/>
                <a:cs typeface="Calibri" panose="020F0502020204030204" pitchFamily="34" charset="0"/>
              </a:rPr>
              <a:t>Bầm</a:t>
            </a:r>
            <a:r>
              <a:rPr lang="en-SG" sz="4400" b="1" dirty="0">
                <a:latin typeface="Calibri" panose="020F0502020204030204" pitchFamily="34" charset="0"/>
                <a:cs typeface="Calibri" panose="020F0502020204030204" pitchFamily="34" charset="0"/>
              </a:rPr>
              <a:t> </a:t>
            </a:r>
            <a:r>
              <a:rPr lang="en-SG" sz="4400" b="1" dirty="0" err="1">
                <a:latin typeface="Calibri" panose="020F0502020204030204" pitchFamily="34" charset="0"/>
                <a:cs typeface="Calibri" panose="020F0502020204030204" pitchFamily="34" charset="0"/>
              </a:rPr>
              <a:t>ơi</a:t>
            </a:r>
            <a:r>
              <a:rPr lang="en-SG" sz="4400" b="1" dirty="0">
                <a:latin typeface="Calibri" panose="020F0502020204030204" pitchFamily="34" charset="0"/>
                <a:cs typeface="Calibri" panose="020F0502020204030204" pitchFamily="34" charset="0"/>
              </a:rPr>
              <a:t>!", SGK/130.</a:t>
            </a:r>
            <a:endParaRPr lang="en-US" sz="44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052795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50684A3F-8CC0-42A4-8912-76E5792693E6}"/>
              </a:ext>
            </a:extLst>
          </p:cNvPr>
          <p:cNvSpPr/>
          <p:nvPr/>
        </p:nvSpPr>
        <p:spPr>
          <a:xfrm>
            <a:off x="0" y="0"/>
            <a:ext cx="6096000" cy="6858000"/>
          </a:xfrm>
          <a:prstGeom prst="rect">
            <a:avLst/>
          </a:prstGeom>
          <a:solidFill>
            <a:srgbClr val="454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xmlns="" id="{4021B581-3938-490C-9469-72BC39540CB2}"/>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496"/>
                    </a14:imgEffect>
                    <a14:imgEffect>
                      <a14:saturation sat="112000"/>
                    </a14:imgEffect>
                  </a14:imgLayer>
                </a14:imgProps>
              </a:ext>
            </a:extLst>
          </a:blip>
          <a:srcRect l="4159" r="41261" b="20997"/>
          <a:stretch/>
        </p:blipFill>
        <p:spPr>
          <a:xfrm>
            <a:off x="4191000" y="0"/>
            <a:ext cx="8001000" cy="6858000"/>
          </a:xfrm>
          <a:prstGeom prst="rect">
            <a:avLst/>
          </a:prstGeom>
        </p:spPr>
      </p:pic>
      <p:sp>
        <p:nvSpPr>
          <p:cNvPr id="5" name="TextBox 4">
            <a:extLst>
              <a:ext uri="{FF2B5EF4-FFF2-40B4-BE49-F238E27FC236}">
                <a16:creationId xmlns:a16="http://schemas.microsoft.com/office/drawing/2014/main" xmlns="" id="{206B9E1C-6AB5-4786-A3B0-CC0F8AE61EE4}"/>
              </a:ext>
            </a:extLst>
          </p:cNvPr>
          <p:cNvSpPr txBox="1"/>
          <p:nvPr/>
        </p:nvSpPr>
        <p:spPr>
          <a:xfrm>
            <a:off x="609600" y="536625"/>
            <a:ext cx="6570710" cy="1015663"/>
          </a:xfrm>
          <a:prstGeom prst="rect">
            <a:avLst/>
          </a:prstGeom>
          <a:noFill/>
        </p:spPr>
        <p:txBody>
          <a:bodyPr wrap="none" lIns="0" tIns="0" rIns="0" bIns="0" rtlCol="0">
            <a:spAutoFit/>
          </a:bodyPr>
          <a:lstStyle/>
          <a:p>
            <a:pPr algn="l"/>
            <a:r>
              <a:rPr lang="en-SG" sz="6600" b="1" dirty="0">
                <a:solidFill>
                  <a:schemeClr val="accent4">
                    <a:lumMod val="60000"/>
                    <a:lumOff val="40000"/>
                  </a:schemeClr>
                </a:solidFill>
                <a:latin typeface="#9Slide03 SVNSquare" panose="02040603050506020204" pitchFamily="18" charset="0"/>
              </a:rPr>
              <a:t>YÊU CẦU CẦN ĐẠT</a:t>
            </a:r>
            <a:endParaRPr lang="en-US" sz="6600" b="1" dirty="0">
              <a:solidFill>
                <a:schemeClr val="accent4">
                  <a:lumMod val="60000"/>
                  <a:lumOff val="40000"/>
                </a:schemeClr>
              </a:solidFill>
              <a:latin typeface="#9Slide03 SVNSquare" panose="02040603050506020204" pitchFamily="18" charset="0"/>
            </a:endParaRPr>
          </a:p>
        </p:txBody>
      </p:sp>
      <p:sp>
        <p:nvSpPr>
          <p:cNvPr id="6" name="TextBox 5">
            <a:extLst>
              <a:ext uri="{FF2B5EF4-FFF2-40B4-BE49-F238E27FC236}">
                <a16:creationId xmlns:a16="http://schemas.microsoft.com/office/drawing/2014/main" xmlns="" id="{80D145CE-53FA-46DE-9D7D-E13BA79BE069}"/>
              </a:ext>
            </a:extLst>
          </p:cNvPr>
          <p:cNvSpPr txBox="1"/>
          <p:nvPr/>
        </p:nvSpPr>
        <p:spPr>
          <a:xfrm>
            <a:off x="420550" y="2073146"/>
            <a:ext cx="6465183" cy="1107996"/>
          </a:xfrm>
          <a:prstGeom prst="rect">
            <a:avLst/>
          </a:prstGeom>
          <a:noFill/>
        </p:spPr>
        <p:txBody>
          <a:bodyPr wrap="square" lIns="0" tIns="0" rIns="0" bIns="0" rtlCol="0">
            <a:spAutoFit/>
          </a:bodyPr>
          <a:lstStyle/>
          <a:p>
            <a:pPr algn="just"/>
            <a:r>
              <a:rPr lang="en-SG" sz="3600">
                <a:solidFill>
                  <a:schemeClr val="bg1"/>
                </a:solidFill>
                <a:latin typeface="Calibri" panose="020F0502020204030204" pitchFamily="34" charset="0"/>
                <a:cs typeface="Calibri" panose="020F0502020204030204" pitchFamily="34" charset="0"/>
              </a:rPr>
              <a:t>- Hiểu các từ ngữ khó trong bài, diễn biến của truyện.</a:t>
            </a:r>
            <a:endParaRPr lang="en-US" sz="3600">
              <a:solidFill>
                <a:schemeClr val="bg1"/>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xmlns="" id="{2A754427-12EF-493D-9F48-B3C2B901D4C6}"/>
              </a:ext>
            </a:extLst>
          </p:cNvPr>
          <p:cNvSpPr txBox="1"/>
          <p:nvPr/>
        </p:nvSpPr>
        <p:spPr>
          <a:xfrm>
            <a:off x="340577" y="3445907"/>
            <a:ext cx="8293608" cy="646331"/>
          </a:xfrm>
          <a:prstGeom prst="rect">
            <a:avLst/>
          </a:prstGeom>
          <a:noFill/>
        </p:spPr>
        <p:txBody>
          <a:bodyPr wrap="square">
            <a:spAutoFit/>
          </a:bodyPr>
          <a:lstStyle/>
          <a:p>
            <a:r>
              <a:rPr lang="en-US" sz="3600">
                <a:solidFill>
                  <a:schemeClr val="bg1"/>
                </a:solidFill>
                <a:latin typeface="Calibri" panose="020F0502020204030204" pitchFamily="34" charset="0"/>
                <a:cs typeface="Calibri" panose="020F0502020204030204" pitchFamily="34" charset="0"/>
              </a:rPr>
              <a:t>- Đọc diễn cảm bài văn.</a:t>
            </a:r>
          </a:p>
        </p:txBody>
      </p:sp>
      <p:sp>
        <p:nvSpPr>
          <p:cNvPr id="10" name="TextBox 9">
            <a:extLst>
              <a:ext uri="{FF2B5EF4-FFF2-40B4-BE49-F238E27FC236}">
                <a16:creationId xmlns:a16="http://schemas.microsoft.com/office/drawing/2014/main" xmlns="" id="{8841EA55-5197-41F3-A5A7-C9EAB1B62829}"/>
              </a:ext>
            </a:extLst>
          </p:cNvPr>
          <p:cNvSpPr txBox="1"/>
          <p:nvPr/>
        </p:nvSpPr>
        <p:spPr>
          <a:xfrm>
            <a:off x="340577" y="4419600"/>
            <a:ext cx="8522583" cy="1754326"/>
          </a:xfrm>
          <a:prstGeom prst="rect">
            <a:avLst/>
          </a:prstGeom>
          <a:noFill/>
        </p:spPr>
        <p:txBody>
          <a:bodyPr wrap="square">
            <a:spAutoFit/>
          </a:bodyPr>
          <a:lstStyle/>
          <a:p>
            <a:pPr algn="just"/>
            <a:r>
              <a:rPr lang="en-US" sz="3600">
                <a:solidFill>
                  <a:schemeClr val="bg1"/>
                </a:solidFill>
                <a:latin typeface="Calibri" panose="020F0502020204030204" pitchFamily="34" charset="0"/>
                <a:cs typeface="Calibri" panose="020F0502020204030204" pitchFamily="34" charset="0"/>
              </a:rPr>
              <a:t>- Hiểu nguyện vọng, lòng nhiệt thành của một phụ nữ dũng cảm muốn làm việc lớn, đóng góp công sức cho cách mạng.</a:t>
            </a:r>
          </a:p>
        </p:txBody>
      </p:sp>
    </p:spTree>
    <p:extLst>
      <p:ext uri="{BB962C8B-B14F-4D97-AF65-F5344CB8AC3E}">
        <p14:creationId xmlns:p14="http://schemas.microsoft.com/office/powerpoint/2010/main" val="350883489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1000"/>
                                        <p:tgtEl>
                                          <p:spTgt spid="8">
                                            <p:txEl>
                                              <p:pRg st="0" end="0"/>
                                            </p:txEl>
                                          </p:spTgt>
                                        </p:tgtEl>
                                      </p:cBhvr>
                                    </p:animEffect>
                                    <p:anim calcmode="lin" valueType="num">
                                      <p:cBhvr>
                                        <p:cTn id="20"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0D3A2B66-195A-44E3-A909-C171F4EAF580}"/>
              </a:ext>
            </a:extLst>
          </p:cNvPr>
          <p:cNvSpPr/>
          <p:nvPr/>
        </p:nvSpPr>
        <p:spPr>
          <a:xfrm>
            <a:off x="4572000" y="0"/>
            <a:ext cx="7620000" cy="6858000"/>
          </a:xfrm>
          <a:prstGeom prst="rect">
            <a:avLst/>
          </a:prstGeom>
          <a:solidFill>
            <a:srgbClr val="454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xmlns="" id="{D4AFDD75-012B-42CA-B824-C820ED87B8E0}"/>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496"/>
                    </a14:imgEffect>
                    <a14:imgEffect>
                      <a14:saturation sat="112000"/>
                    </a14:imgEffect>
                  </a14:imgLayer>
                </a14:imgProps>
              </a:ext>
            </a:extLst>
          </a:blip>
          <a:srcRect l="59035" r="4356" b="20997"/>
          <a:stretch/>
        </p:blipFill>
        <p:spPr>
          <a:xfrm>
            <a:off x="6096" y="0"/>
            <a:ext cx="5364482" cy="6858000"/>
          </a:xfrm>
          <a:prstGeom prst="rect">
            <a:avLst/>
          </a:prstGeom>
        </p:spPr>
      </p:pic>
      <p:pic>
        <p:nvPicPr>
          <p:cNvPr id="5" name="Picture 4">
            <a:extLst>
              <a:ext uri="{FF2B5EF4-FFF2-40B4-BE49-F238E27FC236}">
                <a16:creationId xmlns:a16="http://schemas.microsoft.com/office/drawing/2014/main" xmlns="" id="{56D4D940-CA57-483A-B52B-2CCB7F5CF075}"/>
              </a:ext>
            </a:extLst>
          </p:cNvPr>
          <p:cNvPicPr>
            <a:picLocks noChangeAspect="1"/>
          </p:cNvPicPr>
          <p:nvPr/>
        </p:nvPicPr>
        <p:blipFill>
          <a:blip r:embed="rId4">
            <a:alphaModFix amt="86000"/>
            <a:extLst>
              <a:ext uri="{BEBA8EAE-BF5A-486C-A8C5-ECC9F3942E4B}">
                <a14:imgProps xmlns:a14="http://schemas.microsoft.com/office/drawing/2010/main">
                  <a14:imgLayer r:embed="rId5">
                    <a14:imgEffect>
                      <a14:backgroundRemoval t="9574" b="99088" l="1111" r="90000">
                        <a14:foregroundMark x1="13778" y1="35714" x2="8444" y2="45289"/>
                        <a14:foregroundMark x1="8444" y1="45289" x2="8222" y2="51672"/>
                        <a14:foregroundMark x1="2889" y1="41337" x2="1333" y2="50912"/>
                        <a14:foregroundMark x1="1333" y1="50912" x2="2889" y2="52280"/>
                        <a14:foregroundMark x1="19556" y1="99088" x2="38222" y2="91185"/>
                        <a14:foregroundMark x1="54222" y1="48024" x2="61333" y2="56991"/>
                        <a14:backgroundMark x1="19556" y1="35714" x2="21111" y2="41033"/>
                        <a14:backgroundMark x1="68000" y1="22188" x2="84667" y2="37082"/>
                        <a14:backgroundMark x1="84667" y1="37082" x2="84667" y2="37082"/>
                        <a14:backgroundMark x1="69556" y1="30851" x2="73333" y2="46049"/>
                        <a14:backgroundMark x1="73333" y1="46049" x2="73333" y2="46049"/>
                        <a14:backgroundMark x1="52667" y1="40729" x2="52667" y2="42857"/>
                        <a14:backgroundMark x1="11333" y1="63982" x2="12889" y2="90122"/>
                      </a14:backgroundRemoval>
                    </a14:imgEffect>
                    <a14:imgEffect>
                      <a14:colorTemperature colorTemp="8086"/>
                    </a14:imgEffect>
                    <a14:imgEffect>
                      <a14:saturation sat="99000"/>
                    </a14:imgEffect>
                  </a14:imgLayer>
                </a14:imgProps>
              </a:ext>
            </a:extLst>
          </a:blip>
          <a:stretch>
            <a:fillRect/>
          </a:stretch>
        </p:blipFill>
        <p:spPr>
          <a:xfrm flipH="1">
            <a:off x="7629144" y="195005"/>
            <a:ext cx="4556760" cy="6662995"/>
          </a:xfrm>
          <a:prstGeom prst="rect">
            <a:avLst/>
          </a:prstGeom>
          <a:effectLst>
            <a:outerShdw blurRad="50800" dist="38100" dir="18900000" algn="bl" rotWithShape="0">
              <a:prstClr val="black">
                <a:alpha val="40000"/>
              </a:prstClr>
            </a:outerShdw>
          </a:effectLst>
        </p:spPr>
      </p:pic>
      <p:sp>
        <p:nvSpPr>
          <p:cNvPr id="10" name="Rectangle: Diagonal Corners Rounded 9">
            <a:extLst>
              <a:ext uri="{FF2B5EF4-FFF2-40B4-BE49-F238E27FC236}">
                <a16:creationId xmlns:a16="http://schemas.microsoft.com/office/drawing/2014/main" xmlns="" id="{0E41F611-AA9E-4F16-BA12-411715E6AB26}"/>
              </a:ext>
            </a:extLst>
          </p:cNvPr>
          <p:cNvSpPr/>
          <p:nvPr/>
        </p:nvSpPr>
        <p:spPr>
          <a:xfrm>
            <a:off x="2688337" y="762000"/>
            <a:ext cx="5693662" cy="1524000"/>
          </a:xfrm>
          <a:prstGeom prst="round2DiagRect">
            <a:avLst>
              <a:gd name="adj1" fmla="val 46667"/>
              <a:gd name="adj2" fmla="val 10800"/>
            </a:avLst>
          </a:prstGeom>
          <a:solidFill>
            <a:schemeClr val="bg2">
              <a:lumMod val="9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5400">
                <a:solidFill>
                  <a:schemeClr val="tx1">
                    <a:lumMod val="95000"/>
                    <a:lumOff val="5000"/>
                  </a:schemeClr>
                </a:solidFill>
                <a:latin typeface="#9Slide03 Maven Pro Black" panose="00000A00000000000000" pitchFamily="2" charset="0"/>
              </a:rPr>
              <a:t>LUYỆN ĐỌC</a:t>
            </a:r>
            <a:endParaRPr lang="en-US" sz="5400">
              <a:solidFill>
                <a:schemeClr val="tx1">
                  <a:lumMod val="95000"/>
                  <a:lumOff val="5000"/>
                </a:schemeClr>
              </a:solidFill>
              <a:latin typeface="#9Slide03 Maven Pro Black" panose="00000A00000000000000" pitchFamily="2" charset="0"/>
            </a:endParaRPr>
          </a:p>
        </p:txBody>
      </p:sp>
      <p:sp>
        <p:nvSpPr>
          <p:cNvPr id="11" name="Rectangle: Diagonal Corners Rounded 10">
            <a:extLst>
              <a:ext uri="{FF2B5EF4-FFF2-40B4-BE49-F238E27FC236}">
                <a16:creationId xmlns:a16="http://schemas.microsoft.com/office/drawing/2014/main" xmlns="" id="{FEB1FF21-7D98-461D-8001-35314B669433}"/>
              </a:ext>
            </a:extLst>
          </p:cNvPr>
          <p:cNvSpPr/>
          <p:nvPr/>
        </p:nvSpPr>
        <p:spPr>
          <a:xfrm>
            <a:off x="2688337" y="2612102"/>
            <a:ext cx="5693662" cy="1524000"/>
          </a:xfrm>
          <a:prstGeom prst="round2DiagRect">
            <a:avLst>
              <a:gd name="adj1" fmla="val 46667"/>
              <a:gd name="adj2" fmla="val 10800"/>
            </a:avLst>
          </a:prstGeom>
          <a:solidFill>
            <a:schemeClr val="bg2">
              <a:lumMod val="9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5400">
                <a:solidFill>
                  <a:schemeClr val="tx1">
                    <a:lumMod val="95000"/>
                    <a:lumOff val="5000"/>
                  </a:schemeClr>
                </a:solidFill>
                <a:latin typeface="#9Slide03 Maven Pro Black" panose="00000A00000000000000" pitchFamily="2" charset="0"/>
              </a:rPr>
              <a:t>TÌM HIỂU BÀI</a:t>
            </a:r>
            <a:endParaRPr lang="en-US" sz="5400">
              <a:solidFill>
                <a:schemeClr val="tx1">
                  <a:lumMod val="95000"/>
                  <a:lumOff val="5000"/>
                </a:schemeClr>
              </a:solidFill>
              <a:latin typeface="#9Slide03 Maven Pro Black" panose="00000A00000000000000" pitchFamily="2" charset="0"/>
            </a:endParaRPr>
          </a:p>
        </p:txBody>
      </p:sp>
      <p:sp>
        <p:nvSpPr>
          <p:cNvPr id="12" name="Rectangle: Diagonal Corners Rounded 11">
            <a:extLst>
              <a:ext uri="{FF2B5EF4-FFF2-40B4-BE49-F238E27FC236}">
                <a16:creationId xmlns:a16="http://schemas.microsoft.com/office/drawing/2014/main" xmlns="" id="{6585D171-BDBD-49FF-A578-B53D118744FC}"/>
              </a:ext>
            </a:extLst>
          </p:cNvPr>
          <p:cNvSpPr/>
          <p:nvPr/>
        </p:nvSpPr>
        <p:spPr>
          <a:xfrm>
            <a:off x="2663950" y="4462205"/>
            <a:ext cx="5718049" cy="1524000"/>
          </a:xfrm>
          <a:prstGeom prst="round2DiagRect">
            <a:avLst>
              <a:gd name="adj1" fmla="val 46667"/>
              <a:gd name="adj2" fmla="val 10800"/>
            </a:avLst>
          </a:prstGeom>
          <a:solidFill>
            <a:schemeClr val="bg2">
              <a:lumMod val="9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5400">
                <a:solidFill>
                  <a:schemeClr val="tx1">
                    <a:lumMod val="95000"/>
                    <a:lumOff val="5000"/>
                  </a:schemeClr>
                </a:solidFill>
                <a:latin typeface="#9Slide03 Maven Pro Black" panose="00000A00000000000000" pitchFamily="2" charset="0"/>
              </a:rPr>
              <a:t>ĐỌC DIỄN CẢM</a:t>
            </a:r>
            <a:endParaRPr lang="en-US" sz="5400">
              <a:solidFill>
                <a:schemeClr val="tx1">
                  <a:lumMod val="95000"/>
                  <a:lumOff val="5000"/>
                </a:schemeClr>
              </a:solidFill>
              <a:latin typeface="#9Slide03 Maven Pro Black" panose="00000A00000000000000" pitchFamily="2" charset="0"/>
            </a:endParaRPr>
          </a:p>
        </p:txBody>
      </p:sp>
    </p:spTree>
    <p:extLst>
      <p:ext uri="{BB962C8B-B14F-4D97-AF65-F5344CB8AC3E}">
        <p14:creationId xmlns:p14="http://schemas.microsoft.com/office/powerpoint/2010/main" val="1985216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8CD09066-2EEE-4C59-8AA1-151665929D9D}"/>
              </a:ext>
            </a:extLst>
          </p:cNvPr>
          <p:cNvPicPr>
            <a:picLocks noChangeAspect="1"/>
          </p:cNvPicPr>
          <p:nvPr/>
        </p:nvPicPr>
        <p:blipFill rotWithShape="1">
          <a:blip r:embed="rId2"/>
          <a:srcRect l="8107" r="5226" b="17515"/>
          <a:stretch/>
        </p:blipFill>
        <p:spPr>
          <a:xfrm>
            <a:off x="0" y="-15241"/>
            <a:ext cx="12192000" cy="6873241"/>
          </a:xfrm>
          <a:prstGeom prst="rect">
            <a:avLst/>
          </a:prstGeom>
        </p:spPr>
      </p:pic>
      <p:sp>
        <p:nvSpPr>
          <p:cNvPr id="4" name="Rectangle: Rounded Corners 3">
            <a:extLst>
              <a:ext uri="{FF2B5EF4-FFF2-40B4-BE49-F238E27FC236}">
                <a16:creationId xmlns:a16="http://schemas.microsoft.com/office/drawing/2014/main" xmlns="" id="{A7968816-5AE6-4417-A9B0-8D184CB020D7}"/>
              </a:ext>
            </a:extLst>
          </p:cNvPr>
          <p:cNvSpPr/>
          <p:nvPr/>
        </p:nvSpPr>
        <p:spPr>
          <a:xfrm>
            <a:off x="190500" y="247650"/>
            <a:ext cx="11811000" cy="6362700"/>
          </a:xfrm>
          <a:custGeom>
            <a:avLst/>
            <a:gdLst>
              <a:gd name="connsiteX0" fmla="*/ 0 w 11811000"/>
              <a:gd name="connsiteY0" fmla="*/ 789866 h 6362700"/>
              <a:gd name="connsiteX1" fmla="*/ 789866 w 11811000"/>
              <a:gd name="connsiteY1" fmla="*/ 0 h 6362700"/>
              <a:gd name="connsiteX2" fmla="*/ 11021134 w 11811000"/>
              <a:gd name="connsiteY2" fmla="*/ 0 h 6362700"/>
              <a:gd name="connsiteX3" fmla="*/ 11811000 w 11811000"/>
              <a:gd name="connsiteY3" fmla="*/ 789866 h 6362700"/>
              <a:gd name="connsiteX4" fmla="*/ 11811000 w 11811000"/>
              <a:gd name="connsiteY4" fmla="*/ 5572834 h 6362700"/>
              <a:gd name="connsiteX5" fmla="*/ 11021134 w 11811000"/>
              <a:gd name="connsiteY5" fmla="*/ 6362700 h 6362700"/>
              <a:gd name="connsiteX6" fmla="*/ 789866 w 11811000"/>
              <a:gd name="connsiteY6" fmla="*/ 6362700 h 6362700"/>
              <a:gd name="connsiteX7" fmla="*/ 0 w 11811000"/>
              <a:gd name="connsiteY7" fmla="*/ 5572834 h 6362700"/>
              <a:gd name="connsiteX8" fmla="*/ 0 w 11811000"/>
              <a:gd name="connsiteY8" fmla="*/ 789866 h 636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6362700" fill="none" extrusionOk="0">
                <a:moveTo>
                  <a:pt x="0" y="789866"/>
                </a:moveTo>
                <a:cubicBezTo>
                  <a:pt x="53136" y="288561"/>
                  <a:pt x="381492" y="51225"/>
                  <a:pt x="789866" y="0"/>
                </a:cubicBezTo>
                <a:cubicBezTo>
                  <a:pt x="2709807" y="-86585"/>
                  <a:pt x="9889967" y="93677"/>
                  <a:pt x="11021134" y="0"/>
                </a:cubicBezTo>
                <a:cubicBezTo>
                  <a:pt x="11520033" y="20776"/>
                  <a:pt x="11800265" y="317641"/>
                  <a:pt x="11811000" y="789866"/>
                </a:cubicBezTo>
                <a:cubicBezTo>
                  <a:pt x="11774229" y="1801393"/>
                  <a:pt x="11961282" y="4677789"/>
                  <a:pt x="11811000" y="5572834"/>
                </a:cubicBezTo>
                <a:cubicBezTo>
                  <a:pt x="11790729" y="6047961"/>
                  <a:pt x="11379855" y="6324073"/>
                  <a:pt x="11021134" y="6362700"/>
                </a:cubicBezTo>
                <a:cubicBezTo>
                  <a:pt x="9315568" y="6206776"/>
                  <a:pt x="2730747" y="6197373"/>
                  <a:pt x="789866" y="6362700"/>
                </a:cubicBezTo>
                <a:cubicBezTo>
                  <a:pt x="315497" y="6322157"/>
                  <a:pt x="2121" y="5990662"/>
                  <a:pt x="0" y="5572834"/>
                </a:cubicBezTo>
                <a:cubicBezTo>
                  <a:pt x="-162729" y="3190942"/>
                  <a:pt x="108828" y="2096914"/>
                  <a:pt x="0" y="789866"/>
                </a:cubicBezTo>
                <a:close/>
              </a:path>
              <a:path w="11811000" h="6362700" stroke="0" extrusionOk="0">
                <a:moveTo>
                  <a:pt x="0" y="789866"/>
                </a:moveTo>
                <a:cubicBezTo>
                  <a:pt x="-22828" y="326581"/>
                  <a:pt x="298032" y="-43941"/>
                  <a:pt x="789866" y="0"/>
                </a:cubicBezTo>
                <a:cubicBezTo>
                  <a:pt x="2891088" y="-77135"/>
                  <a:pt x="8594010" y="120992"/>
                  <a:pt x="11021134" y="0"/>
                </a:cubicBezTo>
                <a:cubicBezTo>
                  <a:pt x="11448308" y="-16736"/>
                  <a:pt x="11752125" y="327218"/>
                  <a:pt x="11811000" y="789866"/>
                </a:cubicBezTo>
                <a:cubicBezTo>
                  <a:pt x="11931601" y="1725787"/>
                  <a:pt x="11753624" y="3542249"/>
                  <a:pt x="11811000" y="5572834"/>
                </a:cubicBezTo>
                <a:cubicBezTo>
                  <a:pt x="11834643" y="5991203"/>
                  <a:pt x="11464215" y="6409404"/>
                  <a:pt x="11021134" y="6362700"/>
                </a:cubicBezTo>
                <a:cubicBezTo>
                  <a:pt x="9366919" y="6254135"/>
                  <a:pt x="2991230" y="6205012"/>
                  <a:pt x="789866" y="6362700"/>
                </a:cubicBezTo>
                <a:cubicBezTo>
                  <a:pt x="345176" y="6344211"/>
                  <a:pt x="-60775" y="6016930"/>
                  <a:pt x="0" y="5572834"/>
                </a:cubicBezTo>
                <a:cubicBezTo>
                  <a:pt x="-168793" y="3198122"/>
                  <a:pt x="-144351" y="2525228"/>
                  <a:pt x="0" y="789866"/>
                </a:cubicBezTo>
                <a:close/>
              </a:path>
            </a:pathLst>
          </a:custGeom>
          <a:solidFill>
            <a:schemeClr val="bg1">
              <a:alpha val="84000"/>
            </a:schemeClr>
          </a:solidFill>
          <a:ln w="38100">
            <a:solidFill>
              <a:schemeClr val="accent4">
                <a:lumMod val="75000"/>
              </a:schemeClr>
            </a:solidFill>
            <a:extLst>
              <a:ext uri="{C807C97D-BFC1-408E-A445-0C87EB9F89A2}">
                <ask:lineSketchStyleProps xmlns:ask="http://schemas.microsoft.com/office/drawing/2018/sketchyshapes" xmlns="" sd="3905126099">
                  <a:prstGeom prst="roundRect">
                    <a:avLst>
                      <a:gd name="adj" fmla="val 1241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xmlns="" id="{EC20C32E-9D91-43AD-8EC7-E5AFBA69E8A8}"/>
              </a:ext>
            </a:extLst>
          </p:cNvPr>
          <p:cNvSpPr txBox="1"/>
          <p:nvPr/>
        </p:nvSpPr>
        <p:spPr>
          <a:xfrm>
            <a:off x="3382116" y="334896"/>
            <a:ext cx="5427768" cy="738664"/>
          </a:xfrm>
          <a:prstGeom prst="rect">
            <a:avLst/>
          </a:prstGeom>
          <a:noFill/>
        </p:spPr>
        <p:txBody>
          <a:bodyPr wrap="none" lIns="0" tIns="0" rIns="0" bIns="0" rtlCol="0">
            <a:spAutoFit/>
          </a:bodyPr>
          <a:lstStyle/>
          <a:p>
            <a:pPr algn="l"/>
            <a:r>
              <a:rPr lang="en-SG" sz="4800" b="1" dirty="0">
                <a:solidFill>
                  <a:schemeClr val="accent3">
                    <a:lumMod val="50000"/>
                  </a:schemeClr>
                </a:solidFill>
                <a:latin typeface="#9Slide03 SVNSquare" panose="02040603050506020204" pitchFamily="18" charset="0"/>
              </a:rPr>
              <a:t>CÔNG VIỆC ĐẦU TIÊN</a:t>
            </a:r>
            <a:endParaRPr lang="en-US" sz="4800" b="1" dirty="0">
              <a:solidFill>
                <a:schemeClr val="accent3">
                  <a:lumMod val="50000"/>
                </a:schemeClr>
              </a:solidFill>
              <a:latin typeface="#9Slide03 SVNSquare" panose="02040603050506020204" pitchFamily="18" charset="0"/>
            </a:endParaRPr>
          </a:p>
        </p:txBody>
      </p:sp>
      <p:sp>
        <p:nvSpPr>
          <p:cNvPr id="7" name="TextBox 6">
            <a:extLst>
              <a:ext uri="{FF2B5EF4-FFF2-40B4-BE49-F238E27FC236}">
                <a16:creationId xmlns:a16="http://schemas.microsoft.com/office/drawing/2014/main" xmlns="" id="{E26F90AD-BF95-42A3-8C6A-BD57D0EA445D}"/>
              </a:ext>
            </a:extLst>
          </p:cNvPr>
          <p:cNvSpPr txBox="1"/>
          <p:nvPr/>
        </p:nvSpPr>
        <p:spPr>
          <a:xfrm>
            <a:off x="533400" y="1160806"/>
            <a:ext cx="11125200" cy="6001643"/>
          </a:xfrm>
          <a:prstGeom prst="rect">
            <a:avLst/>
          </a:prstGeom>
          <a:noFill/>
        </p:spPr>
        <p:txBody>
          <a:bodyPr wrap="square">
            <a:spAutoFit/>
          </a:bodyPr>
          <a:lstStyle/>
          <a:p>
            <a:pPr algn="just"/>
            <a:r>
              <a:rPr lang="en-SG"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Một</a:t>
            </a:r>
            <a:r>
              <a:rPr lang="vi-VN" sz="3200" dirty="0">
                <a:latin typeface="Calibri" panose="020F0502020204030204" pitchFamily="34" charset="0"/>
                <a:cs typeface="Calibri" panose="020F0502020204030204" pitchFamily="34" charset="0"/>
              </a:rPr>
              <a:t> hôm, anh Ba </a:t>
            </a:r>
            <a:r>
              <a:rPr lang="vi-VN" sz="3200" dirty="0" err="1">
                <a:latin typeface="Calibri" panose="020F0502020204030204" pitchFamily="34" charset="0"/>
                <a:cs typeface="Calibri" panose="020F0502020204030204" pitchFamily="34" charset="0"/>
              </a:rPr>
              <a:t>Chẩn</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gọi</a:t>
            </a:r>
            <a:r>
              <a:rPr lang="vi-VN" sz="3200" dirty="0">
                <a:latin typeface="Calibri" panose="020F0502020204030204" pitchFamily="34" charset="0"/>
                <a:cs typeface="Calibri" panose="020F0502020204030204" pitchFamily="34" charset="0"/>
              </a:rPr>
              <a:t> tôi </a:t>
            </a:r>
            <a:r>
              <a:rPr lang="vi-VN" sz="3200" dirty="0" err="1">
                <a:latin typeface="Calibri" panose="020F0502020204030204" pitchFamily="34" charset="0"/>
                <a:cs typeface="Calibri" panose="020F0502020204030204" pitchFamily="34" charset="0"/>
              </a:rPr>
              <a:t>vào</a:t>
            </a:r>
            <a:r>
              <a:rPr lang="vi-VN" sz="3200" dirty="0">
                <a:latin typeface="Calibri" panose="020F0502020204030204" pitchFamily="34" charset="0"/>
                <a:cs typeface="Calibri" panose="020F0502020204030204" pitchFamily="34" charset="0"/>
              </a:rPr>
              <a:t> trong </a:t>
            </a:r>
            <a:r>
              <a:rPr lang="vi-VN" sz="3200" dirty="0" err="1">
                <a:latin typeface="Calibri" panose="020F0502020204030204" pitchFamily="34" charset="0"/>
                <a:cs typeface="Calibri" panose="020F0502020204030204" pitchFamily="34" charset="0"/>
              </a:rPr>
              <a:t>buồng</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đúng</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cái</a:t>
            </a:r>
            <a:r>
              <a:rPr lang="vi-VN" sz="3200" dirty="0">
                <a:latin typeface="Calibri" panose="020F0502020204030204" pitchFamily="34" charset="0"/>
                <a:cs typeface="Calibri" panose="020F0502020204030204" pitchFamily="34" charset="0"/>
              </a:rPr>
              <a:t> nơi anh giao </a:t>
            </a:r>
            <a:r>
              <a:rPr lang="vi-VN" sz="3200" dirty="0" err="1">
                <a:latin typeface="Calibri" panose="020F0502020204030204" pitchFamily="34" charset="0"/>
                <a:cs typeface="Calibri" panose="020F0502020204030204" pitchFamily="34" charset="0"/>
              </a:rPr>
              <a:t>việc</a:t>
            </a:r>
            <a:r>
              <a:rPr lang="vi-VN" sz="3200" dirty="0">
                <a:latin typeface="Calibri" panose="020F0502020204030204" pitchFamily="34" charset="0"/>
                <a:cs typeface="Calibri" panose="020F0502020204030204" pitchFamily="34" charset="0"/>
              </a:rPr>
              <a:t> cho ba tôi </a:t>
            </a:r>
            <a:r>
              <a:rPr lang="vi-VN" sz="3200" dirty="0" err="1">
                <a:latin typeface="Calibri" panose="020F0502020204030204" pitchFamily="34" charset="0"/>
                <a:cs typeface="Calibri" panose="020F0502020204030204" pitchFamily="34" charset="0"/>
              </a:rPr>
              <a:t>ngày</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trước</a:t>
            </a:r>
            <a:r>
              <a:rPr lang="vi-VN" sz="3200" dirty="0">
                <a:latin typeface="Calibri" panose="020F0502020204030204" pitchFamily="34" charset="0"/>
                <a:cs typeface="Calibri" panose="020F0502020204030204" pitchFamily="34" charset="0"/>
              </a:rPr>
              <a:t>. Anh </a:t>
            </a:r>
            <a:r>
              <a:rPr lang="vi-VN" sz="3200" dirty="0" err="1">
                <a:latin typeface="Calibri" panose="020F0502020204030204" pitchFamily="34" charset="0"/>
                <a:cs typeface="Calibri" panose="020F0502020204030204" pitchFamily="34" charset="0"/>
              </a:rPr>
              <a:t>lấy</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từ</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mái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nhà</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xuống</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bó</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giấy</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lớn</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rồi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hỏi</a:t>
            </a:r>
            <a:r>
              <a:rPr lang="vi-VN" sz="3200" dirty="0">
                <a:latin typeface="Calibri" panose="020F0502020204030204" pitchFamily="34" charset="0"/>
                <a:cs typeface="Calibri" panose="020F0502020204030204" pitchFamily="34" charset="0"/>
              </a:rPr>
              <a:t> tôi:</a:t>
            </a:r>
          </a:p>
          <a:p>
            <a:pPr algn="just"/>
            <a:r>
              <a:rPr lang="en-SG" sz="3200" dirty="0">
                <a:latin typeface="Calibri" panose="020F0502020204030204" pitchFamily="34" charset="0"/>
                <a:cs typeface="Calibri" panose="020F0502020204030204" pitchFamily="34" charset="0"/>
              </a:rPr>
              <a:t>	</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Út</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có</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dám</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rải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truyền</a:t>
            </a:r>
            <a:r>
              <a:rPr lang="vi-VN" sz="3200" dirty="0">
                <a:latin typeface="Calibri" panose="020F0502020204030204" pitchFamily="34" charset="0"/>
                <a:cs typeface="Calibri" panose="020F0502020204030204" pitchFamily="34" charset="0"/>
              </a:rPr>
              <a:t> đơn không?</a:t>
            </a:r>
          </a:p>
          <a:p>
            <a:pPr algn="just"/>
            <a:r>
              <a:rPr lang="en-SG" sz="3200" dirty="0">
                <a:latin typeface="Calibri" panose="020F0502020204030204" pitchFamily="34" charset="0"/>
                <a:cs typeface="Calibri" panose="020F0502020204030204" pitchFamily="34" charset="0"/>
              </a:rPr>
              <a:t>	</a:t>
            </a:r>
            <a:r>
              <a:rPr lang="vi-VN" sz="3200" dirty="0">
                <a:latin typeface="Calibri" panose="020F0502020204030204" pitchFamily="34" charset="0"/>
                <a:cs typeface="Calibri" panose="020F0502020204030204" pitchFamily="34" charset="0"/>
              </a:rPr>
              <a:t>Tôi </a:t>
            </a:r>
            <a:r>
              <a:rPr lang="vi-VN" sz="3200" dirty="0" err="1">
                <a:latin typeface="Calibri" panose="020F0502020204030204" pitchFamily="34" charset="0"/>
                <a:cs typeface="Calibri" panose="020F0502020204030204" pitchFamily="34" charset="0"/>
              </a:rPr>
              <a:t>vừa</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mừng</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vừa</a:t>
            </a:r>
            <a:r>
              <a:rPr lang="vi-VN" sz="3200" dirty="0">
                <a:latin typeface="Calibri" panose="020F0502020204030204" pitchFamily="34" charset="0"/>
                <a:cs typeface="Calibri" panose="020F0502020204030204" pitchFamily="34" charset="0"/>
              </a:rPr>
              <a:t> lo, </a:t>
            </a:r>
            <a:r>
              <a:rPr lang="vi-VN" sz="3200" dirty="0" err="1">
                <a:latin typeface="Calibri" panose="020F0502020204030204" pitchFamily="34" charset="0"/>
                <a:cs typeface="Calibri" panose="020F0502020204030204" pitchFamily="34" charset="0"/>
              </a:rPr>
              <a:t>nói</a:t>
            </a:r>
            <a:r>
              <a:rPr lang="vi-VN" sz="3200" dirty="0">
                <a:latin typeface="Calibri" panose="020F0502020204030204" pitchFamily="34" charset="0"/>
                <a:cs typeface="Calibri" panose="020F0502020204030204" pitchFamily="34" charset="0"/>
              </a:rPr>
              <a:t>:</a:t>
            </a:r>
          </a:p>
          <a:p>
            <a:pPr algn="just"/>
            <a:r>
              <a:rPr lang="en-SG" sz="3200" dirty="0">
                <a:latin typeface="Calibri" panose="020F0502020204030204" pitchFamily="34" charset="0"/>
                <a:cs typeface="Calibri" panose="020F0502020204030204" pitchFamily="34" charset="0"/>
              </a:rPr>
              <a:t>	</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Được</a:t>
            </a:r>
            <a:r>
              <a:rPr lang="vi-VN" sz="3200" dirty="0">
                <a:latin typeface="Calibri" panose="020F0502020204030204" pitchFamily="34" charset="0"/>
                <a:cs typeface="Calibri" panose="020F0502020204030204" pitchFamily="34" charset="0"/>
              </a:rPr>
              <a:t>, nhưng </a:t>
            </a:r>
            <a:r>
              <a:rPr lang="vi-VN" sz="3200" dirty="0" err="1">
                <a:latin typeface="Calibri" panose="020F0502020204030204" pitchFamily="34" charset="0"/>
                <a:cs typeface="Calibri" panose="020F0502020204030204" pitchFamily="34" charset="0"/>
              </a:rPr>
              <a:t>rải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thế</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nào</a:t>
            </a:r>
            <a:r>
              <a:rPr lang="vi-VN" sz="3200" dirty="0">
                <a:latin typeface="Calibri" panose="020F0502020204030204" pitchFamily="34" charset="0"/>
                <a:cs typeface="Calibri" panose="020F0502020204030204" pitchFamily="34" charset="0"/>
              </a:rPr>
              <a:t> anh </a:t>
            </a:r>
            <a:r>
              <a:rPr lang="vi-VN" sz="3200" dirty="0" err="1">
                <a:latin typeface="Calibri" panose="020F0502020204030204" pitchFamily="34" charset="0"/>
                <a:cs typeface="Calibri" panose="020F0502020204030204" pitchFamily="34" charset="0"/>
              </a:rPr>
              <a:t>phải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chỉ</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vẽ</a:t>
            </a:r>
            <a:r>
              <a:rPr lang="vi-VN" sz="3200" dirty="0">
                <a:latin typeface="Calibri" panose="020F0502020204030204" pitchFamily="34" charset="0"/>
                <a:cs typeface="Calibri" panose="020F0502020204030204" pitchFamily="34" charset="0"/>
              </a:rPr>
              <a:t>, em </a:t>
            </a:r>
            <a:r>
              <a:rPr lang="vi-VN" sz="3200" dirty="0" err="1">
                <a:latin typeface="Calibri" panose="020F0502020204030204" pitchFamily="34" charset="0"/>
                <a:cs typeface="Calibri" panose="020F0502020204030204" pitchFamily="34" charset="0"/>
              </a:rPr>
              <a:t>mới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làm</a:t>
            </a:r>
            <a:r>
              <a:rPr lang="vi-VN" sz="3200" dirty="0">
                <a:latin typeface="Calibri" panose="020F0502020204030204" pitchFamily="34" charset="0"/>
                <a:cs typeface="Calibri" panose="020F0502020204030204" pitchFamily="34" charset="0"/>
              </a:rPr>
              <a:t> </a:t>
            </a:r>
            <a:r>
              <a:rPr lang="en-US" sz="3200" dirty="0" err="1">
                <a:latin typeface="Calibri" panose="020F0502020204030204" pitchFamily="34" charset="0"/>
                <a:cs typeface="Calibri" panose="020F0502020204030204" pitchFamily="34" charset="0"/>
              </a:rPr>
              <a:t>được</a:t>
            </a:r>
            <a:r>
              <a:rPr lang="en-US"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chớ</a:t>
            </a:r>
            <a:r>
              <a:rPr lang="vi-VN" sz="3200" dirty="0">
                <a:latin typeface="Calibri" panose="020F0502020204030204" pitchFamily="34" charset="0"/>
                <a:cs typeface="Calibri" panose="020F0502020204030204" pitchFamily="34" charset="0"/>
              </a:rPr>
              <a:t>!</a:t>
            </a:r>
          </a:p>
          <a:p>
            <a:pPr algn="just"/>
            <a:r>
              <a:rPr lang="en-SG" sz="3200" dirty="0">
                <a:latin typeface="Calibri" panose="020F0502020204030204" pitchFamily="34" charset="0"/>
                <a:cs typeface="Calibri" panose="020F0502020204030204" pitchFamily="34" charset="0"/>
              </a:rPr>
              <a:t>	</a:t>
            </a:r>
            <a:r>
              <a:rPr lang="vi-VN" sz="3200" dirty="0">
                <a:latin typeface="Calibri" panose="020F0502020204030204" pitchFamily="34" charset="0"/>
                <a:cs typeface="Calibri" panose="020F0502020204030204" pitchFamily="34" charset="0"/>
              </a:rPr>
              <a:t>Anh Ba </a:t>
            </a:r>
            <a:r>
              <a:rPr lang="vi-VN" sz="3200" dirty="0" err="1">
                <a:latin typeface="Calibri" panose="020F0502020204030204" pitchFamily="34" charset="0"/>
                <a:cs typeface="Calibri" panose="020F0502020204030204" pitchFamily="34" charset="0"/>
              </a:rPr>
              <a:t>cười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rồi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dặn</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dò</a:t>
            </a:r>
            <a:r>
              <a:rPr lang="vi-VN" sz="3200" dirty="0">
                <a:latin typeface="Calibri" panose="020F0502020204030204" pitchFamily="34" charset="0"/>
                <a:cs typeface="Calibri" panose="020F0502020204030204" pitchFamily="34" charset="0"/>
              </a:rPr>
              <a:t> tôi </a:t>
            </a:r>
            <a:r>
              <a:rPr lang="vi-VN" sz="3200" dirty="0" err="1">
                <a:latin typeface="Calibri" panose="020F0502020204030204" pitchFamily="34" charset="0"/>
                <a:cs typeface="Calibri" panose="020F0502020204030204" pitchFamily="34" charset="0"/>
              </a:rPr>
              <a:t>tỉ</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mỉ</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Cuối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cùng</a:t>
            </a:r>
            <a:r>
              <a:rPr lang="vi-VN" sz="3200" dirty="0">
                <a:latin typeface="Calibri" panose="020F0502020204030204" pitchFamily="34" charset="0"/>
                <a:cs typeface="Calibri" panose="020F0502020204030204" pitchFamily="34" charset="0"/>
              </a:rPr>
              <a:t>, anh </a:t>
            </a:r>
            <a:r>
              <a:rPr lang="vi-VN" sz="3200" dirty="0" err="1">
                <a:latin typeface="Calibri" panose="020F0502020204030204" pitchFamily="34" charset="0"/>
                <a:cs typeface="Calibri" panose="020F0502020204030204" pitchFamily="34" charset="0"/>
              </a:rPr>
              <a:t>nhắc</a:t>
            </a:r>
            <a:r>
              <a:rPr lang="vi-VN" sz="3200" dirty="0">
                <a:latin typeface="Calibri" panose="020F0502020204030204" pitchFamily="34" charset="0"/>
                <a:cs typeface="Calibri" panose="020F0502020204030204" pitchFamily="34" charset="0"/>
              </a:rPr>
              <a:t>:</a:t>
            </a:r>
          </a:p>
          <a:p>
            <a:pPr algn="just"/>
            <a:r>
              <a:rPr lang="en-SG" sz="3200" dirty="0">
                <a:latin typeface="Calibri" panose="020F0502020204030204" pitchFamily="34" charset="0"/>
                <a:cs typeface="Calibri" panose="020F0502020204030204" pitchFamily="34" charset="0"/>
              </a:rPr>
              <a:t>	</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Rủi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địch</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nó</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bắt</a:t>
            </a:r>
            <a:r>
              <a:rPr lang="en-US" sz="3200" dirty="0">
                <a:latin typeface="Calibri" panose="020F0502020204030204" pitchFamily="34" charset="0"/>
                <a:cs typeface="Calibri" panose="020F0502020204030204" pitchFamily="34" charset="0"/>
              </a:rPr>
              <a:t> </a:t>
            </a:r>
            <a:r>
              <a:rPr lang="en-US" sz="3200" dirty="0" err="1">
                <a:latin typeface="Calibri" panose="020F0502020204030204" pitchFamily="34" charset="0"/>
                <a:cs typeface="Calibri" panose="020F0502020204030204" pitchFamily="34" charset="0"/>
              </a:rPr>
              <a:t>em</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tận</a:t>
            </a:r>
            <a:r>
              <a:rPr lang="vi-VN" sz="3200" dirty="0">
                <a:latin typeface="Calibri" panose="020F0502020204030204" pitchFamily="34" charset="0"/>
                <a:cs typeface="Calibri" panose="020F0502020204030204" pitchFamily="34" charset="0"/>
              </a:rPr>
              <a:t> tay </a:t>
            </a:r>
            <a:r>
              <a:rPr lang="vi-VN" sz="3200" dirty="0" err="1">
                <a:latin typeface="Calibri" panose="020F0502020204030204" pitchFamily="34" charset="0"/>
                <a:cs typeface="Calibri" panose="020F0502020204030204" pitchFamily="34" charset="0"/>
              </a:rPr>
              <a:t>thì</a:t>
            </a:r>
            <a:r>
              <a:rPr lang="vi-VN" sz="3200" dirty="0">
                <a:latin typeface="Calibri" panose="020F0502020204030204" pitchFamily="34" charset="0"/>
                <a:cs typeface="Calibri" panose="020F0502020204030204" pitchFamily="34" charset="0"/>
              </a:rPr>
              <a:t> em </a:t>
            </a:r>
            <a:r>
              <a:rPr lang="vi-VN" sz="3200" dirty="0" err="1">
                <a:latin typeface="Calibri" panose="020F0502020204030204" pitchFamily="34" charset="0"/>
                <a:cs typeface="Calibri" panose="020F0502020204030204" pitchFamily="34" charset="0"/>
              </a:rPr>
              <a:t>một</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mực</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nói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rằng</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có</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một</a:t>
            </a:r>
            <a:r>
              <a:rPr lang="vi-VN" sz="3200" dirty="0">
                <a:latin typeface="Calibri" panose="020F0502020204030204" pitchFamily="34" charset="0"/>
                <a:cs typeface="Calibri" panose="020F0502020204030204" pitchFamily="34" charset="0"/>
              </a:rPr>
              <a:t> anh </a:t>
            </a:r>
            <a:r>
              <a:rPr lang="vi-VN" sz="3200" dirty="0" err="1">
                <a:latin typeface="Calibri" panose="020F0502020204030204" pitchFamily="34" charset="0"/>
                <a:cs typeface="Calibri" panose="020F0502020204030204" pitchFamily="34" charset="0"/>
              </a:rPr>
              <a:t>bảo</a:t>
            </a:r>
            <a:r>
              <a:rPr lang="vi-VN" sz="3200" dirty="0">
                <a:latin typeface="Calibri" panose="020F0502020204030204" pitchFamily="34" charset="0"/>
                <a:cs typeface="Calibri" panose="020F0502020204030204" pitchFamily="34" charset="0"/>
              </a:rPr>
              <a:t> đây </a:t>
            </a:r>
            <a:r>
              <a:rPr lang="vi-VN" sz="3200" dirty="0" err="1">
                <a:latin typeface="Calibri" panose="020F0502020204030204" pitchFamily="34" charset="0"/>
                <a:cs typeface="Calibri" panose="020F0502020204030204" pitchFamily="34" charset="0"/>
              </a:rPr>
              <a:t>là</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giấy</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quảng</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cáo</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thuốc</a:t>
            </a:r>
            <a:r>
              <a:rPr lang="vi-VN" sz="3200" dirty="0">
                <a:latin typeface="Calibri" panose="020F0502020204030204" pitchFamily="34" charset="0"/>
                <a:cs typeface="Calibri" panose="020F0502020204030204" pitchFamily="34" charset="0"/>
              </a:rPr>
              <a:t>. Em không </a:t>
            </a:r>
            <a:r>
              <a:rPr lang="vi-VN" sz="3200" dirty="0" err="1">
                <a:latin typeface="Calibri" panose="020F0502020204030204" pitchFamily="34" charset="0"/>
                <a:cs typeface="Calibri" panose="020F0502020204030204" pitchFamily="34" charset="0"/>
              </a:rPr>
              <a:t>biết</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chữ</a:t>
            </a:r>
            <a:r>
              <a:rPr lang="vi-VN" sz="3200" dirty="0">
                <a:latin typeface="Calibri" panose="020F0502020204030204" pitchFamily="34" charset="0"/>
                <a:cs typeface="Calibri" panose="020F0502020204030204" pitchFamily="34" charset="0"/>
              </a:rPr>
              <a:t> nên không </a:t>
            </a:r>
            <a:r>
              <a:rPr lang="vi-VN" sz="3200" dirty="0" err="1">
                <a:latin typeface="Calibri" panose="020F0502020204030204" pitchFamily="34" charset="0"/>
                <a:cs typeface="Calibri" panose="020F0502020204030204" pitchFamily="34" charset="0"/>
              </a:rPr>
              <a:t>biết</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giấy</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gì</a:t>
            </a:r>
            <a:r>
              <a:rPr lang="vi-VN" sz="3200" dirty="0">
                <a:latin typeface="Calibri" panose="020F0502020204030204" pitchFamily="34" charset="0"/>
                <a:cs typeface="Calibri" panose="020F0502020204030204" pitchFamily="34" charset="0"/>
              </a:rPr>
              <a:t>.</a:t>
            </a:r>
          </a:p>
          <a:p>
            <a:pPr algn="just"/>
            <a:endParaRPr lang="vi-VN"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053862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8CD09066-2EEE-4C59-8AA1-151665929D9D}"/>
              </a:ext>
            </a:extLst>
          </p:cNvPr>
          <p:cNvPicPr>
            <a:picLocks noChangeAspect="1"/>
          </p:cNvPicPr>
          <p:nvPr/>
        </p:nvPicPr>
        <p:blipFill rotWithShape="1">
          <a:blip r:embed="rId2"/>
          <a:srcRect l="8107" r="5226" b="17515"/>
          <a:stretch/>
        </p:blipFill>
        <p:spPr>
          <a:xfrm>
            <a:off x="0" y="-15241"/>
            <a:ext cx="12192000" cy="6873241"/>
          </a:xfrm>
          <a:prstGeom prst="rect">
            <a:avLst/>
          </a:prstGeom>
        </p:spPr>
      </p:pic>
      <p:sp>
        <p:nvSpPr>
          <p:cNvPr id="4" name="Rectangle: Rounded Corners 3">
            <a:extLst>
              <a:ext uri="{FF2B5EF4-FFF2-40B4-BE49-F238E27FC236}">
                <a16:creationId xmlns:a16="http://schemas.microsoft.com/office/drawing/2014/main" xmlns="" id="{A7968816-5AE6-4417-A9B0-8D184CB020D7}"/>
              </a:ext>
            </a:extLst>
          </p:cNvPr>
          <p:cNvSpPr/>
          <p:nvPr/>
        </p:nvSpPr>
        <p:spPr>
          <a:xfrm>
            <a:off x="190500" y="247650"/>
            <a:ext cx="11811000" cy="6362700"/>
          </a:xfrm>
          <a:custGeom>
            <a:avLst/>
            <a:gdLst>
              <a:gd name="connsiteX0" fmla="*/ 0 w 11811000"/>
              <a:gd name="connsiteY0" fmla="*/ 789866 h 6362700"/>
              <a:gd name="connsiteX1" fmla="*/ 789866 w 11811000"/>
              <a:gd name="connsiteY1" fmla="*/ 0 h 6362700"/>
              <a:gd name="connsiteX2" fmla="*/ 11021134 w 11811000"/>
              <a:gd name="connsiteY2" fmla="*/ 0 h 6362700"/>
              <a:gd name="connsiteX3" fmla="*/ 11811000 w 11811000"/>
              <a:gd name="connsiteY3" fmla="*/ 789866 h 6362700"/>
              <a:gd name="connsiteX4" fmla="*/ 11811000 w 11811000"/>
              <a:gd name="connsiteY4" fmla="*/ 5572834 h 6362700"/>
              <a:gd name="connsiteX5" fmla="*/ 11021134 w 11811000"/>
              <a:gd name="connsiteY5" fmla="*/ 6362700 h 6362700"/>
              <a:gd name="connsiteX6" fmla="*/ 789866 w 11811000"/>
              <a:gd name="connsiteY6" fmla="*/ 6362700 h 6362700"/>
              <a:gd name="connsiteX7" fmla="*/ 0 w 11811000"/>
              <a:gd name="connsiteY7" fmla="*/ 5572834 h 6362700"/>
              <a:gd name="connsiteX8" fmla="*/ 0 w 11811000"/>
              <a:gd name="connsiteY8" fmla="*/ 789866 h 636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6362700" fill="none" extrusionOk="0">
                <a:moveTo>
                  <a:pt x="0" y="789866"/>
                </a:moveTo>
                <a:cubicBezTo>
                  <a:pt x="53136" y="288561"/>
                  <a:pt x="381492" y="51225"/>
                  <a:pt x="789866" y="0"/>
                </a:cubicBezTo>
                <a:cubicBezTo>
                  <a:pt x="2709807" y="-86585"/>
                  <a:pt x="9889967" y="93677"/>
                  <a:pt x="11021134" y="0"/>
                </a:cubicBezTo>
                <a:cubicBezTo>
                  <a:pt x="11520033" y="20776"/>
                  <a:pt x="11800265" y="317641"/>
                  <a:pt x="11811000" y="789866"/>
                </a:cubicBezTo>
                <a:cubicBezTo>
                  <a:pt x="11774229" y="1801393"/>
                  <a:pt x="11961282" y="4677789"/>
                  <a:pt x="11811000" y="5572834"/>
                </a:cubicBezTo>
                <a:cubicBezTo>
                  <a:pt x="11790729" y="6047961"/>
                  <a:pt x="11379855" y="6324073"/>
                  <a:pt x="11021134" y="6362700"/>
                </a:cubicBezTo>
                <a:cubicBezTo>
                  <a:pt x="9315568" y="6206776"/>
                  <a:pt x="2730747" y="6197373"/>
                  <a:pt x="789866" y="6362700"/>
                </a:cubicBezTo>
                <a:cubicBezTo>
                  <a:pt x="315497" y="6322157"/>
                  <a:pt x="2121" y="5990662"/>
                  <a:pt x="0" y="5572834"/>
                </a:cubicBezTo>
                <a:cubicBezTo>
                  <a:pt x="-162729" y="3190942"/>
                  <a:pt x="108828" y="2096914"/>
                  <a:pt x="0" y="789866"/>
                </a:cubicBezTo>
                <a:close/>
              </a:path>
              <a:path w="11811000" h="6362700" stroke="0" extrusionOk="0">
                <a:moveTo>
                  <a:pt x="0" y="789866"/>
                </a:moveTo>
                <a:cubicBezTo>
                  <a:pt x="-22828" y="326581"/>
                  <a:pt x="298032" y="-43941"/>
                  <a:pt x="789866" y="0"/>
                </a:cubicBezTo>
                <a:cubicBezTo>
                  <a:pt x="2891088" y="-77135"/>
                  <a:pt x="8594010" y="120992"/>
                  <a:pt x="11021134" y="0"/>
                </a:cubicBezTo>
                <a:cubicBezTo>
                  <a:pt x="11448308" y="-16736"/>
                  <a:pt x="11752125" y="327218"/>
                  <a:pt x="11811000" y="789866"/>
                </a:cubicBezTo>
                <a:cubicBezTo>
                  <a:pt x="11931601" y="1725787"/>
                  <a:pt x="11753624" y="3542249"/>
                  <a:pt x="11811000" y="5572834"/>
                </a:cubicBezTo>
                <a:cubicBezTo>
                  <a:pt x="11834643" y="5991203"/>
                  <a:pt x="11464215" y="6409404"/>
                  <a:pt x="11021134" y="6362700"/>
                </a:cubicBezTo>
                <a:cubicBezTo>
                  <a:pt x="9366919" y="6254135"/>
                  <a:pt x="2991230" y="6205012"/>
                  <a:pt x="789866" y="6362700"/>
                </a:cubicBezTo>
                <a:cubicBezTo>
                  <a:pt x="345176" y="6344211"/>
                  <a:pt x="-60775" y="6016930"/>
                  <a:pt x="0" y="5572834"/>
                </a:cubicBezTo>
                <a:cubicBezTo>
                  <a:pt x="-168793" y="3198122"/>
                  <a:pt x="-144351" y="2525228"/>
                  <a:pt x="0" y="789866"/>
                </a:cubicBezTo>
                <a:close/>
              </a:path>
            </a:pathLst>
          </a:custGeom>
          <a:solidFill>
            <a:schemeClr val="bg1">
              <a:alpha val="84000"/>
            </a:schemeClr>
          </a:solidFill>
          <a:ln w="38100">
            <a:solidFill>
              <a:schemeClr val="accent4">
                <a:lumMod val="75000"/>
              </a:schemeClr>
            </a:solidFill>
            <a:extLst>
              <a:ext uri="{C807C97D-BFC1-408E-A445-0C87EB9F89A2}">
                <ask:lineSketchStyleProps xmlns:ask="http://schemas.microsoft.com/office/drawing/2018/sketchyshapes" xmlns="" sd="3905126099">
                  <a:prstGeom prst="roundRect">
                    <a:avLst>
                      <a:gd name="adj" fmla="val 1241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xmlns="" id="{EC20C32E-9D91-43AD-8EC7-E5AFBA69E8A8}"/>
              </a:ext>
            </a:extLst>
          </p:cNvPr>
          <p:cNvSpPr txBox="1"/>
          <p:nvPr/>
        </p:nvSpPr>
        <p:spPr>
          <a:xfrm>
            <a:off x="3382116" y="457200"/>
            <a:ext cx="5427768" cy="738664"/>
          </a:xfrm>
          <a:prstGeom prst="rect">
            <a:avLst/>
          </a:prstGeom>
          <a:noFill/>
        </p:spPr>
        <p:txBody>
          <a:bodyPr wrap="none" lIns="0" tIns="0" rIns="0" bIns="0" rtlCol="0">
            <a:spAutoFit/>
          </a:bodyPr>
          <a:lstStyle/>
          <a:p>
            <a:pPr algn="l"/>
            <a:r>
              <a:rPr lang="en-SG" sz="4800" b="1">
                <a:solidFill>
                  <a:schemeClr val="accent3">
                    <a:lumMod val="50000"/>
                  </a:schemeClr>
                </a:solidFill>
                <a:latin typeface="#9Slide03 SVNSquare" panose="02040603050506020204" pitchFamily="18" charset="0"/>
              </a:rPr>
              <a:t>CÔNG VIỆC ĐẦU TIÊN</a:t>
            </a:r>
            <a:endParaRPr lang="en-US" sz="4800" b="1">
              <a:solidFill>
                <a:schemeClr val="accent3">
                  <a:lumMod val="50000"/>
                </a:schemeClr>
              </a:solidFill>
              <a:latin typeface="#9Slide03 SVNSquare" panose="02040603050506020204" pitchFamily="18" charset="0"/>
            </a:endParaRPr>
          </a:p>
        </p:txBody>
      </p:sp>
      <p:sp>
        <p:nvSpPr>
          <p:cNvPr id="7" name="TextBox 6">
            <a:extLst>
              <a:ext uri="{FF2B5EF4-FFF2-40B4-BE49-F238E27FC236}">
                <a16:creationId xmlns:a16="http://schemas.microsoft.com/office/drawing/2014/main" xmlns="" id="{E26F90AD-BF95-42A3-8C6A-BD57D0EA445D}"/>
              </a:ext>
            </a:extLst>
          </p:cNvPr>
          <p:cNvSpPr txBox="1"/>
          <p:nvPr/>
        </p:nvSpPr>
        <p:spPr>
          <a:xfrm>
            <a:off x="685800" y="1268786"/>
            <a:ext cx="10820400" cy="5509200"/>
          </a:xfrm>
          <a:prstGeom prst="rect">
            <a:avLst/>
          </a:prstGeom>
          <a:noFill/>
        </p:spPr>
        <p:txBody>
          <a:bodyPr wrap="square">
            <a:spAutoFit/>
          </a:bodyPr>
          <a:lstStyle/>
          <a:p>
            <a:pPr algn="just"/>
            <a:r>
              <a:rPr lang="en-SG"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Nhận</a:t>
            </a:r>
            <a:r>
              <a:rPr lang="vi-VN" sz="3200" dirty="0">
                <a:latin typeface="Calibri" panose="020F0502020204030204" pitchFamily="34" charset="0"/>
                <a:cs typeface="Calibri" panose="020F0502020204030204" pitchFamily="34" charset="0"/>
              </a:rPr>
              <a:t> công </a:t>
            </a:r>
            <a:r>
              <a:rPr lang="vi-VN" sz="3200" dirty="0" err="1">
                <a:latin typeface="Calibri" panose="020F0502020204030204" pitchFamily="34" charset="0"/>
                <a:cs typeface="Calibri" panose="020F0502020204030204" pitchFamily="34" charset="0"/>
              </a:rPr>
              <a:t>việc</a:t>
            </a:r>
            <a:r>
              <a:rPr lang="vi-VN" sz="3200" dirty="0">
                <a:latin typeface="Calibri" panose="020F0502020204030204" pitchFamily="34" charset="0"/>
                <a:cs typeface="Calibri" panose="020F0502020204030204" pitchFamily="34" charset="0"/>
              </a:rPr>
              <a:t> vinh </a:t>
            </a:r>
            <a:r>
              <a:rPr lang="vi-VN" sz="3200" dirty="0" err="1">
                <a:latin typeface="Calibri" panose="020F0502020204030204" pitchFamily="34" charset="0"/>
                <a:cs typeface="Calibri" panose="020F0502020204030204" pitchFamily="34" charset="0"/>
              </a:rPr>
              <a:t>dự</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đầu</a:t>
            </a:r>
            <a:r>
              <a:rPr lang="vi-VN" sz="3200" dirty="0">
                <a:latin typeface="Calibri" panose="020F0502020204030204" pitchFamily="34" charset="0"/>
                <a:cs typeface="Calibri" panose="020F0502020204030204" pitchFamily="34" charset="0"/>
              </a:rPr>
              <a:t> tiên </a:t>
            </a:r>
            <a:r>
              <a:rPr lang="vi-VN" sz="3200" dirty="0" err="1">
                <a:latin typeface="Calibri" panose="020F0502020204030204" pitchFamily="34" charset="0"/>
                <a:cs typeface="Calibri" panose="020F0502020204030204" pitchFamily="34" charset="0"/>
              </a:rPr>
              <a:t>này</a:t>
            </a:r>
            <a:r>
              <a:rPr lang="vi-VN" sz="3200" dirty="0">
                <a:latin typeface="Calibri" panose="020F0502020204030204" pitchFamily="34" charset="0"/>
                <a:cs typeface="Calibri" panose="020F0502020204030204" pitchFamily="34" charset="0"/>
              </a:rPr>
              <a:t>, tôi </a:t>
            </a:r>
            <a:r>
              <a:rPr lang="vi-VN" sz="3200" dirty="0" err="1">
                <a:latin typeface="Calibri" panose="020F0502020204030204" pitchFamily="34" charset="0"/>
                <a:cs typeface="Calibri" panose="020F0502020204030204" pitchFamily="34" charset="0"/>
              </a:rPr>
              <a:t>thấy</a:t>
            </a:r>
            <a:r>
              <a:rPr lang="vi-VN" sz="3200" dirty="0">
                <a:latin typeface="Calibri" panose="020F0502020204030204" pitchFamily="34" charset="0"/>
                <a:cs typeface="Calibri" panose="020F0502020204030204" pitchFamily="34" charset="0"/>
              </a:rPr>
              <a:t> trong </a:t>
            </a:r>
            <a:r>
              <a:rPr lang="vi-VN" sz="3200" dirty="0" err="1">
                <a:latin typeface="Calibri" panose="020F0502020204030204" pitchFamily="34" charset="0"/>
                <a:cs typeface="Calibri" panose="020F0502020204030204" pitchFamily="34" charset="0"/>
              </a:rPr>
              <a:t>người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cứ</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bồn</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chồn</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thấp</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thỏm</a:t>
            </a:r>
            <a:r>
              <a:rPr lang="vi-VN" sz="3200" dirty="0">
                <a:latin typeface="Calibri" panose="020F0502020204030204" pitchFamily="34" charset="0"/>
                <a:cs typeface="Calibri" panose="020F0502020204030204" pitchFamily="34" charset="0"/>
              </a:rPr>
              <a:t>. Đêm </a:t>
            </a:r>
            <a:r>
              <a:rPr lang="vi-VN" sz="3200" dirty="0" err="1">
                <a:latin typeface="Calibri" panose="020F0502020204030204" pitchFamily="34" charset="0"/>
                <a:cs typeface="Calibri" panose="020F0502020204030204" pitchFamily="34" charset="0"/>
              </a:rPr>
              <a:t>đó</a:t>
            </a:r>
            <a:r>
              <a:rPr lang="vi-VN" sz="3200" dirty="0">
                <a:latin typeface="Calibri" panose="020F0502020204030204" pitchFamily="34" charset="0"/>
                <a:cs typeface="Calibri" panose="020F0502020204030204" pitchFamily="34" charset="0"/>
              </a:rPr>
              <a:t>, tôi </a:t>
            </a:r>
            <a:r>
              <a:rPr lang="vi-VN" sz="3200" dirty="0" err="1">
                <a:latin typeface="Calibri" panose="020F0502020204030204" pitchFamily="34" charset="0"/>
                <a:cs typeface="Calibri" panose="020F0502020204030204" pitchFamily="34" charset="0"/>
              </a:rPr>
              <a:t>ngủ</a:t>
            </a:r>
            <a:r>
              <a:rPr lang="vi-VN" sz="3200" dirty="0">
                <a:latin typeface="Calibri" panose="020F0502020204030204" pitchFamily="34" charset="0"/>
                <a:cs typeface="Calibri" panose="020F0502020204030204" pitchFamily="34" charset="0"/>
              </a:rPr>
              <a:t> không yên, </a:t>
            </a:r>
            <a:r>
              <a:rPr lang="vi-VN" sz="3200" dirty="0" err="1">
                <a:latin typeface="Calibri" panose="020F0502020204030204" pitchFamily="34" charset="0"/>
                <a:cs typeface="Calibri" panose="020F0502020204030204" pitchFamily="34" charset="0"/>
              </a:rPr>
              <a:t>lục</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đục</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dậy</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từ</a:t>
            </a:r>
            <a:r>
              <a:rPr lang="vi-VN" sz="3200" dirty="0">
                <a:latin typeface="Calibri" panose="020F0502020204030204" pitchFamily="34" charset="0"/>
                <a:cs typeface="Calibri" panose="020F0502020204030204" pitchFamily="34" charset="0"/>
              </a:rPr>
              <a:t> </a:t>
            </a:r>
            <a:r>
              <a:rPr lang="en-SG" sz="3200" dirty="0" err="1">
                <a:latin typeface="Calibri" panose="020F0502020204030204" pitchFamily="34" charset="0"/>
                <a:cs typeface="Calibri" panose="020F0502020204030204" pitchFamily="34" charset="0"/>
              </a:rPr>
              <a:t>nửa</a:t>
            </a:r>
            <a:r>
              <a:rPr lang="vi-VN" sz="3200" dirty="0">
                <a:latin typeface="Calibri" panose="020F0502020204030204" pitchFamily="34" charset="0"/>
                <a:cs typeface="Calibri" panose="020F0502020204030204" pitchFamily="34" charset="0"/>
              </a:rPr>
              <a:t> đêm, </a:t>
            </a:r>
            <a:r>
              <a:rPr lang="vi-VN" sz="3200" dirty="0" err="1">
                <a:latin typeface="Calibri" panose="020F0502020204030204" pitchFamily="34" charset="0"/>
                <a:cs typeface="Calibri" panose="020F0502020204030204" pitchFamily="34" charset="0"/>
              </a:rPr>
              <a:t>ngồi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nghĩ</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cách</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giấu</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truyền</a:t>
            </a:r>
            <a:r>
              <a:rPr lang="vi-VN" sz="3200" dirty="0">
                <a:latin typeface="Calibri" panose="020F0502020204030204" pitchFamily="34" charset="0"/>
                <a:cs typeface="Calibri" panose="020F0502020204030204" pitchFamily="34" charset="0"/>
              </a:rPr>
              <a:t> đơn. </a:t>
            </a:r>
            <a:r>
              <a:rPr lang="vi-VN" sz="3200" dirty="0" err="1">
                <a:latin typeface="Calibri" panose="020F0502020204030204" pitchFamily="34" charset="0"/>
                <a:cs typeface="Calibri" panose="020F0502020204030204" pitchFamily="34" charset="0"/>
              </a:rPr>
              <a:t>Khoảng</a:t>
            </a:r>
            <a:r>
              <a:rPr lang="vi-VN" sz="3200" dirty="0">
                <a:latin typeface="Calibri" panose="020F0502020204030204" pitchFamily="34" charset="0"/>
                <a:cs typeface="Calibri" panose="020F0502020204030204" pitchFamily="34" charset="0"/>
              </a:rPr>
              <a:t> ba </a:t>
            </a:r>
            <a:r>
              <a:rPr lang="vi-VN" sz="3200" dirty="0" err="1">
                <a:latin typeface="Calibri" panose="020F0502020204030204" pitchFamily="34" charset="0"/>
                <a:cs typeface="Calibri" panose="020F0502020204030204" pitchFamily="34" charset="0"/>
              </a:rPr>
              <a:t>giờ</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sáng</a:t>
            </a:r>
            <a:r>
              <a:rPr lang="vi-VN" sz="3200" dirty="0">
                <a:latin typeface="Calibri" panose="020F0502020204030204" pitchFamily="34" charset="0"/>
                <a:cs typeface="Calibri" panose="020F0502020204030204" pitchFamily="34" charset="0"/>
              </a:rPr>
              <a:t>, tôi </a:t>
            </a:r>
            <a:r>
              <a:rPr lang="vi-VN" sz="3200" dirty="0" err="1">
                <a:latin typeface="Calibri" panose="020F0502020204030204" pitchFamily="34" charset="0"/>
                <a:cs typeface="Calibri" panose="020F0502020204030204" pitchFamily="34" charset="0"/>
              </a:rPr>
              <a:t>giả</a:t>
            </a:r>
            <a:r>
              <a:rPr lang="vi-VN" sz="3200" dirty="0">
                <a:latin typeface="Calibri" panose="020F0502020204030204" pitchFamily="34" charset="0"/>
                <a:cs typeface="Calibri" panose="020F0502020204030204" pitchFamily="34" charset="0"/>
              </a:rPr>
              <a:t> đi </a:t>
            </a:r>
            <a:r>
              <a:rPr lang="vi-VN" sz="3200" dirty="0" err="1">
                <a:latin typeface="Calibri" panose="020F0502020204030204" pitchFamily="34" charset="0"/>
                <a:cs typeface="Calibri" panose="020F0502020204030204" pitchFamily="34" charset="0"/>
              </a:rPr>
              <a:t>bán</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cá</a:t>
            </a:r>
            <a:r>
              <a:rPr lang="vi-VN" sz="3200" dirty="0">
                <a:latin typeface="Calibri" panose="020F0502020204030204" pitchFamily="34" charset="0"/>
                <a:cs typeface="Calibri" panose="020F0502020204030204" pitchFamily="34" charset="0"/>
              </a:rPr>
              <a:t> như </a:t>
            </a:r>
            <a:r>
              <a:rPr lang="vi-VN" sz="3200" dirty="0" err="1">
                <a:latin typeface="Calibri" panose="020F0502020204030204" pitchFamily="34" charset="0"/>
                <a:cs typeface="Calibri" panose="020F0502020204030204" pitchFamily="34" charset="0"/>
              </a:rPr>
              <a:t>mọi</a:t>
            </a:r>
            <a:r>
              <a:rPr lang="vi-VN" sz="3200" dirty="0">
                <a:latin typeface="Calibri" panose="020F0502020204030204" pitchFamily="34" charset="0"/>
                <a:cs typeface="Calibri" panose="020F0502020204030204" pitchFamily="34" charset="0"/>
              </a:rPr>
              <a:t> hôm. Tay tôi bê </a:t>
            </a:r>
            <a:r>
              <a:rPr lang="vi-VN" sz="3200" dirty="0" err="1">
                <a:latin typeface="Calibri" panose="020F0502020204030204" pitchFamily="34" charset="0"/>
                <a:cs typeface="Calibri" panose="020F0502020204030204" pitchFamily="34" charset="0"/>
              </a:rPr>
              <a:t>rổ</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cá</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còn</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bó</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truyền</a:t>
            </a:r>
            <a:r>
              <a:rPr lang="vi-VN" sz="3200" dirty="0">
                <a:latin typeface="Calibri" panose="020F0502020204030204" pitchFamily="34" charset="0"/>
                <a:cs typeface="Calibri" panose="020F0502020204030204" pitchFamily="34" charset="0"/>
              </a:rPr>
              <a:t> đơn </a:t>
            </a:r>
            <a:r>
              <a:rPr lang="vi-VN" sz="3200" dirty="0" err="1">
                <a:latin typeface="Calibri" panose="020F0502020204030204" pitchFamily="34" charset="0"/>
                <a:cs typeface="Calibri" panose="020F0502020204030204" pitchFamily="34" charset="0"/>
              </a:rPr>
              <a:t>thì</a:t>
            </a:r>
            <a:r>
              <a:rPr lang="vi-VN" sz="3200" dirty="0">
                <a:latin typeface="Calibri" panose="020F0502020204030204" pitchFamily="34" charset="0"/>
                <a:cs typeface="Calibri" panose="020F0502020204030204" pitchFamily="34" charset="0"/>
              </a:rPr>
              <a:t> </a:t>
            </a:r>
            <a:r>
              <a:rPr lang="en-US" sz="3200" dirty="0" err="1">
                <a:latin typeface="Calibri" panose="020F0502020204030204" pitchFamily="34" charset="0"/>
                <a:cs typeface="Calibri" panose="020F0502020204030204" pitchFamily="34" charset="0"/>
              </a:rPr>
              <a:t>gi</a:t>
            </a:r>
            <a:r>
              <a:rPr lang="vi-VN" sz="3200" dirty="0" err="1">
                <a:latin typeface="Calibri" panose="020F0502020204030204" pitchFamily="34" charset="0"/>
                <a:cs typeface="Calibri" panose="020F0502020204030204" pitchFamily="34" charset="0"/>
              </a:rPr>
              <a:t>ắt</a:t>
            </a:r>
            <a:r>
              <a:rPr lang="vi-VN" sz="3200" dirty="0">
                <a:latin typeface="Calibri" panose="020F0502020204030204" pitchFamily="34" charset="0"/>
                <a:cs typeface="Calibri" panose="020F0502020204030204" pitchFamily="34" charset="0"/>
              </a:rPr>
              <a:t> trên lưng </a:t>
            </a:r>
            <a:r>
              <a:rPr lang="vi-VN" sz="3200" dirty="0" err="1">
                <a:latin typeface="Calibri" panose="020F0502020204030204" pitchFamily="34" charset="0"/>
                <a:cs typeface="Calibri" panose="020F0502020204030204" pitchFamily="34" charset="0"/>
              </a:rPr>
              <a:t>quần</a:t>
            </a:r>
            <a:r>
              <a:rPr lang="vi-VN" sz="3200" dirty="0">
                <a:latin typeface="Calibri" panose="020F0502020204030204" pitchFamily="34" charset="0"/>
                <a:cs typeface="Calibri" panose="020F0502020204030204" pitchFamily="34" charset="0"/>
              </a:rPr>
              <a:t>. Tôi </a:t>
            </a:r>
            <a:r>
              <a:rPr lang="vi-VN" sz="3200" dirty="0" err="1">
                <a:latin typeface="Calibri" panose="020F0502020204030204" pitchFamily="34" charset="0"/>
                <a:cs typeface="Calibri" panose="020F0502020204030204" pitchFamily="34" charset="0"/>
              </a:rPr>
              <a:t>rảo</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bước</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và</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truyền</a:t>
            </a:r>
            <a:r>
              <a:rPr lang="vi-VN" sz="3200" dirty="0">
                <a:latin typeface="Calibri" panose="020F0502020204030204" pitchFamily="34" charset="0"/>
                <a:cs typeface="Calibri" panose="020F0502020204030204" pitchFamily="34" charset="0"/>
              </a:rPr>
              <a:t> đơn </a:t>
            </a:r>
            <a:r>
              <a:rPr lang="vi-VN" sz="3200" dirty="0" err="1">
                <a:latin typeface="Calibri" panose="020F0502020204030204" pitchFamily="34" charset="0"/>
                <a:cs typeface="Calibri" panose="020F0502020204030204" pitchFamily="34" charset="0"/>
              </a:rPr>
              <a:t>cứ</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từ</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từ</a:t>
            </a:r>
            <a:r>
              <a:rPr lang="vi-VN" sz="3200" dirty="0">
                <a:latin typeface="Calibri" panose="020F0502020204030204" pitchFamily="34" charset="0"/>
                <a:cs typeface="Calibri" panose="020F0502020204030204" pitchFamily="34" charset="0"/>
              </a:rPr>
              <a:t> rơi </a:t>
            </a:r>
            <a:r>
              <a:rPr lang="vi-VN" sz="3200" dirty="0" err="1">
                <a:latin typeface="Calibri" panose="020F0502020204030204" pitchFamily="34" charset="0"/>
                <a:cs typeface="Calibri" panose="020F0502020204030204" pitchFamily="34" charset="0"/>
              </a:rPr>
              <a:t>xuống</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đất</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Gần</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tới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chợ</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thì</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vừa</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hết</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trời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cũng</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vừa</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sáng</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tỏ</a:t>
            </a:r>
            <a:r>
              <a:rPr lang="vi-VN" sz="3200" dirty="0">
                <a:latin typeface="Calibri" panose="020F0502020204030204" pitchFamily="34" charset="0"/>
                <a:cs typeface="Calibri" panose="020F0502020204030204" pitchFamily="34" charset="0"/>
              </a:rPr>
              <a:t>.</a:t>
            </a:r>
          </a:p>
          <a:p>
            <a:r>
              <a:rPr lang="en-SG"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Độ</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tám</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giờ</a:t>
            </a:r>
            <a:r>
              <a:rPr lang="vi-VN" sz="3200" dirty="0">
                <a:latin typeface="Calibri" panose="020F0502020204030204" pitchFamily="34" charset="0"/>
                <a:cs typeface="Calibri" panose="020F0502020204030204" pitchFamily="34" charset="0"/>
              </a:rPr>
              <a:t>, nhân dân </a:t>
            </a:r>
            <a:r>
              <a:rPr lang="vi-VN" sz="3200" dirty="0" err="1">
                <a:latin typeface="Calibri" panose="020F0502020204030204" pitchFamily="34" charset="0"/>
                <a:cs typeface="Calibri" panose="020F0502020204030204" pitchFamily="34" charset="0"/>
              </a:rPr>
              <a:t>xì</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xào</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ầm</a:t>
            </a:r>
            <a:r>
              <a:rPr lang="vi-VN" sz="3200" dirty="0">
                <a:latin typeface="Calibri" panose="020F0502020204030204" pitchFamily="34" charset="0"/>
                <a:cs typeface="Calibri" panose="020F0502020204030204" pitchFamily="34" charset="0"/>
              </a:rPr>
              <a:t> lên: “</a:t>
            </a:r>
            <a:r>
              <a:rPr lang="vi-VN" sz="3200" dirty="0" err="1">
                <a:latin typeface="Calibri" panose="020F0502020204030204" pitchFamily="34" charset="0"/>
                <a:cs typeface="Calibri" panose="020F0502020204030204" pitchFamily="34" charset="0"/>
              </a:rPr>
              <a:t>Cộng</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sản</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rải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giấy</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nhiều</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quá</a:t>
            </a:r>
            <a:r>
              <a:rPr lang="vi-VN" sz="3200" dirty="0">
                <a:latin typeface="Calibri" panose="020F0502020204030204" pitchFamily="34" charset="0"/>
                <a:cs typeface="Calibri" panose="020F0502020204030204" pitchFamily="34" charset="0"/>
              </a:rPr>
              <a:t>!”</a:t>
            </a:r>
          </a:p>
          <a:p>
            <a:r>
              <a:rPr lang="en-SG"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Mấy</a:t>
            </a:r>
            <a:r>
              <a:rPr lang="vi-VN" sz="3200" dirty="0">
                <a:latin typeface="Calibri" panose="020F0502020204030204" pitchFamily="34" charset="0"/>
                <a:cs typeface="Calibri" panose="020F0502020204030204" pitchFamily="34" charset="0"/>
              </a:rPr>
              <a:t> tên </a:t>
            </a:r>
            <a:r>
              <a:rPr lang="vi-VN" sz="3200" dirty="0" err="1">
                <a:latin typeface="Calibri" panose="020F0502020204030204" pitchFamily="34" charset="0"/>
                <a:cs typeface="Calibri" panose="020F0502020204030204" pitchFamily="34" charset="0"/>
              </a:rPr>
              <a:t>lính</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mã</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tà</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hớt</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hải</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xách</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súng</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chạy</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rầm</a:t>
            </a:r>
            <a:r>
              <a:rPr lang="vi-VN" sz="3200" dirty="0">
                <a:latin typeface="Calibri" panose="020F0502020204030204" pitchFamily="34" charset="0"/>
                <a:cs typeface="Calibri" panose="020F0502020204030204" pitchFamily="34" charset="0"/>
              </a:rPr>
              <a:t> </a:t>
            </a:r>
            <a:r>
              <a:rPr lang="vi-VN" sz="3200" dirty="0" err="1">
                <a:latin typeface="Calibri" panose="020F0502020204030204" pitchFamily="34" charset="0"/>
                <a:cs typeface="Calibri" panose="020F0502020204030204" pitchFamily="34" charset="0"/>
              </a:rPr>
              <a:t>rầm</a:t>
            </a:r>
            <a:r>
              <a:rPr lang="vi-VN" sz="3200" dirty="0">
                <a:latin typeface="Calibri" panose="020F0502020204030204" pitchFamily="34" charset="0"/>
                <a:cs typeface="Calibri" panose="020F0502020204030204" pitchFamily="34" charset="0"/>
              </a:rPr>
              <a:t>.</a:t>
            </a:r>
          </a:p>
          <a:p>
            <a:endParaRPr lang="vi-VN"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884871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8CD09066-2EEE-4C59-8AA1-151665929D9D}"/>
              </a:ext>
            </a:extLst>
          </p:cNvPr>
          <p:cNvPicPr>
            <a:picLocks noChangeAspect="1"/>
          </p:cNvPicPr>
          <p:nvPr/>
        </p:nvPicPr>
        <p:blipFill rotWithShape="1">
          <a:blip r:embed="rId2"/>
          <a:srcRect l="8107" r="5226" b="17515"/>
          <a:stretch/>
        </p:blipFill>
        <p:spPr>
          <a:xfrm>
            <a:off x="0" y="-15241"/>
            <a:ext cx="12192000" cy="6873241"/>
          </a:xfrm>
          <a:prstGeom prst="rect">
            <a:avLst/>
          </a:prstGeom>
        </p:spPr>
      </p:pic>
      <p:sp>
        <p:nvSpPr>
          <p:cNvPr id="4" name="Rectangle: Rounded Corners 3">
            <a:extLst>
              <a:ext uri="{FF2B5EF4-FFF2-40B4-BE49-F238E27FC236}">
                <a16:creationId xmlns:a16="http://schemas.microsoft.com/office/drawing/2014/main" xmlns="" id="{A7968816-5AE6-4417-A9B0-8D184CB020D7}"/>
              </a:ext>
            </a:extLst>
          </p:cNvPr>
          <p:cNvSpPr/>
          <p:nvPr/>
        </p:nvSpPr>
        <p:spPr>
          <a:xfrm>
            <a:off x="190500" y="247650"/>
            <a:ext cx="11811000" cy="6362700"/>
          </a:xfrm>
          <a:custGeom>
            <a:avLst/>
            <a:gdLst>
              <a:gd name="connsiteX0" fmla="*/ 0 w 11811000"/>
              <a:gd name="connsiteY0" fmla="*/ 789866 h 6362700"/>
              <a:gd name="connsiteX1" fmla="*/ 789866 w 11811000"/>
              <a:gd name="connsiteY1" fmla="*/ 0 h 6362700"/>
              <a:gd name="connsiteX2" fmla="*/ 11021134 w 11811000"/>
              <a:gd name="connsiteY2" fmla="*/ 0 h 6362700"/>
              <a:gd name="connsiteX3" fmla="*/ 11811000 w 11811000"/>
              <a:gd name="connsiteY3" fmla="*/ 789866 h 6362700"/>
              <a:gd name="connsiteX4" fmla="*/ 11811000 w 11811000"/>
              <a:gd name="connsiteY4" fmla="*/ 5572834 h 6362700"/>
              <a:gd name="connsiteX5" fmla="*/ 11021134 w 11811000"/>
              <a:gd name="connsiteY5" fmla="*/ 6362700 h 6362700"/>
              <a:gd name="connsiteX6" fmla="*/ 789866 w 11811000"/>
              <a:gd name="connsiteY6" fmla="*/ 6362700 h 6362700"/>
              <a:gd name="connsiteX7" fmla="*/ 0 w 11811000"/>
              <a:gd name="connsiteY7" fmla="*/ 5572834 h 6362700"/>
              <a:gd name="connsiteX8" fmla="*/ 0 w 11811000"/>
              <a:gd name="connsiteY8" fmla="*/ 789866 h 636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6362700" fill="none" extrusionOk="0">
                <a:moveTo>
                  <a:pt x="0" y="789866"/>
                </a:moveTo>
                <a:cubicBezTo>
                  <a:pt x="53136" y="288561"/>
                  <a:pt x="381492" y="51225"/>
                  <a:pt x="789866" y="0"/>
                </a:cubicBezTo>
                <a:cubicBezTo>
                  <a:pt x="2709807" y="-86585"/>
                  <a:pt x="9889967" y="93677"/>
                  <a:pt x="11021134" y="0"/>
                </a:cubicBezTo>
                <a:cubicBezTo>
                  <a:pt x="11520033" y="20776"/>
                  <a:pt x="11800265" y="317641"/>
                  <a:pt x="11811000" y="789866"/>
                </a:cubicBezTo>
                <a:cubicBezTo>
                  <a:pt x="11774229" y="1801393"/>
                  <a:pt x="11961282" y="4677789"/>
                  <a:pt x="11811000" y="5572834"/>
                </a:cubicBezTo>
                <a:cubicBezTo>
                  <a:pt x="11790729" y="6047961"/>
                  <a:pt x="11379855" y="6324073"/>
                  <a:pt x="11021134" y="6362700"/>
                </a:cubicBezTo>
                <a:cubicBezTo>
                  <a:pt x="9315568" y="6206776"/>
                  <a:pt x="2730747" y="6197373"/>
                  <a:pt x="789866" y="6362700"/>
                </a:cubicBezTo>
                <a:cubicBezTo>
                  <a:pt x="315497" y="6322157"/>
                  <a:pt x="2121" y="5990662"/>
                  <a:pt x="0" y="5572834"/>
                </a:cubicBezTo>
                <a:cubicBezTo>
                  <a:pt x="-162729" y="3190942"/>
                  <a:pt x="108828" y="2096914"/>
                  <a:pt x="0" y="789866"/>
                </a:cubicBezTo>
                <a:close/>
              </a:path>
              <a:path w="11811000" h="6362700" stroke="0" extrusionOk="0">
                <a:moveTo>
                  <a:pt x="0" y="789866"/>
                </a:moveTo>
                <a:cubicBezTo>
                  <a:pt x="-22828" y="326581"/>
                  <a:pt x="298032" y="-43941"/>
                  <a:pt x="789866" y="0"/>
                </a:cubicBezTo>
                <a:cubicBezTo>
                  <a:pt x="2891088" y="-77135"/>
                  <a:pt x="8594010" y="120992"/>
                  <a:pt x="11021134" y="0"/>
                </a:cubicBezTo>
                <a:cubicBezTo>
                  <a:pt x="11448308" y="-16736"/>
                  <a:pt x="11752125" y="327218"/>
                  <a:pt x="11811000" y="789866"/>
                </a:cubicBezTo>
                <a:cubicBezTo>
                  <a:pt x="11931601" y="1725787"/>
                  <a:pt x="11753624" y="3542249"/>
                  <a:pt x="11811000" y="5572834"/>
                </a:cubicBezTo>
                <a:cubicBezTo>
                  <a:pt x="11834643" y="5991203"/>
                  <a:pt x="11464215" y="6409404"/>
                  <a:pt x="11021134" y="6362700"/>
                </a:cubicBezTo>
                <a:cubicBezTo>
                  <a:pt x="9366919" y="6254135"/>
                  <a:pt x="2991230" y="6205012"/>
                  <a:pt x="789866" y="6362700"/>
                </a:cubicBezTo>
                <a:cubicBezTo>
                  <a:pt x="345176" y="6344211"/>
                  <a:pt x="-60775" y="6016930"/>
                  <a:pt x="0" y="5572834"/>
                </a:cubicBezTo>
                <a:cubicBezTo>
                  <a:pt x="-168793" y="3198122"/>
                  <a:pt x="-144351" y="2525228"/>
                  <a:pt x="0" y="789866"/>
                </a:cubicBezTo>
                <a:close/>
              </a:path>
            </a:pathLst>
          </a:custGeom>
          <a:solidFill>
            <a:schemeClr val="bg1">
              <a:alpha val="84000"/>
            </a:schemeClr>
          </a:solidFill>
          <a:ln w="38100">
            <a:solidFill>
              <a:schemeClr val="accent4">
                <a:lumMod val="75000"/>
              </a:schemeClr>
            </a:solidFill>
            <a:extLst>
              <a:ext uri="{C807C97D-BFC1-408E-A445-0C87EB9F89A2}">
                <ask:lineSketchStyleProps xmlns:ask="http://schemas.microsoft.com/office/drawing/2018/sketchyshapes" xmlns="" sd="3905126099">
                  <a:prstGeom prst="roundRect">
                    <a:avLst>
                      <a:gd name="adj" fmla="val 1241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xmlns="" id="{EC20C32E-9D91-43AD-8EC7-E5AFBA69E8A8}"/>
              </a:ext>
            </a:extLst>
          </p:cNvPr>
          <p:cNvSpPr txBox="1"/>
          <p:nvPr/>
        </p:nvSpPr>
        <p:spPr>
          <a:xfrm>
            <a:off x="3382116" y="457200"/>
            <a:ext cx="5427768" cy="738664"/>
          </a:xfrm>
          <a:prstGeom prst="rect">
            <a:avLst/>
          </a:prstGeom>
          <a:noFill/>
        </p:spPr>
        <p:txBody>
          <a:bodyPr wrap="none" lIns="0" tIns="0" rIns="0" bIns="0" rtlCol="0">
            <a:spAutoFit/>
          </a:bodyPr>
          <a:lstStyle/>
          <a:p>
            <a:pPr algn="l"/>
            <a:r>
              <a:rPr lang="en-SG" sz="4800" b="1">
                <a:solidFill>
                  <a:schemeClr val="accent3">
                    <a:lumMod val="50000"/>
                  </a:schemeClr>
                </a:solidFill>
                <a:latin typeface="#9Slide03 SVNSquare" panose="02040603050506020204" pitchFamily="18" charset="0"/>
              </a:rPr>
              <a:t>CÔNG VIỆC ĐẦU TIÊN</a:t>
            </a:r>
            <a:endParaRPr lang="en-US" sz="4800" b="1">
              <a:solidFill>
                <a:schemeClr val="accent3">
                  <a:lumMod val="50000"/>
                </a:schemeClr>
              </a:solidFill>
              <a:latin typeface="#9Slide03 SVNSquare" panose="02040603050506020204" pitchFamily="18" charset="0"/>
            </a:endParaRPr>
          </a:p>
        </p:txBody>
      </p:sp>
      <p:sp>
        <p:nvSpPr>
          <p:cNvPr id="7" name="TextBox 6">
            <a:extLst>
              <a:ext uri="{FF2B5EF4-FFF2-40B4-BE49-F238E27FC236}">
                <a16:creationId xmlns:a16="http://schemas.microsoft.com/office/drawing/2014/main" xmlns="" id="{E26F90AD-BF95-42A3-8C6A-BD57D0EA445D}"/>
              </a:ext>
            </a:extLst>
          </p:cNvPr>
          <p:cNvSpPr txBox="1"/>
          <p:nvPr/>
        </p:nvSpPr>
        <p:spPr>
          <a:xfrm>
            <a:off x="342900" y="1472610"/>
            <a:ext cx="11506200" cy="4524315"/>
          </a:xfrm>
          <a:prstGeom prst="rect">
            <a:avLst/>
          </a:prstGeom>
          <a:noFill/>
        </p:spPr>
        <p:txBody>
          <a:bodyPr wrap="square">
            <a:spAutoFit/>
          </a:bodyPr>
          <a:lstStyle/>
          <a:p>
            <a:pPr algn="just"/>
            <a:r>
              <a:rPr lang="en-SG" sz="3200">
                <a:latin typeface="Calibri" panose="020F0502020204030204" pitchFamily="34" charset="0"/>
                <a:cs typeface="Calibri" panose="020F0502020204030204" pitchFamily="34" charset="0"/>
              </a:rPr>
              <a:t>	</a:t>
            </a:r>
            <a:r>
              <a:rPr lang="vi-VN" sz="3200">
                <a:latin typeface="Calibri" panose="020F0502020204030204" pitchFamily="34" charset="0"/>
                <a:cs typeface="Calibri" panose="020F0502020204030204" pitchFamily="34" charset="0"/>
              </a:rPr>
              <a:t>Về đến nhà, tôi khoe ngay kết quả với anh Ba. Anh tôi khen:</a:t>
            </a:r>
          </a:p>
          <a:p>
            <a:pPr algn="just"/>
            <a:r>
              <a:rPr lang="en-SG" sz="3200">
                <a:latin typeface="Calibri" panose="020F0502020204030204" pitchFamily="34" charset="0"/>
                <a:cs typeface="Calibri" panose="020F0502020204030204" pitchFamily="34" charset="0"/>
              </a:rPr>
              <a:t>	</a:t>
            </a:r>
            <a:r>
              <a:rPr lang="vi-VN" sz="3200">
                <a:latin typeface="Calibri" panose="020F0502020204030204" pitchFamily="34" charset="0"/>
                <a:cs typeface="Calibri" panose="020F0502020204030204" pitchFamily="34" charset="0"/>
              </a:rPr>
              <a:t>- Út làm khá lắm, cứ làm như vậy rồi quen, em ạ!</a:t>
            </a:r>
          </a:p>
          <a:p>
            <a:pPr algn="just"/>
            <a:r>
              <a:rPr lang="en-SG" sz="3200">
                <a:latin typeface="Calibri" panose="020F0502020204030204" pitchFamily="34" charset="0"/>
                <a:cs typeface="Calibri" panose="020F0502020204030204" pitchFamily="34" charset="0"/>
              </a:rPr>
              <a:t>	</a:t>
            </a:r>
            <a:r>
              <a:rPr lang="vi-VN" sz="3200">
                <a:latin typeface="Calibri" panose="020F0502020204030204" pitchFamily="34" charset="0"/>
                <a:cs typeface="Calibri" panose="020F0502020204030204" pitchFamily="34" charset="0"/>
              </a:rPr>
              <a:t>Lần sau, anh tôi lại giao rải truyền đơn tại chợ Mỹ Lồng. Tôi cũng hoàn thành. Làm được một vài việc, tôi bắt đầu ham hoạt động. Tôi tâm sự với anh Ba:</a:t>
            </a:r>
          </a:p>
          <a:p>
            <a:pPr algn="just"/>
            <a:r>
              <a:rPr lang="en-SG" sz="3200">
                <a:latin typeface="Calibri" panose="020F0502020204030204" pitchFamily="34" charset="0"/>
                <a:cs typeface="Calibri" panose="020F0502020204030204" pitchFamily="34" charset="0"/>
              </a:rPr>
              <a:t>	</a:t>
            </a:r>
            <a:r>
              <a:rPr lang="vi-VN" sz="3200">
                <a:latin typeface="Calibri" panose="020F0502020204030204" pitchFamily="34" charset="0"/>
                <a:cs typeface="Calibri" panose="020F0502020204030204" pitchFamily="34" charset="0"/>
              </a:rPr>
              <a:t>- Em chỉ muốn làm thật nhiều việc cho Cách mạng. Anh cho em thoát li hẳn nghe anh!</a:t>
            </a:r>
          </a:p>
          <a:p>
            <a:pPr algn="r"/>
            <a:r>
              <a:rPr lang="vi-VN" sz="3200" b="1" i="1">
                <a:latin typeface="Calibri" panose="020F0502020204030204" pitchFamily="34" charset="0"/>
                <a:cs typeface="Calibri" panose="020F0502020204030204" pitchFamily="34" charset="0"/>
              </a:rPr>
              <a:t>Theo HỒI KÍ CỦA BÀ NGUYỄN THỊ ĐỊNH</a:t>
            </a:r>
            <a:endParaRPr lang="en-SG" sz="3200" b="1" i="1">
              <a:latin typeface="Calibri" panose="020F0502020204030204" pitchFamily="34" charset="0"/>
              <a:cs typeface="Calibri" panose="020F0502020204030204" pitchFamily="34" charset="0"/>
            </a:endParaRPr>
          </a:p>
          <a:p>
            <a:pPr algn="r"/>
            <a:r>
              <a:rPr lang="en-SG" sz="3200" b="1" i="1">
                <a:latin typeface="Calibri" panose="020F0502020204030204" pitchFamily="34" charset="0"/>
                <a:cs typeface="Calibri" panose="020F0502020204030204" pitchFamily="34" charset="0"/>
              </a:rPr>
              <a:t>(Văn Phác ghi)</a:t>
            </a:r>
            <a:endParaRPr lang="en-US" sz="3200" b="1" i="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262003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6E91CF7-6093-4E70-9298-5D6D270CA062}"/>
              </a:ext>
            </a:extLst>
          </p:cNvPr>
          <p:cNvPicPr>
            <a:picLocks noChangeAspect="1"/>
          </p:cNvPicPr>
          <p:nvPr/>
        </p:nvPicPr>
        <p:blipFill rotWithShape="1">
          <a:blip r:embed="rId2"/>
          <a:srcRect l="8107" r="5226" b="17515"/>
          <a:stretch/>
        </p:blipFill>
        <p:spPr>
          <a:xfrm>
            <a:off x="0" y="-15241"/>
            <a:ext cx="12192000" cy="6873241"/>
          </a:xfrm>
          <a:prstGeom prst="rect">
            <a:avLst/>
          </a:prstGeom>
        </p:spPr>
      </p:pic>
      <p:sp>
        <p:nvSpPr>
          <p:cNvPr id="4" name="Rectangle: Rounded Corners 3">
            <a:extLst>
              <a:ext uri="{FF2B5EF4-FFF2-40B4-BE49-F238E27FC236}">
                <a16:creationId xmlns:a16="http://schemas.microsoft.com/office/drawing/2014/main" xmlns="" id="{01DC7CF9-B0DA-4342-A0AC-0DD58F788701}"/>
              </a:ext>
            </a:extLst>
          </p:cNvPr>
          <p:cNvSpPr/>
          <p:nvPr/>
        </p:nvSpPr>
        <p:spPr>
          <a:xfrm>
            <a:off x="190500" y="247650"/>
            <a:ext cx="11811000" cy="6362700"/>
          </a:xfrm>
          <a:custGeom>
            <a:avLst/>
            <a:gdLst>
              <a:gd name="connsiteX0" fmla="*/ 0 w 11811000"/>
              <a:gd name="connsiteY0" fmla="*/ 789866 h 6362700"/>
              <a:gd name="connsiteX1" fmla="*/ 789866 w 11811000"/>
              <a:gd name="connsiteY1" fmla="*/ 0 h 6362700"/>
              <a:gd name="connsiteX2" fmla="*/ 11021134 w 11811000"/>
              <a:gd name="connsiteY2" fmla="*/ 0 h 6362700"/>
              <a:gd name="connsiteX3" fmla="*/ 11811000 w 11811000"/>
              <a:gd name="connsiteY3" fmla="*/ 789866 h 6362700"/>
              <a:gd name="connsiteX4" fmla="*/ 11811000 w 11811000"/>
              <a:gd name="connsiteY4" fmla="*/ 5572834 h 6362700"/>
              <a:gd name="connsiteX5" fmla="*/ 11021134 w 11811000"/>
              <a:gd name="connsiteY5" fmla="*/ 6362700 h 6362700"/>
              <a:gd name="connsiteX6" fmla="*/ 789866 w 11811000"/>
              <a:gd name="connsiteY6" fmla="*/ 6362700 h 6362700"/>
              <a:gd name="connsiteX7" fmla="*/ 0 w 11811000"/>
              <a:gd name="connsiteY7" fmla="*/ 5572834 h 6362700"/>
              <a:gd name="connsiteX8" fmla="*/ 0 w 11811000"/>
              <a:gd name="connsiteY8" fmla="*/ 789866 h 636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11000" h="6362700" fill="none" extrusionOk="0">
                <a:moveTo>
                  <a:pt x="0" y="789866"/>
                </a:moveTo>
                <a:cubicBezTo>
                  <a:pt x="53136" y="288561"/>
                  <a:pt x="381492" y="51225"/>
                  <a:pt x="789866" y="0"/>
                </a:cubicBezTo>
                <a:cubicBezTo>
                  <a:pt x="2709807" y="-86585"/>
                  <a:pt x="9889967" y="93677"/>
                  <a:pt x="11021134" y="0"/>
                </a:cubicBezTo>
                <a:cubicBezTo>
                  <a:pt x="11520033" y="20776"/>
                  <a:pt x="11800265" y="317641"/>
                  <a:pt x="11811000" y="789866"/>
                </a:cubicBezTo>
                <a:cubicBezTo>
                  <a:pt x="11774229" y="1801393"/>
                  <a:pt x="11961282" y="4677789"/>
                  <a:pt x="11811000" y="5572834"/>
                </a:cubicBezTo>
                <a:cubicBezTo>
                  <a:pt x="11790729" y="6047961"/>
                  <a:pt x="11379855" y="6324073"/>
                  <a:pt x="11021134" y="6362700"/>
                </a:cubicBezTo>
                <a:cubicBezTo>
                  <a:pt x="9315568" y="6206776"/>
                  <a:pt x="2730747" y="6197373"/>
                  <a:pt x="789866" y="6362700"/>
                </a:cubicBezTo>
                <a:cubicBezTo>
                  <a:pt x="315497" y="6322157"/>
                  <a:pt x="2121" y="5990662"/>
                  <a:pt x="0" y="5572834"/>
                </a:cubicBezTo>
                <a:cubicBezTo>
                  <a:pt x="-162729" y="3190942"/>
                  <a:pt x="108828" y="2096914"/>
                  <a:pt x="0" y="789866"/>
                </a:cubicBezTo>
                <a:close/>
              </a:path>
              <a:path w="11811000" h="6362700" stroke="0" extrusionOk="0">
                <a:moveTo>
                  <a:pt x="0" y="789866"/>
                </a:moveTo>
                <a:cubicBezTo>
                  <a:pt x="-22828" y="326581"/>
                  <a:pt x="298032" y="-43941"/>
                  <a:pt x="789866" y="0"/>
                </a:cubicBezTo>
                <a:cubicBezTo>
                  <a:pt x="2891088" y="-77135"/>
                  <a:pt x="8594010" y="120992"/>
                  <a:pt x="11021134" y="0"/>
                </a:cubicBezTo>
                <a:cubicBezTo>
                  <a:pt x="11448308" y="-16736"/>
                  <a:pt x="11752125" y="327218"/>
                  <a:pt x="11811000" y="789866"/>
                </a:cubicBezTo>
                <a:cubicBezTo>
                  <a:pt x="11931601" y="1725787"/>
                  <a:pt x="11753624" y="3542249"/>
                  <a:pt x="11811000" y="5572834"/>
                </a:cubicBezTo>
                <a:cubicBezTo>
                  <a:pt x="11834643" y="5991203"/>
                  <a:pt x="11464215" y="6409404"/>
                  <a:pt x="11021134" y="6362700"/>
                </a:cubicBezTo>
                <a:cubicBezTo>
                  <a:pt x="9366919" y="6254135"/>
                  <a:pt x="2991230" y="6205012"/>
                  <a:pt x="789866" y="6362700"/>
                </a:cubicBezTo>
                <a:cubicBezTo>
                  <a:pt x="345176" y="6344211"/>
                  <a:pt x="-60775" y="6016930"/>
                  <a:pt x="0" y="5572834"/>
                </a:cubicBezTo>
                <a:cubicBezTo>
                  <a:pt x="-168793" y="3198122"/>
                  <a:pt x="-144351" y="2525228"/>
                  <a:pt x="0" y="789866"/>
                </a:cubicBezTo>
                <a:close/>
              </a:path>
            </a:pathLst>
          </a:custGeom>
          <a:solidFill>
            <a:schemeClr val="bg1">
              <a:alpha val="84000"/>
            </a:schemeClr>
          </a:solidFill>
          <a:ln w="38100">
            <a:solidFill>
              <a:schemeClr val="accent4">
                <a:lumMod val="75000"/>
              </a:schemeClr>
            </a:solidFill>
            <a:extLst>
              <a:ext uri="{C807C97D-BFC1-408E-A445-0C87EB9F89A2}">
                <ask:lineSketchStyleProps xmlns:ask="http://schemas.microsoft.com/office/drawing/2018/sketchyshapes" xmlns="" sd="3905126099">
                  <a:prstGeom prst="roundRect">
                    <a:avLst>
                      <a:gd name="adj" fmla="val 1241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xmlns="" id="{9D6122F9-F8E3-4A95-9D7C-8220AE8B24C1}"/>
              </a:ext>
            </a:extLst>
          </p:cNvPr>
          <p:cNvSpPr txBox="1"/>
          <p:nvPr/>
        </p:nvSpPr>
        <p:spPr>
          <a:xfrm>
            <a:off x="4678144" y="457200"/>
            <a:ext cx="2835713" cy="738664"/>
          </a:xfrm>
          <a:prstGeom prst="rect">
            <a:avLst/>
          </a:prstGeom>
          <a:noFill/>
        </p:spPr>
        <p:txBody>
          <a:bodyPr wrap="none" lIns="0" tIns="0" rIns="0" bIns="0" rtlCol="0">
            <a:spAutoFit/>
          </a:bodyPr>
          <a:lstStyle/>
          <a:p>
            <a:pPr algn="ctr"/>
            <a:r>
              <a:rPr lang="en-SG" sz="4800" b="1">
                <a:solidFill>
                  <a:schemeClr val="accent3">
                    <a:lumMod val="50000"/>
                  </a:schemeClr>
                </a:solidFill>
                <a:latin typeface="#9Slide03 SVNSquare" panose="02040603050506020204" pitchFamily="18" charset="0"/>
              </a:rPr>
              <a:t>CHIA ĐOẠN</a:t>
            </a:r>
            <a:endParaRPr lang="en-US" sz="4800" b="1">
              <a:solidFill>
                <a:schemeClr val="accent3">
                  <a:lumMod val="50000"/>
                </a:schemeClr>
              </a:solidFill>
              <a:latin typeface="#9Slide03 SVNSquare" panose="02040603050506020204" pitchFamily="18" charset="0"/>
            </a:endParaRPr>
          </a:p>
        </p:txBody>
      </p:sp>
      <p:pic>
        <p:nvPicPr>
          <p:cNvPr id="2" name="Picture 1">
            <a:extLst>
              <a:ext uri="{FF2B5EF4-FFF2-40B4-BE49-F238E27FC236}">
                <a16:creationId xmlns:a16="http://schemas.microsoft.com/office/drawing/2014/main" xmlns="" id="{04F9EFCA-13E4-442A-87E6-206F630C70F0}"/>
              </a:ext>
            </a:extLst>
          </p:cNvPr>
          <p:cNvPicPr>
            <a:picLocks noChangeAspect="1"/>
          </p:cNvPicPr>
          <p:nvPr/>
        </p:nvPicPr>
        <p:blipFill>
          <a:blip r:embed="rId3"/>
          <a:stretch>
            <a:fillRect/>
          </a:stretch>
        </p:blipFill>
        <p:spPr>
          <a:xfrm rot="16200000">
            <a:off x="1148435" y="1530756"/>
            <a:ext cx="1371600" cy="1371600"/>
          </a:xfrm>
          <a:prstGeom prst="rect">
            <a:avLst/>
          </a:prstGeom>
        </p:spPr>
      </p:pic>
      <p:pic>
        <p:nvPicPr>
          <p:cNvPr id="6" name="Picture 5">
            <a:extLst>
              <a:ext uri="{FF2B5EF4-FFF2-40B4-BE49-F238E27FC236}">
                <a16:creationId xmlns:a16="http://schemas.microsoft.com/office/drawing/2014/main" xmlns="" id="{17F319E9-0ADC-4464-951D-52D6806BBA8A}"/>
              </a:ext>
            </a:extLst>
          </p:cNvPr>
          <p:cNvPicPr>
            <a:picLocks noChangeAspect="1"/>
          </p:cNvPicPr>
          <p:nvPr/>
        </p:nvPicPr>
        <p:blipFill>
          <a:blip r:embed="rId4"/>
          <a:stretch>
            <a:fillRect/>
          </a:stretch>
        </p:blipFill>
        <p:spPr>
          <a:xfrm>
            <a:off x="1173421" y="3167963"/>
            <a:ext cx="1371601" cy="1371601"/>
          </a:xfrm>
          <a:prstGeom prst="rect">
            <a:avLst/>
          </a:prstGeom>
        </p:spPr>
      </p:pic>
      <p:pic>
        <p:nvPicPr>
          <p:cNvPr id="7" name="Picture 6">
            <a:extLst>
              <a:ext uri="{FF2B5EF4-FFF2-40B4-BE49-F238E27FC236}">
                <a16:creationId xmlns:a16="http://schemas.microsoft.com/office/drawing/2014/main" xmlns="" id="{1E1EE8F5-45A5-498A-AC08-D9E7C580496C}"/>
              </a:ext>
            </a:extLst>
          </p:cNvPr>
          <p:cNvPicPr>
            <a:picLocks noChangeAspect="1"/>
          </p:cNvPicPr>
          <p:nvPr/>
        </p:nvPicPr>
        <p:blipFill>
          <a:blip r:embed="rId5">
            <a:duotone>
              <a:schemeClr val="accent2">
                <a:shade val="45000"/>
                <a:satMod val="135000"/>
              </a:schemeClr>
              <a:prstClr val="white"/>
            </a:duotone>
          </a:blip>
          <a:stretch>
            <a:fillRect/>
          </a:stretch>
        </p:blipFill>
        <p:spPr>
          <a:xfrm>
            <a:off x="1203109" y="4711242"/>
            <a:ext cx="1371601" cy="1371601"/>
          </a:xfrm>
          <a:prstGeom prst="rect">
            <a:avLst/>
          </a:prstGeom>
        </p:spPr>
      </p:pic>
      <p:sp>
        <p:nvSpPr>
          <p:cNvPr id="9" name="TextBox 8">
            <a:extLst>
              <a:ext uri="{FF2B5EF4-FFF2-40B4-BE49-F238E27FC236}">
                <a16:creationId xmlns:a16="http://schemas.microsoft.com/office/drawing/2014/main" xmlns="" id="{C69AB93F-1A17-4DF8-8BA0-1876B04277BF}"/>
              </a:ext>
            </a:extLst>
          </p:cNvPr>
          <p:cNvSpPr txBox="1"/>
          <p:nvPr/>
        </p:nvSpPr>
        <p:spPr>
          <a:xfrm>
            <a:off x="3033518" y="3315154"/>
            <a:ext cx="8528965" cy="1077218"/>
          </a:xfrm>
          <a:prstGeom prst="rect">
            <a:avLst/>
          </a:prstGeom>
          <a:noFill/>
        </p:spPr>
        <p:txBody>
          <a:bodyPr wrap="square">
            <a:spAutoFit/>
          </a:bodyPr>
          <a:lstStyle/>
          <a:p>
            <a:r>
              <a:rPr lang="en-US" sz="3200" b="1" dirty="0" err="1">
                <a:latin typeface="Calibri" panose="020F0502020204030204" pitchFamily="34" charset="0"/>
                <a:cs typeface="Calibri" panose="020F0502020204030204" pitchFamily="34" charset="0"/>
              </a:rPr>
              <a:t>Đoạn</a:t>
            </a:r>
            <a:r>
              <a:rPr lang="en-US" sz="3200" b="1" dirty="0">
                <a:latin typeface="Calibri" panose="020F0502020204030204" pitchFamily="34" charset="0"/>
                <a:cs typeface="Calibri" panose="020F0502020204030204" pitchFamily="34" charset="0"/>
              </a:rPr>
              <a:t> 2: </a:t>
            </a:r>
            <a:r>
              <a:rPr lang="en-US" sz="3200" b="1" dirty="0" err="1">
                <a:solidFill>
                  <a:schemeClr val="tx2">
                    <a:lumMod val="60000"/>
                    <a:lumOff val="40000"/>
                  </a:schemeClr>
                </a:solidFill>
                <a:latin typeface="Calibri" panose="020F0502020204030204" pitchFamily="34" charset="0"/>
                <a:cs typeface="Calibri" panose="020F0502020204030204" pitchFamily="34" charset="0"/>
              </a:rPr>
              <a:t>Tiếp</a:t>
            </a:r>
            <a:r>
              <a:rPr lang="en-US" sz="3200" b="1" dirty="0">
                <a:solidFill>
                  <a:schemeClr val="tx2">
                    <a:lumMod val="60000"/>
                    <a:lumOff val="40000"/>
                  </a:schemeClr>
                </a:solidFill>
                <a:latin typeface="Calibri" panose="020F0502020204030204" pitchFamily="34" charset="0"/>
                <a:cs typeface="Calibri" panose="020F0502020204030204" pitchFamily="34" charset="0"/>
              </a:rPr>
              <a:t> </a:t>
            </a:r>
            <a:r>
              <a:rPr lang="en-US" sz="3200" b="1" dirty="0" err="1">
                <a:solidFill>
                  <a:schemeClr val="tx2">
                    <a:lumMod val="60000"/>
                    <a:lumOff val="40000"/>
                  </a:schemeClr>
                </a:solidFill>
                <a:latin typeface="Calibri" panose="020F0502020204030204" pitchFamily="34" charset="0"/>
                <a:cs typeface="Calibri" panose="020F0502020204030204" pitchFamily="34" charset="0"/>
              </a:rPr>
              <a:t>theo</a:t>
            </a:r>
            <a:r>
              <a:rPr lang="en-US" sz="3200" b="1" dirty="0">
                <a:solidFill>
                  <a:schemeClr val="tx2">
                    <a:lumMod val="60000"/>
                    <a:lumOff val="40000"/>
                  </a:schemeClr>
                </a:solidFill>
                <a:latin typeface="Calibri" panose="020F0502020204030204" pitchFamily="34" charset="0"/>
                <a:cs typeface="Calibri" panose="020F0502020204030204" pitchFamily="34" charset="0"/>
              </a:rPr>
              <a:t> </a:t>
            </a:r>
            <a:r>
              <a:rPr lang="en-US" sz="3200" b="1" dirty="0" err="1">
                <a:solidFill>
                  <a:schemeClr val="tx2">
                    <a:lumMod val="60000"/>
                    <a:lumOff val="40000"/>
                  </a:schemeClr>
                </a:solidFill>
                <a:latin typeface="Calibri" panose="020F0502020204030204" pitchFamily="34" charset="0"/>
                <a:cs typeface="Calibri" panose="020F0502020204030204" pitchFamily="34" charset="0"/>
              </a:rPr>
              <a:t>đến</a:t>
            </a:r>
            <a:r>
              <a:rPr lang="en-US" sz="3200" b="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Mấy</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tên</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lính</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mã</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tà</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hớt</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hải</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xách</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súng</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chạy</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rầm</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rầm</a:t>
            </a:r>
            <a:r>
              <a:rPr lang="en-US" sz="3200" b="1" dirty="0">
                <a:solidFill>
                  <a:schemeClr val="tx2">
                    <a:lumMod val="60000"/>
                    <a:lumOff val="40000"/>
                  </a:schemeClr>
                </a:solidFill>
                <a:latin typeface="Calibri" panose="020F0502020204030204" pitchFamily="34" charset="0"/>
                <a:cs typeface="Calibri" panose="020F0502020204030204" pitchFamily="34" charset="0"/>
              </a:rPr>
              <a:t>.</a:t>
            </a:r>
          </a:p>
        </p:txBody>
      </p:sp>
      <p:sp>
        <p:nvSpPr>
          <p:cNvPr id="11" name="TextBox 10">
            <a:extLst>
              <a:ext uri="{FF2B5EF4-FFF2-40B4-BE49-F238E27FC236}">
                <a16:creationId xmlns:a16="http://schemas.microsoft.com/office/drawing/2014/main" xmlns="" id="{EB422B8D-D7CD-4200-B342-53B03BAEC13A}"/>
              </a:ext>
            </a:extLst>
          </p:cNvPr>
          <p:cNvSpPr txBox="1"/>
          <p:nvPr/>
        </p:nvSpPr>
        <p:spPr>
          <a:xfrm>
            <a:off x="3053435" y="1751865"/>
            <a:ext cx="8920843" cy="1077218"/>
          </a:xfrm>
          <a:prstGeom prst="rect">
            <a:avLst/>
          </a:prstGeom>
          <a:noFill/>
        </p:spPr>
        <p:txBody>
          <a:bodyPr wrap="square">
            <a:spAutoFit/>
          </a:bodyPr>
          <a:lstStyle/>
          <a:p>
            <a:r>
              <a:rPr lang="en-US" sz="3200" b="1" dirty="0" err="1">
                <a:latin typeface="Calibri" panose="020F0502020204030204" pitchFamily="34" charset="0"/>
                <a:cs typeface="Calibri" panose="020F0502020204030204" pitchFamily="34" charset="0"/>
              </a:rPr>
              <a:t>Đoạn</a:t>
            </a:r>
            <a:r>
              <a:rPr lang="en-US" sz="3200" b="1" dirty="0">
                <a:latin typeface="Calibri" panose="020F0502020204030204" pitchFamily="34" charset="0"/>
                <a:cs typeface="Calibri" panose="020F0502020204030204" pitchFamily="34" charset="0"/>
              </a:rPr>
              <a:t> 1: </a:t>
            </a:r>
            <a:r>
              <a:rPr lang="en-US" sz="3200" b="1" dirty="0" err="1">
                <a:solidFill>
                  <a:schemeClr val="tx2">
                    <a:lumMod val="60000"/>
                    <a:lumOff val="40000"/>
                  </a:schemeClr>
                </a:solidFill>
                <a:latin typeface="Calibri" panose="020F0502020204030204" pitchFamily="34" charset="0"/>
                <a:cs typeface="Calibri" panose="020F0502020204030204" pitchFamily="34" charset="0"/>
              </a:rPr>
              <a:t>Từ</a:t>
            </a:r>
            <a:r>
              <a:rPr lang="en-US" sz="3200" b="1" dirty="0">
                <a:solidFill>
                  <a:schemeClr val="tx2">
                    <a:lumMod val="60000"/>
                    <a:lumOff val="40000"/>
                  </a:schemeClr>
                </a:solidFill>
                <a:latin typeface="Calibri" panose="020F0502020204030204" pitchFamily="34" charset="0"/>
                <a:cs typeface="Calibri" panose="020F0502020204030204" pitchFamily="34" charset="0"/>
              </a:rPr>
              <a:t> </a:t>
            </a:r>
            <a:r>
              <a:rPr lang="en-US" sz="3200" b="1" dirty="0" err="1">
                <a:solidFill>
                  <a:schemeClr val="tx2">
                    <a:lumMod val="60000"/>
                    <a:lumOff val="40000"/>
                  </a:schemeClr>
                </a:solidFill>
                <a:latin typeface="Calibri" panose="020F0502020204030204" pitchFamily="34" charset="0"/>
                <a:cs typeface="Calibri" panose="020F0502020204030204" pitchFamily="34" charset="0"/>
              </a:rPr>
              <a:t>đầu</a:t>
            </a:r>
            <a:r>
              <a:rPr lang="en-US" sz="3200" b="1" dirty="0">
                <a:solidFill>
                  <a:schemeClr val="tx2">
                    <a:lumMod val="60000"/>
                    <a:lumOff val="40000"/>
                  </a:schemeClr>
                </a:solidFill>
                <a:latin typeface="Calibri" panose="020F0502020204030204" pitchFamily="34" charset="0"/>
                <a:cs typeface="Calibri" panose="020F0502020204030204" pitchFamily="34" charset="0"/>
              </a:rPr>
              <a:t> </a:t>
            </a:r>
            <a:r>
              <a:rPr lang="en-US" sz="3200" b="1" dirty="0" err="1">
                <a:solidFill>
                  <a:schemeClr val="tx2">
                    <a:lumMod val="60000"/>
                    <a:lumOff val="40000"/>
                  </a:schemeClr>
                </a:solidFill>
                <a:latin typeface="Calibri" panose="020F0502020204030204" pitchFamily="34" charset="0"/>
                <a:cs typeface="Calibri" panose="020F0502020204030204" pitchFamily="34" charset="0"/>
              </a:rPr>
              <a:t>đến</a:t>
            </a:r>
            <a:r>
              <a:rPr lang="en-US" sz="3200" b="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Em</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không</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biết</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chữ</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nên</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không</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biết</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giấy</a:t>
            </a:r>
            <a:r>
              <a:rPr lang="en-US" sz="3200" b="1" i="1" dirty="0">
                <a:solidFill>
                  <a:schemeClr val="tx2">
                    <a:lumMod val="60000"/>
                    <a:lumOff val="40000"/>
                  </a:schemeClr>
                </a:solidFill>
                <a:latin typeface="Calibri" panose="020F0502020204030204" pitchFamily="34" charset="0"/>
                <a:cs typeface="Calibri" panose="020F0502020204030204" pitchFamily="34" charset="0"/>
              </a:rPr>
              <a:t> </a:t>
            </a:r>
            <a:r>
              <a:rPr lang="en-US" sz="3200" b="1" i="1" dirty="0" err="1">
                <a:solidFill>
                  <a:schemeClr val="tx2">
                    <a:lumMod val="60000"/>
                    <a:lumOff val="40000"/>
                  </a:schemeClr>
                </a:solidFill>
                <a:latin typeface="Calibri" panose="020F0502020204030204" pitchFamily="34" charset="0"/>
                <a:cs typeface="Calibri" panose="020F0502020204030204" pitchFamily="34" charset="0"/>
              </a:rPr>
              <a:t>gì</a:t>
            </a:r>
            <a:r>
              <a:rPr lang="en-US" sz="3200" b="1" dirty="0">
                <a:solidFill>
                  <a:schemeClr val="tx2">
                    <a:lumMod val="60000"/>
                    <a:lumOff val="40000"/>
                  </a:schemeClr>
                </a:solidFill>
                <a:latin typeface="Calibri" panose="020F0502020204030204" pitchFamily="34" charset="0"/>
                <a:cs typeface="Calibri" panose="020F0502020204030204" pitchFamily="34" charset="0"/>
              </a:rPr>
              <a:t>.</a:t>
            </a:r>
          </a:p>
        </p:txBody>
      </p:sp>
      <p:sp>
        <p:nvSpPr>
          <p:cNvPr id="13" name="TextBox 12">
            <a:extLst>
              <a:ext uri="{FF2B5EF4-FFF2-40B4-BE49-F238E27FC236}">
                <a16:creationId xmlns:a16="http://schemas.microsoft.com/office/drawing/2014/main" xmlns="" id="{DC899B4F-2B44-4F84-96E2-196A141790E4}"/>
              </a:ext>
            </a:extLst>
          </p:cNvPr>
          <p:cNvSpPr txBox="1"/>
          <p:nvPr/>
        </p:nvSpPr>
        <p:spPr>
          <a:xfrm>
            <a:off x="3118877" y="5104654"/>
            <a:ext cx="8294914" cy="584775"/>
          </a:xfrm>
          <a:prstGeom prst="rect">
            <a:avLst/>
          </a:prstGeom>
          <a:noFill/>
        </p:spPr>
        <p:txBody>
          <a:bodyPr wrap="square">
            <a:spAutoFit/>
          </a:bodyPr>
          <a:lstStyle/>
          <a:p>
            <a:r>
              <a:rPr lang="en-US" sz="3200" b="1" dirty="0" err="1">
                <a:latin typeface="Calibri" panose="020F0502020204030204" pitchFamily="34" charset="0"/>
                <a:cs typeface="Calibri" panose="020F0502020204030204" pitchFamily="34" charset="0"/>
              </a:rPr>
              <a:t>Đoạn</a:t>
            </a:r>
            <a:r>
              <a:rPr lang="en-US" sz="3200" b="1" dirty="0">
                <a:latin typeface="Calibri" panose="020F0502020204030204" pitchFamily="34" charset="0"/>
                <a:cs typeface="Calibri" panose="020F0502020204030204" pitchFamily="34" charset="0"/>
              </a:rPr>
              <a:t> 3: </a:t>
            </a:r>
            <a:r>
              <a:rPr lang="en-US" sz="3200" b="1" dirty="0" err="1">
                <a:solidFill>
                  <a:schemeClr val="tx2">
                    <a:lumMod val="60000"/>
                    <a:lumOff val="40000"/>
                  </a:schemeClr>
                </a:solidFill>
                <a:latin typeface="Calibri" panose="020F0502020204030204" pitchFamily="34" charset="0"/>
                <a:cs typeface="Calibri" panose="020F0502020204030204" pitchFamily="34" charset="0"/>
              </a:rPr>
              <a:t>Phần</a:t>
            </a:r>
            <a:r>
              <a:rPr lang="en-US" sz="3200" b="1" dirty="0">
                <a:solidFill>
                  <a:schemeClr val="tx2">
                    <a:lumMod val="60000"/>
                    <a:lumOff val="40000"/>
                  </a:schemeClr>
                </a:solidFill>
                <a:latin typeface="Calibri" panose="020F0502020204030204" pitchFamily="34" charset="0"/>
                <a:cs typeface="Calibri" panose="020F0502020204030204" pitchFamily="34" charset="0"/>
              </a:rPr>
              <a:t> </a:t>
            </a:r>
            <a:r>
              <a:rPr lang="en-US" sz="3200" b="1" dirty="0" err="1">
                <a:solidFill>
                  <a:schemeClr val="tx2">
                    <a:lumMod val="60000"/>
                    <a:lumOff val="40000"/>
                  </a:schemeClr>
                </a:solidFill>
                <a:latin typeface="Calibri" panose="020F0502020204030204" pitchFamily="34" charset="0"/>
                <a:cs typeface="Calibri" panose="020F0502020204030204" pitchFamily="34" charset="0"/>
              </a:rPr>
              <a:t>còn</a:t>
            </a:r>
            <a:r>
              <a:rPr lang="en-US" sz="3200" b="1" dirty="0">
                <a:solidFill>
                  <a:schemeClr val="tx2">
                    <a:lumMod val="60000"/>
                    <a:lumOff val="40000"/>
                  </a:schemeClr>
                </a:solidFill>
                <a:latin typeface="Calibri" panose="020F0502020204030204" pitchFamily="34" charset="0"/>
                <a:cs typeface="Calibri" panose="020F0502020204030204" pitchFamily="34" charset="0"/>
              </a:rPr>
              <a:t> </a:t>
            </a:r>
            <a:r>
              <a:rPr lang="en-US" sz="3200" b="1" dirty="0" err="1">
                <a:solidFill>
                  <a:schemeClr val="tx2">
                    <a:lumMod val="60000"/>
                    <a:lumOff val="40000"/>
                  </a:schemeClr>
                </a:solidFill>
                <a:latin typeface="Calibri" panose="020F0502020204030204" pitchFamily="34" charset="0"/>
                <a:cs typeface="Calibri" panose="020F0502020204030204" pitchFamily="34" charset="0"/>
              </a:rPr>
              <a:t>lại</a:t>
            </a:r>
            <a:r>
              <a:rPr lang="en-US" sz="3200" b="1" dirty="0">
                <a:solidFill>
                  <a:schemeClr val="tx2">
                    <a:lumMod val="60000"/>
                    <a:lumOff val="40000"/>
                  </a:schemeClr>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55868854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100" fill="hold"/>
                                        <p:tgtEl>
                                          <p:spTgt spid="2"/>
                                        </p:tgtEl>
                                        <p:attrNameLst>
                                          <p:attrName>ppt_x</p:attrName>
                                        </p:attrNameLst>
                                      </p:cBhvr>
                                      <p:tavLst>
                                        <p:tav tm="0">
                                          <p:val>
                                            <p:strVal val="1+#ppt_w/2"/>
                                          </p:val>
                                        </p:tav>
                                        <p:tav tm="100000">
                                          <p:val>
                                            <p:strVal val="#ppt_x"/>
                                          </p:val>
                                        </p:tav>
                                      </p:tavLst>
                                    </p:anim>
                                    <p:anim calcmode="lin" valueType="num">
                                      <p:cBhvr additive="base">
                                        <p:cTn id="13" dur="1100" fill="hold"/>
                                        <p:tgtEl>
                                          <p:spTgt spid="2"/>
                                        </p:tgtEl>
                                        <p:attrNameLst>
                                          <p:attrName>ppt_y</p:attrName>
                                        </p:attrNameLst>
                                      </p:cBhvr>
                                      <p:tavLst>
                                        <p:tav tm="0">
                                          <p:val>
                                            <p:strVal val="#ppt_y"/>
                                          </p:val>
                                        </p:tav>
                                        <p:tav tm="100000">
                                          <p:val>
                                            <p:strVal val="#ppt_y"/>
                                          </p:val>
                                        </p:tav>
                                      </p:tavLst>
                                    </p:anim>
                                  </p:childTnLst>
                                </p:cTn>
                              </p:par>
                              <p:par>
                                <p:cTn id="14" presetID="32" presetClass="emph" presetSubtype="0" repeatCount="indefinite" fill="hold" nodeType="withEffect">
                                  <p:stCondLst>
                                    <p:cond delay="0"/>
                                  </p:stCondLst>
                                  <p:childTnLst>
                                    <p:animRot by="120000">
                                      <p:cBhvr>
                                        <p:cTn id="15" dur="100" fill="hold">
                                          <p:stCondLst>
                                            <p:cond delay="0"/>
                                          </p:stCondLst>
                                        </p:cTn>
                                        <p:tgtEl>
                                          <p:spTgt spid="2"/>
                                        </p:tgtEl>
                                        <p:attrNameLst>
                                          <p:attrName>r</p:attrName>
                                        </p:attrNameLst>
                                      </p:cBhvr>
                                    </p:animRot>
                                    <p:animRot by="-240000">
                                      <p:cBhvr>
                                        <p:cTn id="16" dur="200" fill="hold">
                                          <p:stCondLst>
                                            <p:cond delay="200"/>
                                          </p:stCondLst>
                                        </p:cTn>
                                        <p:tgtEl>
                                          <p:spTgt spid="2"/>
                                        </p:tgtEl>
                                        <p:attrNameLst>
                                          <p:attrName>r</p:attrName>
                                        </p:attrNameLst>
                                      </p:cBhvr>
                                    </p:animRot>
                                    <p:animRot by="240000">
                                      <p:cBhvr>
                                        <p:cTn id="17" dur="200" fill="hold">
                                          <p:stCondLst>
                                            <p:cond delay="400"/>
                                          </p:stCondLst>
                                        </p:cTn>
                                        <p:tgtEl>
                                          <p:spTgt spid="2"/>
                                        </p:tgtEl>
                                        <p:attrNameLst>
                                          <p:attrName>r</p:attrName>
                                        </p:attrNameLst>
                                      </p:cBhvr>
                                    </p:animRot>
                                    <p:animRot by="-240000">
                                      <p:cBhvr>
                                        <p:cTn id="18" dur="200" fill="hold">
                                          <p:stCondLst>
                                            <p:cond delay="600"/>
                                          </p:stCondLst>
                                        </p:cTn>
                                        <p:tgtEl>
                                          <p:spTgt spid="2"/>
                                        </p:tgtEl>
                                        <p:attrNameLst>
                                          <p:attrName>r</p:attrName>
                                        </p:attrNameLst>
                                      </p:cBhvr>
                                    </p:animRot>
                                    <p:animRot by="120000">
                                      <p:cBhvr>
                                        <p:cTn id="19" dur="200" fill="hold">
                                          <p:stCondLst>
                                            <p:cond delay="800"/>
                                          </p:stCondLst>
                                        </p:cTn>
                                        <p:tgtEl>
                                          <p:spTgt spid="2"/>
                                        </p:tgtEl>
                                        <p:attrNameLst>
                                          <p:attrName>r</p:attrName>
                                        </p:attrNameLst>
                                      </p:cBhvr>
                                    </p:animRot>
                                  </p:childTnLst>
                                </p:cTn>
                              </p:par>
                              <p:par>
                                <p:cTn id="20" presetID="2" presetClass="entr" presetSubtype="2" fill="hold" grpId="0" nodeType="withEffect">
                                  <p:stCondLst>
                                    <p:cond delay="3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100" fill="hold"/>
                                        <p:tgtEl>
                                          <p:spTgt spid="11"/>
                                        </p:tgtEl>
                                        <p:attrNameLst>
                                          <p:attrName>ppt_x</p:attrName>
                                        </p:attrNameLst>
                                      </p:cBhvr>
                                      <p:tavLst>
                                        <p:tav tm="0">
                                          <p:val>
                                            <p:strVal val="1+#ppt_w/2"/>
                                          </p:val>
                                        </p:tav>
                                        <p:tav tm="100000">
                                          <p:val>
                                            <p:strVal val="#ppt_x"/>
                                          </p:val>
                                        </p:tav>
                                      </p:tavLst>
                                    </p:anim>
                                    <p:anim calcmode="lin" valueType="num">
                                      <p:cBhvr additive="base">
                                        <p:cTn id="23" dur="11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100" fill="hold"/>
                                        <p:tgtEl>
                                          <p:spTgt spid="6"/>
                                        </p:tgtEl>
                                        <p:attrNameLst>
                                          <p:attrName>ppt_x</p:attrName>
                                        </p:attrNameLst>
                                      </p:cBhvr>
                                      <p:tavLst>
                                        <p:tav tm="0">
                                          <p:val>
                                            <p:strVal val="1+#ppt_w/2"/>
                                          </p:val>
                                        </p:tav>
                                        <p:tav tm="100000">
                                          <p:val>
                                            <p:strVal val="#ppt_x"/>
                                          </p:val>
                                        </p:tav>
                                      </p:tavLst>
                                    </p:anim>
                                    <p:anim calcmode="lin" valueType="num">
                                      <p:cBhvr additive="base">
                                        <p:cTn id="29" dur="1100" fill="hold"/>
                                        <p:tgtEl>
                                          <p:spTgt spid="6"/>
                                        </p:tgtEl>
                                        <p:attrNameLst>
                                          <p:attrName>ppt_y</p:attrName>
                                        </p:attrNameLst>
                                      </p:cBhvr>
                                      <p:tavLst>
                                        <p:tav tm="0">
                                          <p:val>
                                            <p:strVal val="#ppt_y"/>
                                          </p:val>
                                        </p:tav>
                                        <p:tav tm="100000">
                                          <p:val>
                                            <p:strVal val="#ppt_y"/>
                                          </p:val>
                                        </p:tav>
                                      </p:tavLst>
                                    </p:anim>
                                  </p:childTnLst>
                                </p:cTn>
                              </p:par>
                              <p:par>
                                <p:cTn id="30" presetID="32" presetClass="emph" presetSubtype="0" repeatCount="indefinite" fill="hold" nodeType="withEffect">
                                  <p:stCondLst>
                                    <p:cond delay="0"/>
                                  </p:stCondLst>
                                  <p:childTnLst>
                                    <p:animRot by="120000">
                                      <p:cBhvr>
                                        <p:cTn id="31" dur="100" fill="hold">
                                          <p:stCondLst>
                                            <p:cond delay="0"/>
                                          </p:stCondLst>
                                        </p:cTn>
                                        <p:tgtEl>
                                          <p:spTgt spid="6"/>
                                        </p:tgtEl>
                                        <p:attrNameLst>
                                          <p:attrName>r</p:attrName>
                                        </p:attrNameLst>
                                      </p:cBhvr>
                                    </p:animRot>
                                    <p:animRot by="-240000">
                                      <p:cBhvr>
                                        <p:cTn id="32" dur="200" fill="hold">
                                          <p:stCondLst>
                                            <p:cond delay="200"/>
                                          </p:stCondLst>
                                        </p:cTn>
                                        <p:tgtEl>
                                          <p:spTgt spid="6"/>
                                        </p:tgtEl>
                                        <p:attrNameLst>
                                          <p:attrName>r</p:attrName>
                                        </p:attrNameLst>
                                      </p:cBhvr>
                                    </p:animRot>
                                    <p:animRot by="240000">
                                      <p:cBhvr>
                                        <p:cTn id="33" dur="200" fill="hold">
                                          <p:stCondLst>
                                            <p:cond delay="400"/>
                                          </p:stCondLst>
                                        </p:cTn>
                                        <p:tgtEl>
                                          <p:spTgt spid="6"/>
                                        </p:tgtEl>
                                        <p:attrNameLst>
                                          <p:attrName>r</p:attrName>
                                        </p:attrNameLst>
                                      </p:cBhvr>
                                    </p:animRot>
                                    <p:animRot by="-240000">
                                      <p:cBhvr>
                                        <p:cTn id="34" dur="200" fill="hold">
                                          <p:stCondLst>
                                            <p:cond delay="600"/>
                                          </p:stCondLst>
                                        </p:cTn>
                                        <p:tgtEl>
                                          <p:spTgt spid="6"/>
                                        </p:tgtEl>
                                        <p:attrNameLst>
                                          <p:attrName>r</p:attrName>
                                        </p:attrNameLst>
                                      </p:cBhvr>
                                    </p:animRot>
                                    <p:animRot by="120000">
                                      <p:cBhvr>
                                        <p:cTn id="35" dur="200" fill="hold">
                                          <p:stCondLst>
                                            <p:cond delay="800"/>
                                          </p:stCondLst>
                                        </p:cTn>
                                        <p:tgtEl>
                                          <p:spTgt spid="6"/>
                                        </p:tgtEl>
                                        <p:attrNameLst>
                                          <p:attrName>r</p:attrName>
                                        </p:attrNameLst>
                                      </p:cBhvr>
                                    </p:animRot>
                                  </p:childTnLst>
                                </p:cTn>
                              </p:par>
                              <p:par>
                                <p:cTn id="36" presetID="2" presetClass="entr" presetSubtype="2" fill="hold" grpId="0" nodeType="withEffect">
                                  <p:stCondLst>
                                    <p:cond delay="30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1100" fill="hold"/>
                                        <p:tgtEl>
                                          <p:spTgt spid="9"/>
                                        </p:tgtEl>
                                        <p:attrNameLst>
                                          <p:attrName>ppt_x</p:attrName>
                                        </p:attrNameLst>
                                      </p:cBhvr>
                                      <p:tavLst>
                                        <p:tav tm="0">
                                          <p:val>
                                            <p:strVal val="1+#ppt_w/2"/>
                                          </p:val>
                                        </p:tav>
                                        <p:tav tm="100000">
                                          <p:val>
                                            <p:strVal val="#ppt_x"/>
                                          </p:val>
                                        </p:tav>
                                      </p:tavLst>
                                    </p:anim>
                                    <p:anim calcmode="lin" valueType="num">
                                      <p:cBhvr additive="base">
                                        <p:cTn id="39" dur="11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1100" fill="hold"/>
                                        <p:tgtEl>
                                          <p:spTgt spid="7"/>
                                        </p:tgtEl>
                                        <p:attrNameLst>
                                          <p:attrName>ppt_x</p:attrName>
                                        </p:attrNameLst>
                                      </p:cBhvr>
                                      <p:tavLst>
                                        <p:tav tm="0">
                                          <p:val>
                                            <p:strVal val="1+#ppt_w/2"/>
                                          </p:val>
                                        </p:tav>
                                        <p:tav tm="100000">
                                          <p:val>
                                            <p:strVal val="#ppt_x"/>
                                          </p:val>
                                        </p:tav>
                                      </p:tavLst>
                                    </p:anim>
                                    <p:anim calcmode="lin" valueType="num">
                                      <p:cBhvr additive="base">
                                        <p:cTn id="45" dur="1100" fill="hold"/>
                                        <p:tgtEl>
                                          <p:spTgt spid="7"/>
                                        </p:tgtEl>
                                        <p:attrNameLst>
                                          <p:attrName>ppt_y</p:attrName>
                                        </p:attrNameLst>
                                      </p:cBhvr>
                                      <p:tavLst>
                                        <p:tav tm="0">
                                          <p:val>
                                            <p:strVal val="#ppt_y"/>
                                          </p:val>
                                        </p:tav>
                                        <p:tav tm="100000">
                                          <p:val>
                                            <p:strVal val="#ppt_y"/>
                                          </p:val>
                                        </p:tav>
                                      </p:tavLst>
                                    </p:anim>
                                  </p:childTnLst>
                                </p:cTn>
                              </p:par>
                              <p:par>
                                <p:cTn id="46" presetID="32" presetClass="emph" presetSubtype="0" repeatCount="indefinite" fill="hold" nodeType="withEffect">
                                  <p:stCondLst>
                                    <p:cond delay="0"/>
                                  </p:stCondLst>
                                  <p:childTnLst>
                                    <p:animRot by="120000">
                                      <p:cBhvr>
                                        <p:cTn id="47" dur="100" fill="hold">
                                          <p:stCondLst>
                                            <p:cond delay="0"/>
                                          </p:stCondLst>
                                        </p:cTn>
                                        <p:tgtEl>
                                          <p:spTgt spid="7"/>
                                        </p:tgtEl>
                                        <p:attrNameLst>
                                          <p:attrName>r</p:attrName>
                                        </p:attrNameLst>
                                      </p:cBhvr>
                                    </p:animRot>
                                    <p:animRot by="-240000">
                                      <p:cBhvr>
                                        <p:cTn id="48" dur="200" fill="hold">
                                          <p:stCondLst>
                                            <p:cond delay="200"/>
                                          </p:stCondLst>
                                        </p:cTn>
                                        <p:tgtEl>
                                          <p:spTgt spid="7"/>
                                        </p:tgtEl>
                                        <p:attrNameLst>
                                          <p:attrName>r</p:attrName>
                                        </p:attrNameLst>
                                      </p:cBhvr>
                                    </p:animRot>
                                    <p:animRot by="240000">
                                      <p:cBhvr>
                                        <p:cTn id="49" dur="200" fill="hold">
                                          <p:stCondLst>
                                            <p:cond delay="400"/>
                                          </p:stCondLst>
                                        </p:cTn>
                                        <p:tgtEl>
                                          <p:spTgt spid="7"/>
                                        </p:tgtEl>
                                        <p:attrNameLst>
                                          <p:attrName>r</p:attrName>
                                        </p:attrNameLst>
                                      </p:cBhvr>
                                    </p:animRot>
                                    <p:animRot by="-240000">
                                      <p:cBhvr>
                                        <p:cTn id="50" dur="200" fill="hold">
                                          <p:stCondLst>
                                            <p:cond delay="600"/>
                                          </p:stCondLst>
                                        </p:cTn>
                                        <p:tgtEl>
                                          <p:spTgt spid="7"/>
                                        </p:tgtEl>
                                        <p:attrNameLst>
                                          <p:attrName>r</p:attrName>
                                        </p:attrNameLst>
                                      </p:cBhvr>
                                    </p:animRot>
                                    <p:animRot by="120000">
                                      <p:cBhvr>
                                        <p:cTn id="51" dur="200" fill="hold">
                                          <p:stCondLst>
                                            <p:cond delay="800"/>
                                          </p:stCondLst>
                                        </p:cTn>
                                        <p:tgtEl>
                                          <p:spTgt spid="7"/>
                                        </p:tgtEl>
                                        <p:attrNameLst>
                                          <p:attrName>r</p:attrName>
                                        </p:attrNameLst>
                                      </p:cBhvr>
                                    </p:animRot>
                                  </p:childTnLst>
                                </p:cTn>
                              </p:par>
                              <p:par>
                                <p:cTn id="52" presetID="2" presetClass="entr" presetSubtype="2" fill="hold" grpId="0" nodeType="withEffect">
                                  <p:stCondLst>
                                    <p:cond delay="30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1100" fill="hold"/>
                                        <p:tgtEl>
                                          <p:spTgt spid="13"/>
                                        </p:tgtEl>
                                        <p:attrNameLst>
                                          <p:attrName>ppt_x</p:attrName>
                                        </p:attrNameLst>
                                      </p:cBhvr>
                                      <p:tavLst>
                                        <p:tav tm="0">
                                          <p:val>
                                            <p:strVal val="1+#ppt_w/2"/>
                                          </p:val>
                                        </p:tav>
                                        <p:tav tm="100000">
                                          <p:val>
                                            <p:strVal val="#ppt_x"/>
                                          </p:val>
                                        </p:tav>
                                      </p:tavLst>
                                    </p:anim>
                                    <p:anim calcmode="lin" valueType="num">
                                      <p:cBhvr additive="base">
                                        <p:cTn id="55" dur="11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0D3A2B66-195A-44E3-A909-C171F4EAF580}"/>
              </a:ext>
            </a:extLst>
          </p:cNvPr>
          <p:cNvSpPr/>
          <p:nvPr/>
        </p:nvSpPr>
        <p:spPr>
          <a:xfrm>
            <a:off x="4572000" y="0"/>
            <a:ext cx="7620000" cy="6858000"/>
          </a:xfrm>
          <a:prstGeom prst="rect">
            <a:avLst/>
          </a:prstGeom>
          <a:solidFill>
            <a:srgbClr val="454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xmlns="" id="{D4AFDD75-012B-42CA-B824-C820ED87B8E0}"/>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496"/>
                    </a14:imgEffect>
                    <a14:imgEffect>
                      <a14:saturation sat="112000"/>
                    </a14:imgEffect>
                  </a14:imgLayer>
                </a14:imgProps>
              </a:ext>
            </a:extLst>
          </a:blip>
          <a:srcRect l="59035" r="4356" b="20997"/>
          <a:stretch/>
        </p:blipFill>
        <p:spPr>
          <a:xfrm>
            <a:off x="6096" y="0"/>
            <a:ext cx="5364482" cy="6858000"/>
          </a:xfrm>
          <a:prstGeom prst="rect">
            <a:avLst/>
          </a:prstGeom>
        </p:spPr>
      </p:pic>
      <p:pic>
        <p:nvPicPr>
          <p:cNvPr id="5" name="Picture 4">
            <a:extLst>
              <a:ext uri="{FF2B5EF4-FFF2-40B4-BE49-F238E27FC236}">
                <a16:creationId xmlns:a16="http://schemas.microsoft.com/office/drawing/2014/main" xmlns="" id="{56D4D940-CA57-483A-B52B-2CCB7F5CF075}"/>
              </a:ext>
            </a:extLst>
          </p:cNvPr>
          <p:cNvPicPr>
            <a:picLocks noChangeAspect="1"/>
          </p:cNvPicPr>
          <p:nvPr/>
        </p:nvPicPr>
        <p:blipFill>
          <a:blip r:embed="rId4">
            <a:alphaModFix amt="86000"/>
            <a:extLst>
              <a:ext uri="{BEBA8EAE-BF5A-486C-A8C5-ECC9F3942E4B}">
                <a14:imgProps xmlns:a14="http://schemas.microsoft.com/office/drawing/2010/main">
                  <a14:imgLayer r:embed="rId5">
                    <a14:imgEffect>
                      <a14:backgroundRemoval t="9574" b="99088" l="1111" r="90000">
                        <a14:foregroundMark x1="13778" y1="35714" x2="8444" y2="45289"/>
                        <a14:foregroundMark x1="8444" y1="45289" x2="8222" y2="51672"/>
                        <a14:foregroundMark x1="2889" y1="41337" x2="1333" y2="50912"/>
                        <a14:foregroundMark x1="1333" y1="50912" x2="2889" y2="52280"/>
                        <a14:foregroundMark x1="19556" y1="99088" x2="38222" y2="91185"/>
                        <a14:foregroundMark x1="54222" y1="48024" x2="61333" y2="56991"/>
                        <a14:backgroundMark x1="19556" y1="35714" x2="21111" y2="41033"/>
                        <a14:backgroundMark x1="68000" y1="22188" x2="84667" y2="37082"/>
                        <a14:backgroundMark x1="84667" y1="37082" x2="84667" y2="37082"/>
                        <a14:backgroundMark x1="69556" y1="30851" x2="73333" y2="46049"/>
                        <a14:backgroundMark x1="73333" y1="46049" x2="73333" y2="46049"/>
                        <a14:backgroundMark x1="52667" y1="40729" x2="52667" y2="42857"/>
                        <a14:backgroundMark x1="11333" y1="63982" x2="12889" y2="90122"/>
                      </a14:backgroundRemoval>
                    </a14:imgEffect>
                    <a14:imgEffect>
                      <a14:colorTemperature colorTemp="8086"/>
                    </a14:imgEffect>
                    <a14:imgEffect>
                      <a14:saturation sat="99000"/>
                    </a14:imgEffect>
                  </a14:imgLayer>
                </a14:imgProps>
              </a:ext>
            </a:extLst>
          </a:blip>
          <a:stretch>
            <a:fillRect/>
          </a:stretch>
        </p:blipFill>
        <p:spPr>
          <a:xfrm flipH="1">
            <a:off x="7629144" y="195005"/>
            <a:ext cx="4556760" cy="6662995"/>
          </a:xfrm>
          <a:prstGeom prst="rect">
            <a:avLst/>
          </a:prstGeom>
          <a:effectLst>
            <a:outerShdw blurRad="50800" dist="38100" dir="18900000" algn="bl" rotWithShape="0">
              <a:prstClr val="black">
                <a:alpha val="40000"/>
              </a:prstClr>
            </a:outerShdw>
          </a:effectLst>
        </p:spPr>
      </p:pic>
      <p:sp>
        <p:nvSpPr>
          <p:cNvPr id="10" name="Rectangle: Diagonal Corners Rounded 9">
            <a:extLst>
              <a:ext uri="{FF2B5EF4-FFF2-40B4-BE49-F238E27FC236}">
                <a16:creationId xmlns:a16="http://schemas.microsoft.com/office/drawing/2014/main" xmlns="" id="{0E41F611-AA9E-4F16-BA12-411715E6AB26}"/>
              </a:ext>
            </a:extLst>
          </p:cNvPr>
          <p:cNvSpPr/>
          <p:nvPr/>
        </p:nvSpPr>
        <p:spPr>
          <a:xfrm>
            <a:off x="1929386" y="304800"/>
            <a:ext cx="5693662" cy="1524000"/>
          </a:xfrm>
          <a:prstGeom prst="round2DiagRect">
            <a:avLst>
              <a:gd name="adj1" fmla="val 46667"/>
              <a:gd name="adj2" fmla="val 10800"/>
            </a:avLst>
          </a:prstGeom>
          <a:solidFill>
            <a:schemeClr val="bg2">
              <a:lumMod val="9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5400">
                <a:solidFill>
                  <a:schemeClr val="tx1">
                    <a:lumMod val="95000"/>
                    <a:lumOff val="5000"/>
                  </a:schemeClr>
                </a:solidFill>
                <a:latin typeface="#9Slide03 Maven Pro Black" panose="00000A00000000000000" pitchFamily="2" charset="0"/>
              </a:rPr>
              <a:t>LUYỆN ĐỌC</a:t>
            </a:r>
            <a:endParaRPr lang="en-US" sz="5400">
              <a:solidFill>
                <a:schemeClr val="tx1">
                  <a:lumMod val="95000"/>
                  <a:lumOff val="5000"/>
                </a:schemeClr>
              </a:solidFill>
              <a:latin typeface="#9Slide03 Maven Pro Black" panose="00000A00000000000000" pitchFamily="2" charset="0"/>
            </a:endParaRPr>
          </a:p>
        </p:txBody>
      </p:sp>
      <p:sp>
        <p:nvSpPr>
          <p:cNvPr id="6" name="Text Box 99">
            <a:extLst>
              <a:ext uri="{FF2B5EF4-FFF2-40B4-BE49-F238E27FC236}">
                <a16:creationId xmlns:a16="http://schemas.microsoft.com/office/drawing/2014/main" xmlns="" id="{01F71389-0DA0-4064-A2AD-750E845C56E7}"/>
              </a:ext>
            </a:extLst>
          </p:cNvPr>
          <p:cNvSpPr txBox="1"/>
          <p:nvPr/>
        </p:nvSpPr>
        <p:spPr>
          <a:xfrm>
            <a:off x="711526" y="2530876"/>
            <a:ext cx="9073831" cy="1754326"/>
          </a:xfrm>
          <a:prstGeom prst="rect">
            <a:avLst/>
          </a:prstGeom>
          <a:noFill/>
          <a:ln w="9525">
            <a:noFill/>
          </a:ln>
        </p:spPr>
        <p:txBody>
          <a:bodyPr wrap="square">
            <a:spAutoFit/>
          </a:bodyPr>
          <a:lstStyle/>
          <a:p>
            <a:pPr marL="0" indent="0" algn="just"/>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Rủi</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địch</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nó</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bắt</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em</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tận</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tay</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thì</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em</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một</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mực</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nói</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rằng</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có</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một</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anh</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bảo</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đây</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là</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giấy</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quảng</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cáo</a:t>
            </a:r>
            <a:r>
              <a:rPr lang="en-US" sz="3600" b="1" dirty="0">
                <a:solidFill>
                  <a:srgbClr val="FFFF00"/>
                </a:solidFill>
                <a:latin typeface="Times New Roman" panose="02020603050405020304" charset="0"/>
                <a:cs typeface="Calibri" panose="020F0502020204030204" charset="0"/>
              </a:rPr>
              <a:t> </a:t>
            </a:r>
            <a:r>
              <a:rPr lang="en-US" sz="3600" b="1" dirty="0" err="1">
                <a:solidFill>
                  <a:srgbClr val="FFFF00"/>
                </a:solidFill>
                <a:latin typeface="Times New Roman" panose="02020603050405020304" charset="0"/>
                <a:cs typeface="Calibri" panose="020F0502020204030204" charset="0"/>
              </a:rPr>
              <a:t>thuốc</a:t>
            </a:r>
            <a:r>
              <a:rPr lang="en-US" sz="3600" b="1" dirty="0">
                <a:solidFill>
                  <a:srgbClr val="FFFF00"/>
                </a:solidFill>
                <a:latin typeface="Times New Roman" panose="02020603050405020304" charset="0"/>
                <a:cs typeface="Calibri" panose="020F0502020204030204" charset="0"/>
              </a:rPr>
              <a:t>.</a:t>
            </a:r>
          </a:p>
        </p:txBody>
      </p:sp>
      <p:cxnSp>
        <p:nvCxnSpPr>
          <p:cNvPr id="7" name="Straight Connector 6">
            <a:extLst>
              <a:ext uri="{FF2B5EF4-FFF2-40B4-BE49-F238E27FC236}">
                <a16:creationId xmlns:a16="http://schemas.microsoft.com/office/drawing/2014/main" xmlns="" id="{C749CDC8-A454-4B4C-AC17-76716F64B687}"/>
              </a:ext>
            </a:extLst>
          </p:cNvPr>
          <p:cNvCxnSpPr/>
          <p:nvPr/>
        </p:nvCxnSpPr>
        <p:spPr>
          <a:xfrm flipH="1">
            <a:off x="7182911" y="2613133"/>
            <a:ext cx="187036" cy="52993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74EEFFA2-2667-4AA4-9E53-541DFCBFA6CA}"/>
              </a:ext>
            </a:extLst>
          </p:cNvPr>
          <p:cNvCxnSpPr/>
          <p:nvPr/>
        </p:nvCxnSpPr>
        <p:spPr>
          <a:xfrm flipH="1">
            <a:off x="3679534" y="3143070"/>
            <a:ext cx="187036" cy="52993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C749CDC8-A454-4B4C-AC17-76716F64B687}"/>
              </a:ext>
            </a:extLst>
          </p:cNvPr>
          <p:cNvCxnSpPr/>
          <p:nvPr/>
        </p:nvCxnSpPr>
        <p:spPr>
          <a:xfrm flipH="1">
            <a:off x="2195530" y="2613133"/>
            <a:ext cx="187036" cy="52993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51206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fill="hold" grpId="0" nodeType="afterEffect">
                                  <p:stCondLst>
                                    <p:cond delay="0"/>
                                  </p:stCondLst>
                                  <p:childTnLst>
                                    <p:animEffect transition="out" filter="fade">
                                      <p:cBhvr>
                                        <p:cTn id="6" dur="1000"/>
                                        <p:tgtEl>
                                          <p:spTgt spid="10"/>
                                        </p:tgtEl>
                                      </p:cBhvr>
                                    </p:animEffect>
                                    <p:anim calcmode="lin" valueType="num">
                                      <p:cBhvr>
                                        <p:cTn id="7" dur="1000"/>
                                        <p:tgtEl>
                                          <p:spTgt spid="10"/>
                                        </p:tgtEl>
                                        <p:attrNameLst>
                                          <p:attrName>ppt_x</p:attrName>
                                        </p:attrNameLst>
                                      </p:cBhvr>
                                      <p:tavLst>
                                        <p:tav tm="0">
                                          <p:val>
                                            <p:strVal val="ppt_x"/>
                                          </p:val>
                                        </p:tav>
                                        <p:tav tm="100000">
                                          <p:val>
                                            <p:strVal val="ppt_x"/>
                                          </p:val>
                                        </p:tav>
                                      </p:tavLst>
                                    </p:anim>
                                    <p:anim calcmode="lin" valueType="num">
                                      <p:cBhvr>
                                        <p:cTn id="8" dur="1000"/>
                                        <p:tgtEl>
                                          <p:spTgt spid="10"/>
                                        </p:tgtEl>
                                        <p:attrNameLst>
                                          <p:attrName>ppt_y</p:attrName>
                                        </p:attrNameLst>
                                      </p:cBhvr>
                                      <p:tavLst>
                                        <p:tav tm="0">
                                          <p:val>
                                            <p:strVal val="ppt_y"/>
                                          </p:val>
                                        </p:tav>
                                        <p:tav tm="100000">
                                          <p:val>
                                            <p:strVal val="ppt_y+.1"/>
                                          </p:val>
                                        </p:tav>
                                      </p:tavLst>
                                    </p:anim>
                                    <p:set>
                                      <p:cBhvr>
                                        <p:cTn id="9" dur="1" fill="hold">
                                          <p:stCondLst>
                                            <p:cond delay="999"/>
                                          </p:stCondLst>
                                        </p:cTn>
                                        <p:tgtEl>
                                          <p:spTgt spid="10"/>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par>
                                <p:cTn id="15" presetID="16" presetClass="entr" presetSubtype="2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0D3A2B66-195A-44E3-A909-C171F4EAF580}"/>
              </a:ext>
            </a:extLst>
          </p:cNvPr>
          <p:cNvSpPr/>
          <p:nvPr/>
        </p:nvSpPr>
        <p:spPr>
          <a:xfrm>
            <a:off x="4572000" y="0"/>
            <a:ext cx="7620000" cy="6858000"/>
          </a:xfrm>
          <a:prstGeom prst="rect">
            <a:avLst/>
          </a:prstGeom>
          <a:solidFill>
            <a:srgbClr val="4541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xmlns="" id="{D4AFDD75-012B-42CA-B824-C820ED87B8E0}"/>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7496"/>
                    </a14:imgEffect>
                    <a14:imgEffect>
                      <a14:saturation sat="112000"/>
                    </a14:imgEffect>
                  </a14:imgLayer>
                </a14:imgProps>
              </a:ext>
            </a:extLst>
          </a:blip>
          <a:srcRect l="59035" r="4356" b="20997"/>
          <a:stretch/>
        </p:blipFill>
        <p:spPr>
          <a:xfrm>
            <a:off x="6096" y="0"/>
            <a:ext cx="5364482" cy="6858000"/>
          </a:xfrm>
          <a:prstGeom prst="rect">
            <a:avLst/>
          </a:prstGeom>
        </p:spPr>
      </p:pic>
      <p:pic>
        <p:nvPicPr>
          <p:cNvPr id="5" name="Picture 4">
            <a:extLst>
              <a:ext uri="{FF2B5EF4-FFF2-40B4-BE49-F238E27FC236}">
                <a16:creationId xmlns:a16="http://schemas.microsoft.com/office/drawing/2014/main" xmlns="" id="{56D4D940-CA57-483A-B52B-2CCB7F5CF075}"/>
              </a:ext>
            </a:extLst>
          </p:cNvPr>
          <p:cNvPicPr>
            <a:picLocks noChangeAspect="1"/>
          </p:cNvPicPr>
          <p:nvPr/>
        </p:nvPicPr>
        <p:blipFill>
          <a:blip r:embed="rId4">
            <a:alphaModFix amt="86000"/>
            <a:extLst>
              <a:ext uri="{BEBA8EAE-BF5A-486C-A8C5-ECC9F3942E4B}">
                <a14:imgProps xmlns:a14="http://schemas.microsoft.com/office/drawing/2010/main">
                  <a14:imgLayer r:embed="rId5">
                    <a14:imgEffect>
                      <a14:backgroundRemoval t="9574" b="99088" l="1111" r="90000">
                        <a14:foregroundMark x1="13778" y1="35714" x2="8444" y2="45289"/>
                        <a14:foregroundMark x1="8444" y1="45289" x2="8222" y2="51672"/>
                        <a14:foregroundMark x1="2889" y1="41337" x2="1333" y2="50912"/>
                        <a14:foregroundMark x1="1333" y1="50912" x2="2889" y2="52280"/>
                        <a14:foregroundMark x1="19556" y1="99088" x2="38222" y2="91185"/>
                        <a14:foregroundMark x1="54222" y1="48024" x2="61333" y2="56991"/>
                        <a14:backgroundMark x1="19556" y1="35714" x2="21111" y2="41033"/>
                        <a14:backgroundMark x1="68000" y1="22188" x2="84667" y2="37082"/>
                        <a14:backgroundMark x1="84667" y1="37082" x2="84667" y2="37082"/>
                        <a14:backgroundMark x1="69556" y1="30851" x2="73333" y2="46049"/>
                        <a14:backgroundMark x1="73333" y1="46049" x2="73333" y2="46049"/>
                        <a14:backgroundMark x1="52667" y1="40729" x2="52667" y2="42857"/>
                        <a14:backgroundMark x1="11333" y1="63982" x2="12889" y2="90122"/>
                      </a14:backgroundRemoval>
                    </a14:imgEffect>
                    <a14:imgEffect>
                      <a14:colorTemperature colorTemp="8086"/>
                    </a14:imgEffect>
                    <a14:imgEffect>
                      <a14:saturation sat="99000"/>
                    </a14:imgEffect>
                  </a14:imgLayer>
                </a14:imgProps>
              </a:ext>
            </a:extLst>
          </a:blip>
          <a:stretch>
            <a:fillRect/>
          </a:stretch>
        </p:blipFill>
        <p:spPr>
          <a:xfrm flipH="1">
            <a:off x="7629144" y="195005"/>
            <a:ext cx="4556760" cy="6662995"/>
          </a:xfrm>
          <a:prstGeom prst="rect">
            <a:avLst/>
          </a:prstGeom>
          <a:effectLst>
            <a:outerShdw blurRad="50800" dist="38100" dir="18900000" algn="bl" rotWithShape="0">
              <a:prstClr val="black">
                <a:alpha val="40000"/>
              </a:prstClr>
            </a:outerShdw>
          </a:effectLst>
        </p:spPr>
      </p:pic>
      <p:sp>
        <p:nvSpPr>
          <p:cNvPr id="10" name="Rectangle: Diagonal Corners Rounded 9">
            <a:extLst>
              <a:ext uri="{FF2B5EF4-FFF2-40B4-BE49-F238E27FC236}">
                <a16:creationId xmlns:a16="http://schemas.microsoft.com/office/drawing/2014/main" xmlns="" id="{0E41F611-AA9E-4F16-BA12-411715E6AB26}"/>
              </a:ext>
            </a:extLst>
          </p:cNvPr>
          <p:cNvSpPr/>
          <p:nvPr/>
        </p:nvSpPr>
        <p:spPr>
          <a:xfrm>
            <a:off x="2895600" y="2514600"/>
            <a:ext cx="5693662" cy="1524000"/>
          </a:xfrm>
          <a:prstGeom prst="round2DiagRect">
            <a:avLst>
              <a:gd name="adj1" fmla="val 46667"/>
              <a:gd name="adj2" fmla="val 10800"/>
            </a:avLst>
          </a:prstGeom>
          <a:solidFill>
            <a:schemeClr val="bg2">
              <a:lumMod val="9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5400" dirty="0">
                <a:solidFill>
                  <a:schemeClr val="tx1">
                    <a:lumMod val="95000"/>
                    <a:lumOff val="5000"/>
                  </a:schemeClr>
                </a:solidFill>
                <a:latin typeface="#9Slide03 Maven Pro Black" panose="00000A00000000000000" pitchFamily="2" charset="0"/>
              </a:rPr>
              <a:t>TÌM HIỂU BÀI</a:t>
            </a:r>
            <a:endParaRPr lang="en-US" sz="5400" dirty="0">
              <a:solidFill>
                <a:schemeClr val="tx1">
                  <a:lumMod val="95000"/>
                  <a:lumOff val="5000"/>
                </a:schemeClr>
              </a:solidFill>
              <a:latin typeface="#9Slide03 Maven Pro Black" panose="00000A00000000000000" pitchFamily="2" charset="0"/>
            </a:endParaRPr>
          </a:p>
        </p:txBody>
      </p:sp>
    </p:spTree>
    <p:extLst>
      <p:ext uri="{BB962C8B-B14F-4D97-AF65-F5344CB8AC3E}">
        <p14:creationId xmlns:p14="http://schemas.microsoft.com/office/powerpoint/2010/main" val="34079298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fill="hold" grpId="0" nodeType="afterEffect">
                                  <p:stCondLst>
                                    <p:cond delay="0"/>
                                  </p:stCondLst>
                                  <p:childTnLst>
                                    <p:animEffect transition="out" filter="fade">
                                      <p:cBhvr>
                                        <p:cTn id="6" dur="1000"/>
                                        <p:tgtEl>
                                          <p:spTgt spid="10"/>
                                        </p:tgtEl>
                                      </p:cBhvr>
                                    </p:animEffect>
                                    <p:anim calcmode="lin" valueType="num">
                                      <p:cBhvr>
                                        <p:cTn id="7" dur="1000"/>
                                        <p:tgtEl>
                                          <p:spTgt spid="10"/>
                                        </p:tgtEl>
                                        <p:attrNameLst>
                                          <p:attrName>ppt_x</p:attrName>
                                        </p:attrNameLst>
                                      </p:cBhvr>
                                      <p:tavLst>
                                        <p:tav tm="0">
                                          <p:val>
                                            <p:strVal val="ppt_x"/>
                                          </p:val>
                                        </p:tav>
                                        <p:tav tm="100000">
                                          <p:val>
                                            <p:strVal val="ppt_x"/>
                                          </p:val>
                                        </p:tav>
                                      </p:tavLst>
                                    </p:anim>
                                    <p:anim calcmode="lin" valueType="num">
                                      <p:cBhvr>
                                        <p:cTn id="8" dur="1000"/>
                                        <p:tgtEl>
                                          <p:spTgt spid="10"/>
                                        </p:tgtEl>
                                        <p:attrNameLst>
                                          <p:attrName>ppt_y</p:attrName>
                                        </p:attrNameLst>
                                      </p:cBhvr>
                                      <p:tavLst>
                                        <p:tav tm="0">
                                          <p:val>
                                            <p:strVal val="ppt_y"/>
                                          </p:val>
                                        </p:tav>
                                        <p:tav tm="100000">
                                          <p:val>
                                            <p:strVal val="ppt_y+.1"/>
                                          </p:val>
                                        </p:tav>
                                      </p:tavLst>
                                    </p:anim>
                                    <p:set>
                                      <p:cBhvr>
                                        <p:cTn id="9" dur="1" fill="hold">
                                          <p:stCondLst>
                                            <p:cond delay="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SHAPE_LOCKS" val="959"/>
</p:tagLst>
</file>

<file path=ppt/tags/tag2.xml><?xml version="1.0" encoding="utf-8"?>
<p:tagLst xmlns:a="http://schemas.openxmlformats.org/drawingml/2006/main" xmlns:r="http://schemas.openxmlformats.org/officeDocument/2006/relationships" xmlns:p="http://schemas.openxmlformats.org/presentationml/2006/main">
  <p:tag name="SHAPE_LOCKS" val="16"/>
</p:tagLst>
</file>

<file path=ppt/tags/tag3.xml><?xml version="1.0" encoding="utf-8"?>
<p:tagLst xmlns:a="http://schemas.openxmlformats.org/drawingml/2006/main" xmlns:r="http://schemas.openxmlformats.org/officeDocument/2006/relationships" xmlns:p="http://schemas.openxmlformats.org/presentationml/2006/main">
  <p:tag name="SHAPE_LOCKS" val="16"/>
</p:tagLst>
</file>

<file path=ppt/theme/theme1.xml><?xml version="1.0" encoding="utf-8"?>
<a:theme xmlns:a="http://schemas.openxmlformats.org/drawingml/2006/main" name="Office Theme">
  <a:themeElements>
    <a:clrScheme name="9Slide - 2021">
      <a:dk1>
        <a:sysClr val="windowText" lastClr="000000"/>
      </a:dk1>
      <a:lt1>
        <a:sysClr val="window" lastClr="FFFFFF"/>
      </a:lt1>
      <a:dk2>
        <a:srgbClr val="092D6C"/>
      </a:dk2>
      <a:lt2>
        <a:srgbClr val="FCECD0"/>
      </a:lt2>
      <a:accent1>
        <a:srgbClr val="4FC1E9"/>
      </a:accent1>
      <a:accent2>
        <a:srgbClr val="48CFAD"/>
      </a:accent2>
      <a:accent3>
        <a:srgbClr val="A0D468"/>
      </a:accent3>
      <a:accent4>
        <a:srgbClr val="FFBD45"/>
      </a:accent4>
      <a:accent5>
        <a:srgbClr val="FC6E51"/>
      </a:accent5>
      <a:accent6>
        <a:srgbClr val="ED5565"/>
      </a:accent6>
      <a:hlink>
        <a:srgbClr val="5D9CEC"/>
      </a:hlink>
      <a:folHlink>
        <a:srgbClr val="AC92EC"/>
      </a:folHlink>
    </a:clrScheme>
    <a:fontScheme name="9Slide Fonts">
      <a:majorFont>
        <a:latin typeface="#9Slide02 Tieu de dai"/>
        <a:ea typeface=""/>
        <a:cs typeface=""/>
      </a:majorFont>
      <a:minorFont>
        <a:latin typeface="#9Slide02 Noi dung da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Blank.potx" id="{4C410E64-73D4-4894-A16A-B0A564A2C1B3}" vid="{BD11DD77-7AB8-40E7-98B4-F754939C4E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280</TotalTime>
  <Words>476</Words>
  <Application>Microsoft Office PowerPoint</Application>
  <PresentationFormat>Widescreen</PresentationFormat>
  <Paragraphs>69</Paragraphs>
  <Slides>18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Calibri</vt:lpstr>
      <vt:lpstr>Times New Roman</vt:lpstr>
      <vt:lpstr>#9Slide02 Tieu de dai</vt:lpstr>
      <vt:lpstr>#9Slide03 SVNSquare</vt:lpstr>
      <vt:lpstr>Arial</vt:lpstr>
      <vt:lpstr>#9Slide02 Noi dung dai</vt:lpstr>
      <vt:lpstr>#9Slide03 Maven Pro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9Slide.vn</dc:title>
  <dc:subject>9Slide.vn</dc:subject>
  <dc:creator>Hung</dc:creator>
  <cp:keywords>9Slide</cp:keywords>
  <dc:description>9Slide.vn</dc:description>
  <cp:lastModifiedBy>Huy Hoang</cp:lastModifiedBy>
  <cp:revision>46</cp:revision>
  <dcterms:created xsi:type="dcterms:W3CDTF">2022-04-02T03:10:00Z</dcterms:created>
  <dcterms:modified xsi:type="dcterms:W3CDTF">2022-05-17T16:05:37Z</dcterms:modified>
  <cp:category>9Slide.vn</cp:category>
  <cp:contentStatus>9Slide</cp:contentStatus>
</cp:coreProperties>
</file>