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32" r:id="rId4"/>
    <p:sldMasterId id="2147483744" r:id="rId5"/>
    <p:sldMasterId id="2147483756" r:id="rId6"/>
  </p:sldMasterIdLst>
  <p:notesMasterIdLst>
    <p:notesMasterId r:id="rId20"/>
  </p:notesMasterIdLst>
  <p:sldIdLst>
    <p:sldId id="257" r:id="rId7"/>
    <p:sldId id="258" r:id="rId8"/>
    <p:sldId id="259" r:id="rId9"/>
    <p:sldId id="269" r:id="rId10"/>
    <p:sldId id="270" r:id="rId11"/>
    <p:sldId id="262" r:id="rId12"/>
    <p:sldId id="271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9966"/>
    <a:srgbClr val="008000"/>
    <a:srgbClr val="CCFFCC"/>
    <a:srgbClr val="0000CC"/>
    <a:srgbClr val="FFCCCC"/>
    <a:srgbClr val="FFFF00"/>
    <a:srgbClr val="000000"/>
    <a:srgbClr val="F4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19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3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270DA-DAED-4CF8-AEFB-1DE58978573F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776E1-E0F4-470E-B899-2B06404BE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22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986E8E-A846-49A9-9AAD-61308DFB24F3}" type="slidenum">
              <a:rPr lang="en-US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4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776E1-E0F4-470E-B899-2B06404BE3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757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81AAC-D654-48DF-BA41-D6B7109D0E2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859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969390-583B-4A0E-B948-2CD983D351F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439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0D184-4231-430E-95E3-62182A88213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39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81AAC-D654-48DF-BA41-D6B7109D0E2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A0326E-7079-4432-A0ED-4E966E83F51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224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ED592-530D-48DE-BA23-69BD334D23A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626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2A4996-1AB3-4EB6-98E4-4162F64AB8D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032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88D3A-E91F-452F-926E-2B397A99BA9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6990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68BE2-DA08-40DE-B6A9-4600A027FC0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3058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FE373-4923-4049-AD30-9F6C7F00201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1463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7AFB46-21D4-47EC-8771-FC23B7B9F38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62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A0326E-7079-4432-A0ED-4E966E83F51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4560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0A2CE-91C3-4B90-AAA1-68D6947E40A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1438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969390-583B-4A0E-B948-2CD983D351F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9214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0D184-4231-430E-95E3-62182A88213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4807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81AAC-D654-48DF-BA41-D6B7109D0E2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276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A0326E-7079-4432-A0ED-4E966E83F51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3900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ED592-530D-48DE-BA23-69BD334D23A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6839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2A4996-1AB3-4EB6-98E4-4162F64AB8D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112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88D3A-E91F-452F-926E-2B397A99BA9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5999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68BE2-DA08-40DE-B6A9-4600A027FC0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4845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FE373-4923-4049-AD30-9F6C7F00201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417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ED592-530D-48DE-BA23-69BD334D23A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6786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7AFB46-21D4-47EC-8771-FC23B7B9F38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9747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0A2CE-91C3-4B90-AAA1-68D6947E40A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0188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969390-583B-4A0E-B948-2CD983D351F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5973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0D184-4231-430E-95E3-62182A88213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2179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81AAC-D654-48DF-BA41-D6B7109D0E2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1772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A0326E-7079-4432-A0ED-4E966E83F51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6626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ED592-530D-48DE-BA23-69BD334D23A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0218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2A4996-1AB3-4EB6-98E4-4162F64AB8D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52757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88D3A-E91F-452F-926E-2B397A99BA9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21301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68BE2-DA08-40DE-B6A9-4600A027FC0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941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2A4996-1AB3-4EB6-98E4-4162F64AB8D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6552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FE373-4923-4049-AD30-9F6C7F00201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94309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7AFB46-21D4-47EC-8771-FC23B7B9F38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35556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0A2CE-91C3-4B90-AAA1-68D6947E40A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448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969390-583B-4A0E-B948-2CD983D351F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91957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0D184-4231-430E-95E3-62182A88213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2198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80E32-1DE6-4C92-A79B-07AEA603F5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1570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4FBCD-668C-458C-93FC-DE840099B3F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33889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9D7AA-3E85-4936-A4BF-A505A45591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91532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44899-E7B2-48A2-816E-7906D54203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30984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8D76C-8DE6-4CC0-80F0-E2AF0F1313D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594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88D3A-E91F-452F-926E-2B397A99BA9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43386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9199E-6C0E-4941-B8DD-230ACF64E4C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9051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8C37B-EA2C-49A1-B071-DBF5306351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0805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D82FD-3A37-4921-A8D3-23942FC360E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45730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40A1D-2E43-4960-B175-AFC3B98315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8231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F2221-AE5B-41B0-8CF1-345E86383C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2733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87F0A-33E6-488E-9BA4-6D839CC33A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97934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80E32-1DE6-4C92-A79B-07AEA603F5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035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4FBCD-668C-458C-93FC-DE840099B3F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10165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9D7AA-3E85-4936-A4BF-A505A45591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42642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44899-E7B2-48A2-816E-7906D54203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99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68BE2-DA08-40DE-B6A9-4600A027FC0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2251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8D76C-8DE6-4CC0-80F0-E2AF0F1313D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0407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9199E-6C0E-4941-B8DD-230ACF64E4C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27098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8C37B-EA2C-49A1-B071-DBF5306351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5727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D82FD-3A37-4921-A8D3-23942FC360E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07331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40A1D-2E43-4960-B175-AFC3B98315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15335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F2221-AE5B-41B0-8CF1-345E86383C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60139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87F0A-33E6-488E-9BA4-6D839CC33A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993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FE373-4923-4049-AD30-9F6C7F00201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6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7AFB46-21D4-47EC-8771-FC23B7B9F38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874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0A2CE-91C3-4B90-AAA1-68D6947E40A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826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B89730E-A585-4A77-AC34-41330D60E22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5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B89730E-A585-4A77-AC34-41330D60E22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37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B89730E-A585-4A77-AC34-41330D60E22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280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B89730E-A585-4A77-AC34-41330D60E22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24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F4FFD9-362D-401C-B96C-5024A8B8B8A3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343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F4FFD9-362D-401C-B96C-5024A8B8B8A3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078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anose="020B7200000000000000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4716" y="2868155"/>
            <a:ext cx="8939284" cy="1323439"/>
          </a:xfrm>
          <a:prstGeom prst="rect">
            <a:avLst/>
          </a:prstGeom>
          <a:noFill/>
        </p:spPr>
        <p:txBody>
          <a:bodyPr wrap="square" rtlCol="0">
            <a:prstTxWarp prst="textDeflat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0" dirty="0" err="1">
                <a:ln>
                  <a:solidFill>
                    <a:srgbClr val="00B050"/>
                  </a:solidFill>
                </a:ln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8000" dirty="0">
                <a:ln>
                  <a:solidFill>
                    <a:srgbClr val="00B050"/>
                  </a:solidFill>
                </a:ln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95: </a:t>
            </a:r>
            <a:r>
              <a:rPr lang="en-US" sz="8000" dirty="0" err="1">
                <a:ln>
                  <a:solidFill>
                    <a:srgbClr val="00B050"/>
                  </a:solidFill>
                </a:ln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8000" dirty="0">
                <a:ln>
                  <a:solidFill>
                    <a:srgbClr val="00B050"/>
                  </a:solidFill>
                </a:ln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n>
                  <a:solidFill>
                    <a:srgbClr val="00B050"/>
                  </a:solidFill>
                </a:ln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8000" dirty="0">
                <a:ln>
                  <a:solidFill>
                    <a:srgbClr val="00B050"/>
                  </a:solidFill>
                </a:ln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pic>
        <p:nvPicPr>
          <p:cNvPr id="8" name="Picture 6" descr="D00404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16" y="1180863"/>
            <a:ext cx="2067023" cy="1722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D00404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40251" y="1180863"/>
            <a:ext cx="2080145" cy="1722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0" y="6194738"/>
            <a:ext cx="2537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2-SGK tr99</a:t>
            </a:r>
          </a:p>
        </p:txBody>
      </p:sp>
    </p:spTree>
    <p:extLst>
      <p:ext uri="{BB962C8B-B14F-4D97-AF65-F5344CB8AC3E}">
        <p14:creationId xmlns:p14="http://schemas.microsoft.com/office/powerpoint/2010/main" val="3037244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3" presetClass="emph" presetSubtype="2" repeatCount="indefinite" fill="hold" grpId="1" nodeType="after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7FFD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19" name="Text Box 31"/>
          <p:cNvSpPr txBox="1">
            <a:spLocks noChangeArrowheads="1"/>
          </p:cNvSpPr>
          <p:nvPr/>
        </p:nvSpPr>
        <p:spPr bwMode="auto">
          <a:xfrm>
            <a:off x="368495" y="2995680"/>
            <a:ext cx="218364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</a:t>
            </a:r>
          </a:p>
        </p:txBody>
      </p:sp>
      <p:sp>
        <p:nvSpPr>
          <p:cNvPr id="37920" name="Text Box 32"/>
          <p:cNvSpPr txBox="1">
            <a:spLocks noChangeArrowheads="1"/>
          </p:cNvSpPr>
          <p:nvPr/>
        </p:nvSpPr>
        <p:spPr bwMode="auto">
          <a:xfrm>
            <a:off x="1552433" y="3030936"/>
            <a:ext cx="72367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 thêm 4 rồi viết số thích hợp vào ô trống</a:t>
            </a:r>
          </a:p>
        </p:txBody>
      </p:sp>
      <p:sp>
        <p:nvSpPr>
          <p:cNvPr id="37947" name="Line 59"/>
          <p:cNvSpPr>
            <a:spLocks noChangeShapeType="1"/>
          </p:cNvSpPr>
          <p:nvPr/>
        </p:nvSpPr>
        <p:spPr bwMode="auto">
          <a:xfrm>
            <a:off x="1672860" y="3445274"/>
            <a:ext cx="1943803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948" name="Line 60"/>
          <p:cNvSpPr>
            <a:spLocks noChangeShapeType="1"/>
          </p:cNvSpPr>
          <p:nvPr/>
        </p:nvSpPr>
        <p:spPr bwMode="auto">
          <a:xfrm>
            <a:off x="4249928" y="3445274"/>
            <a:ext cx="2452687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8"/>
          <p:cNvSpPr txBox="1">
            <a:spLocks noChangeArrowheads="1"/>
          </p:cNvSpPr>
          <p:nvPr/>
        </p:nvSpPr>
        <p:spPr bwMode="auto">
          <a:xfrm>
            <a:off x="373036" y="2486680"/>
            <a:ext cx="15922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i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  <a:r>
              <a:rPr lang="en-US" sz="2800" i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2" name="Text Box 86"/>
          <p:cNvSpPr txBox="1">
            <a:spLocks noChangeArrowheads="1"/>
          </p:cNvSpPr>
          <p:nvPr/>
        </p:nvSpPr>
        <p:spPr bwMode="auto">
          <a:xfrm>
            <a:off x="-1" y="1539711"/>
            <a:ext cx="31389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marL="457200" indent="-457200" fontAlgn="base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"/>
            </a:pPr>
            <a:r>
              <a:rPr lang="en-US" sz="3600" b="1" i="1" u="sng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Thực hành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644761" y="574860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25" name="Text Box 87"/>
          <p:cNvSpPr txBox="1">
            <a:spLocks noChangeArrowheads="1"/>
          </p:cNvSpPr>
          <p:nvPr/>
        </p:nvSpPr>
        <p:spPr bwMode="auto">
          <a:xfrm>
            <a:off x="318444" y="2038705"/>
            <a:ext cx="14284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i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 1:</a:t>
            </a:r>
            <a:endParaRPr lang="en-US" sz="2800" i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169157" y="4492865"/>
            <a:ext cx="6850540" cy="645322"/>
            <a:chOff x="1169157" y="4490441"/>
            <a:chExt cx="6850540" cy="645322"/>
          </a:xfrm>
        </p:grpSpPr>
        <p:sp>
          <p:nvSpPr>
            <p:cNvPr id="2" name="Rectangle 1"/>
            <p:cNvSpPr/>
            <p:nvPr/>
          </p:nvSpPr>
          <p:spPr>
            <a:xfrm>
              <a:off x="1169157" y="4491650"/>
              <a:ext cx="679483" cy="644113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0066"/>
              </a:solidFill>
              <a:prstDash val="dash"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>
                  <a:solidFill>
                    <a:schemeClr val="accent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66768" y="4490445"/>
              <a:ext cx="679483" cy="644113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0066"/>
              </a:solidFill>
              <a:prstDash val="dash"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>
                  <a:solidFill>
                    <a:schemeClr val="accent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552138" y="4490444"/>
              <a:ext cx="679483" cy="644113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0066"/>
              </a:solidFill>
              <a:prstDash val="dash"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>
                  <a:solidFill>
                    <a:schemeClr val="accent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249749" y="4490441"/>
              <a:ext cx="679483" cy="644113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0066"/>
              </a:solidFill>
              <a:prstDash val="dash"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912000" y="4490442"/>
              <a:ext cx="679483" cy="644113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0066"/>
              </a:solidFill>
              <a:prstDash val="dash"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607994" y="4490444"/>
              <a:ext cx="679483" cy="644113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0066"/>
              </a:solidFill>
              <a:prstDash val="dash"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>
                  <a:solidFill>
                    <a:schemeClr val="accent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24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301765" y="4490444"/>
              <a:ext cx="679483" cy="644113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0066"/>
              </a:solidFill>
              <a:prstDash val="dash"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981248" y="4490443"/>
              <a:ext cx="679483" cy="644113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0066"/>
              </a:solidFill>
              <a:prstDash val="dash"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660731" y="4490442"/>
              <a:ext cx="679483" cy="644113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0066"/>
              </a:solidFill>
              <a:prstDash val="dash"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340214" y="4490442"/>
              <a:ext cx="679483" cy="644113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0066"/>
              </a:solidFill>
              <a:prstDash val="dash"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>
                  <a:solidFill>
                    <a:schemeClr val="accent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40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236626" y="4519007"/>
            <a:ext cx="679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39068" y="4514226"/>
            <a:ext cx="679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290902" y="4519007"/>
            <a:ext cx="679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92111" y="4508884"/>
            <a:ext cx="679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639005" y="4521193"/>
            <a:ext cx="679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688112788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9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7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9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7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9" grpId="0"/>
      <p:bldP spid="37920" grpId="0"/>
      <p:bldP spid="37947" grpId="0" animBg="1"/>
      <p:bldP spid="37948" grpId="0" animBg="1"/>
      <p:bldP spid="3" grpId="0"/>
      <p:bldP spid="33" grpId="0"/>
      <p:bldP spid="34" grpId="0"/>
      <p:bldP spid="35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73262" y="695615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9" name="Right Arrow 8"/>
          <p:cNvSpPr/>
          <p:nvPr/>
        </p:nvSpPr>
        <p:spPr>
          <a:xfrm>
            <a:off x="533400" y="2838733"/>
            <a:ext cx="3915770" cy="2210937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>
                <a:solidFill>
                  <a:srgbClr val="FF00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Củng cố</a:t>
            </a:r>
          </a:p>
        </p:txBody>
      </p:sp>
      <p:sp>
        <p:nvSpPr>
          <p:cNvPr id="10" name="Vertical Scroll 9"/>
          <p:cNvSpPr/>
          <p:nvPr/>
        </p:nvSpPr>
        <p:spPr>
          <a:xfrm>
            <a:off x="4449170" y="1588192"/>
            <a:ext cx="4161430" cy="5254388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24017" y="1588192"/>
            <a:ext cx="2303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nhân 4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79261" y="2150496"/>
            <a:ext cx="214781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1 =   4</a:t>
            </a:r>
          </a:p>
          <a:p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2 =   8</a:t>
            </a:r>
          </a:p>
          <a:p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3 = 12</a:t>
            </a:r>
          </a:p>
          <a:p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4 = 16</a:t>
            </a:r>
          </a:p>
          <a:p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5 = 20</a:t>
            </a:r>
          </a:p>
          <a:p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6 = 24</a:t>
            </a:r>
          </a:p>
          <a:p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7 = 28</a:t>
            </a:r>
          </a:p>
          <a:p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8 = 32</a:t>
            </a:r>
          </a:p>
          <a:p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9 = 36</a:t>
            </a:r>
          </a:p>
          <a:p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10=40</a:t>
            </a:r>
          </a:p>
        </p:txBody>
      </p:sp>
      <p:sp>
        <p:nvSpPr>
          <p:cNvPr id="2" name="4-Point Star 1"/>
          <p:cNvSpPr/>
          <p:nvPr/>
        </p:nvSpPr>
        <p:spPr>
          <a:xfrm>
            <a:off x="5095738" y="2150496"/>
            <a:ext cx="571143" cy="406043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4-Point Star 12"/>
          <p:cNvSpPr/>
          <p:nvPr/>
        </p:nvSpPr>
        <p:spPr>
          <a:xfrm>
            <a:off x="5111662" y="2599617"/>
            <a:ext cx="571143" cy="406043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4-Point Star 13"/>
          <p:cNvSpPr/>
          <p:nvPr/>
        </p:nvSpPr>
        <p:spPr>
          <a:xfrm>
            <a:off x="5095737" y="3013264"/>
            <a:ext cx="571143" cy="406043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4-Point Star 14"/>
          <p:cNvSpPr/>
          <p:nvPr/>
        </p:nvSpPr>
        <p:spPr>
          <a:xfrm>
            <a:off x="5101922" y="3422431"/>
            <a:ext cx="571143" cy="406043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4-Point Star 15"/>
          <p:cNvSpPr/>
          <p:nvPr/>
        </p:nvSpPr>
        <p:spPr>
          <a:xfrm>
            <a:off x="5099507" y="3818270"/>
            <a:ext cx="571143" cy="406043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4-Point Star 16"/>
          <p:cNvSpPr/>
          <p:nvPr/>
        </p:nvSpPr>
        <p:spPr>
          <a:xfrm>
            <a:off x="5099506" y="4215595"/>
            <a:ext cx="571143" cy="406043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4-Point Star 17"/>
          <p:cNvSpPr/>
          <p:nvPr/>
        </p:nvSpPr>
        <p:spPr>
          <a:xfrm>
            <a:off x="5099505" y="4641084"/>
            <a:ext cx="571143" cy="406043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4-Point Star 18"/>
          <p:cNvSpPr/>
          <p:nvPr/>
        </p:nvSpPr>
        <p:spPr>
          <a:xfrm>
            <a:off x="5081308" y="5081394"/>
            <a:ext cx="571143" cy="406043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4-Point Star 19"/>
          <p:cNvSpPr/>
          <p:nvPr/>
        </p:nvSpPr>
        <p:spPr>
          <a:xfrm>
            <a:off x="5081308" y="5531015"/>
            <a:ext cx="571143" cy="406043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4-Point Star 20"/>
          <p:cNvSpPr/>
          <p:nvPr/>
        </p:nvSpPr>
        <p:spPr>
          <a:xfrm>
            <a:off x="5068797" y="5967461"/>
            <a:ext cx="571143" cy="406043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878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9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5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8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1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4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7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0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 build="allAtOnce"/>
      <p:bldP spid="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67000" y="832005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nhân 4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404573" y="2504161"/>
            <a:ext cx="6333699" cy="3678276"/>
            <a:chOff x="2666999" y="2508525"/>
            <a:chExt cx="5644487" cy="4096991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6" name="Folded Corner 5"/>
            <p:cNvSpPr/>
            <p:nvPr/>
          </p:nvSpPr>
          <p:spPr>
            <a:xfrm>
              <a:off x="2666999" y="2508525"/>
              <a:ext cx="5644487" cy="4096991"/>
            </a:xfrm>
            <a:prstGeom prst="foldedCorner">
              <a:avLst/>
            </a:prstGeom>
            <a:grpFill/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Frame 6"/>
            <p:cNvSpPr/>
            <p:nvPr/>
          </p:nvSpPr>
          <p:spPr>
            <a:xfrm>
              <a:off x="4140082" y="2831521"/>
              <a:ext cx="2635686" cy="1037750"/>
            </a:xfrm>
            <a:prstGeom prst="frame">
              <a:avLst/>
            </a:prstGeom>
            <a:solidFill>
              <a:srgbClr val="92D050"/>
            </a:solidFill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26992" y="2899171"/>
              <a:ext cx="2924499" cy="78846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Dặn dò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997798" y="3910966"/>
            <a:ext cx="50769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16084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76291" y="305615"/>
            <a:ext cx="8236740" cy="2425217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">
              <a:avLst/>
            </a:prstTxWarp>
            <a:spAutoFit/>
          </a:bodyPr>
          <a:lstStyle/>
          <a:p>
            <a:pPr algn="ctr"/>
            <a:r>
              <a:rPr lang="en-US" sz="4000" b="1">
                <a:ln w="12700">
                  <a:solidFill>
                    <a:srgbClr val="CCFFCC"/>
                  </a:solidFill>
                  <a:prstDash val="solid"/>
                </a:ln>
                <a:solidFill>
                  <a:srgbClr val="FF9966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Chúc thầy luôn vui khỏe!</a:t>
            </a:r>
          </a:p>
        </p:txBody>
      </p:sp>
      <p:sp>
        <p:nvSpPr>
          <p:cNvPr id="3" name="Rectangle 2"/>
          <p:cNvSpPr/>
          <p:nvPr/>
        </p:nvSpPr>
        <p:spPr>
          <a:xfrm>
            <a:off x="476291" y="2730832"/>
            <a:ext cx="8236740" cy="2425217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Bottom">
              <a:avLst/>
            </a:prstTxWarp>
            <a:spAutoFit/>
          </a:bodyPr>
          <a:lstStyle/>
          <a:p>
            <a:pPr algn="ctr"/>
            <a:r>
              <a:rPr lang="en-US" sz="4000" b="1">
                <a:ln w="12700">
                  <a:solidFill>
                    <a:srgbClr val="FF0066"/>
                  </a:solidFill>
                  <a:prstDash val="solid"/>
                </a:ln>
                <a:solidFill>
                  <a:srgbClr val="008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 học đến đây  là kết thúc.</a:t>
            </a:r>
          </a:p>
        </p:txBody>
      </p:sp>
      <p:pic>
        <p:nvPicPr>
          <p:cNvPr id="4" name="Picture 4" descr="kitt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825" y="4110049"/>
            <a:ext cx="1611313" cy="165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947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mph" presetSubtype="2" repeatCount="indefinite" fill="hold" grpId="1" nodeType="after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7286" y="1567314"/>
            <a:ext cx="4953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8194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7286" y="3657600"/>
            <a:ext cx="2151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3cm x 4 =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7286" y="4572000"/>
            <a:ext cx="20428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3kg x 8 =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28343" y="3639899"/>
            <a:ext cx="2206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3dm x 5 =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28343" y="4561110"/>
            <a:ext cx="2104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3l x 7 =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20471" y="4569875"/>
            <a:ext cx="1364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24kg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60172" y="3661581"/>
            <a:ext cx="1364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12cm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44228" y="4561110"/>
            <a:ext cx="1364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03886" y="3639899"/>
            <a:ext cx="1364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15dm</a:t>
            </a:r>
          </a:p>
        </p:txBody>
      </p:sp>
    </p:spTree>
    <p:extLst>
      <p:ext uri="{BB962C8B-B14F-4D97-AF65-F5344CB8AC3E}">
        <p14:creationId xmlns:p14="http://schemas.microsoft.com/office/powerpoint/2010/main" val="1291169411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8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5000" r="-27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9" name="Text Box 49"/>
          <p:cNvSpPr txBox="1">
            <a:spLocks noChangeArrowheads="1"/>
          </p:cNvSpPr>
          <p:nvPr/>
        </p:nvSpPr>
        <p:spPr bwMode="auto">
          <a:xfrm>
            <a:off x="2130184" y="1661608"/>
            <a:ext cx="2589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grpSp>
        <p:nvGrpSpPr>
          <p:cNvPr id="30770" name="Group 50"/>
          <p:cNvGrpSpPr>
            <a:grpSpLocks/>
          </p:cNvGrpSpPr>
          <p:nvPr/>
        </p:nvGrpSpPr>
        <p:grpSpPr bwMode="auto">
          <a:xfrm>
            <a:off x="3042607" y="1679953"/>
            <a:ext cx="3079753" cy="957263"/>
            <a:chOff x="2064" y="1311"/>
            <a:chExt cx="1940" cy="603"/>
          </a:xfrm>
        </p:grpSpPr>
        <p:sp>
          <p:nvSpPr>
            <p:cNvPr id="30771" name="Text Box 51"/>
            <p:cNvSpPr txBox="1">
              <a:spLocks noChangeArrowheads="1"/>
            </p:cNvSpPr>
            <p:nvPr/>
          </p:nvSpPr>
          <p:spPr bwMode="auto">
            <a:xfrm>
              <a:off x="2064" y="1584"/>
              <a:ext cx="92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x 1 = 4</a:t>
              </a:r>
            </a:p>
          </p:txBody>
        </p:sp>
        <p:sp>
          <p:nvSpPr>
            <p:cNvPr id="30772" name="Text Box 52"/>
            <p:cNvSpPr txBox="1">
              <a:spLocks noChangeArrowheads="1"/>
            </p:cNvSpPr>
            <p:nvPr/>
          </p:nvSpPr>
          <p:spPr bwMode="auto">
            <a:xfrm>
              <a:off x="3211" y="1311"/>
              <a:ext cx="7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 viết: </a:t>
              </a:r>
            </a:p>
          </p:txBody>
        </p:sp>
      </p:grpSp>
      <p:sp>
        <p:nvSpPr>
          <p:cNvPr id="30773" name="Line 53"/>
          <p:cNvSpPr>
            <a:spLocks noChangeShapeType="1"/>
          </p:cNvSpPr>
          <p:nvPr/>
        </p:nvSpPr>
        <p:spPr bwMode="auto">
          <a:xfrm>
            <a:off x="6248400" y="1905000"/>
            <a:ext cx="0" cy="403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4" name="Text Box 54"/>
          <p:cNvSpPr txBox="1">
            <a:spLocks noChangeArrowheads="1"/>
          </p:cNvSpPr>
          <p:nvPr/>
        </p:nvSpPr>
        <p:spPr bwMode="auto">
          <a:xfrm>
            <a:off x="6553199" y="2018709"/>
            <a:ext cx="238499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 x   1 =   4</a:t>
            </a:r>
          </a:p>
        </p:txBody>
      </p:sp>
      <p:grpSp>
        <p:nvGrpSpPr>
          <p:cNvPr id="30776" name="Group 56"/>
          <p:cNvGrpSpPr>
            <a:grpSpLocks/>
          </p:cNvGrpSpPr>
          <p:nvPr/>
        </p:nvGrpSpPr>
        <p:grpSpPr bwMode="auto">
          <a:xfrm>
            <a:off x="2604426" y="2796306"/>
            <a:ext cx="3563949" cy="947741"/>
            <a:chOff x="1589" y="1899"/>
            <a:chExt cx="2245" cy="597"/>
          </a:xfrm>
        </p:grpSpPr>
        <p:sp>
          <p:nvSpPr>
            <p:cNvPr id="30777" name="Text Box 57"/>
            <p:cNvSpPr txBox="1">
              <a:spLocks noChangeArrowheads="1"/>
            </p:cNvSpPr>
            <p:nvPr/>
          </p:nvSpPr>
          <p:spPr bwMode="auto">
            <a:xfrm>
              <a:off x="3041" y="1899"/>
              <a:ext cx="7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 viết: </a:t>
              </a:r>
            </a:p>
          </p:txBody>
        </p:sp>
        <p:sp>
          <p:nvSpPr>
            <p:cNvPr id="30778" name="Text Box 58"/>
            <p:cNvSpPr txBox="1">
              <a:spLocks noChangeArrowheads="1"/>
            </p:cNvSpPr>
            <p:nvPr/>
          </p:nvSpPr>
          <p:spPr bwMode="auto">
            <a:xfrm>
              <a:off x="1589" y="2166"/>
              <a:ext cx="105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x 2 =             </a:t>
              </a:r>
            </a:p>
          </p:txBody>
        </p:sp>
      </p:grpSp>
      <p:sp>
        <p:nvSpPr>
          <p:cNvPr id="30779" name="Text Box 59"/>
          <p:cNvSpPr txBox="1">
            <a:spLocks noChangeArrowheads="1"/>
          </p:cNvSpPr>
          <p:nvPr/>
        </p:nvSpPr>
        <p:spPr bwMode="auto">
          <a:xfrm>
            <a:off x="3815687" y="3216320"/>
            <a:ext cx="18887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+ 4 = 8             </a:t>
            </a:r>
          </a:p>
        </p:txBody>
      </p:sp>
      <p:sp>
        <p:nvSpPr>
          <p:cNvPr id="30780" name="Text Box 60"/>
          <p:cNvSpPr txBox="1">
            <a:spLocks noChangeArrowheads="1"/>
          </p:cNvSpPr>
          <p:nvPr/>
        </p:nvSpPr>
        <p:spPr bwMode="auto">
          <a:xfrm>
            <a:off x="2825088" y="3597320"/>
            <a:ext cx="23565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4 x 2 = 8            </a:t>
            </a:r>
          </a:p>
        </p:txBody>
      </p:sp>
      <p:sp>
        <p:nvSpPr>
          <p:cNvPr id="30781" name="Text Box 61"/>
          <p:cNvSpPr txBox="1">
            <a:spLocks noChangeArrowheads="1"/>
          </p:cNvSpPr>
          <p:nvPr/>
        </p:nvSpPr>
        <p:spPr bwMode="auto">
          <a:xfrm>
            <a:off x="6553199" y="2438400"/>
            <a:ext cx="22708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 x   2 =   8            </a:t>
            </a:r>
          </a:p>
        </p:txBody>
      </p:sp>
      <p:sp>
        <p:nvSpPr>
          <p:cNvPr id="30787" name="Text Box 67"/>
          <p:cNvSpPr txBox="1">
            <a:spLocks noChangeArrowheads="1"/>
          </p:cNvSpPr>
          <p:nvPr/>
        </p:nvSpPr>
        <p:spPr bwMode="auto">
          <a:xfrm>
            <a:off x="6553200" y="2895600"/>
            <a:ext cx="25303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 x   3 = 12            </a:t>
            </a:r>
          </a:p>
        </p:txBody>
      </p:sp>
      <p:grpSp>
        <p:nvGrpSpPr>
          <p:cNvPr id="30788" name="Group 68"/>
          <p:cNvGrpSpPr>
            <a:grpSpLocks/>
          </p:cNvGrpSpPr>
          <p:nvPr/>
        </p:nvGrpSpPr>
        <p:grpSpPr bwMode="auto">
          <a:xfrm>
            <a:off x="6553201" y="3276600"/>
            <a:ext cx="2530886" cy="3267075"/>
            <a:chOff x="4416" y="1920"/>
            <a:chExt cx="1543" cy="2058"/>
          </a:xfrm>
        </p:grpSpPr>
        <p:sp>
          <p:nvSpPr>
            <p:cNvPr id="30789" name="Text Box 69"/>
            <p:cNvSpPr txBox="1">
              <a:spLocks noChangeArrowheads="1"/>
            </p:cNvSpPr>
            <p:nvPr/>
          </p:nvSpPr>
          <p:spPr bwMode="auto">
            <a:xfrm>
              <a:off x="4416" y="1920"/>
              <a:ext cx="14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 4 = ...</a:t>
              </a:r>
            </a:p>
          </p:txBody>
        </p:sp>
        <p:sp>
          <p:nvSpPr>
            <p:cNvPr id="30790" name="Text Box 70"/>
            <p:cNvSpPr txBox="1">
              <a:spLocks noChangeArrowheads="1"/>
            </p:cNvSpPr>
            <p:nvPr/>
          </p:nvSpPr>
          <p:spPr bwMode="auto">
            <a:xfrm>
              <a:off x="4416" y="2208"/>
              <a:ext cx="138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 5 = ...</a:t>
              </a:r>
            </a:p>
          </p:txBody>
        </p:sp>
        <p:sp>
          <p:nvSpPr>
            <p:cNvPr id="30791" name="Text Box 71"/>
            <p:cNvSpPr txBox="1">
              <a:spLocks noChangeArrowheads="1"/>
            </p:cNvSpPr>
            <p:nvPr/>
          </p:nvSpPr>
          <p:spPr bwMode="auto">
            <a:xfrm>
              <a:off x="4416" y="2496"/>
              <a:ext cx="14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 6 = ...</a:t>
              </a:r>
            </a:p>
          </p:txBody>
        </p:sp>
        <p:sp>
          <p:nvSpPr>
            <p:cNvPr id="30792" name="Text Box 72"/>
            <p:cNvSpPr txBox="1">
              <a:spLocks noChangeArrowheads="1"/>
            </p:cNvSpPr>
            <p:nvPr/>
          </p:nvSpPr>
          <p:spPr bwMode="auto">
            <a:xfrm>
              <a:off x="4416" y="2784"/>
              <a:ext cx="154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 7 = ...</a:t>
              </a:r>
            </a:p>
          </p:txBody>
        </p:sp>
        <p:sp>
          <p:nvSpPr>
            <p:cNvPr id="30793" name="Text Box 73"/>
            <p:cNvSpPr txBox="1">
              <a:spLocks noChangeArrowheads="1"/>
            </p:cNvSpPr>
            <p:nvPr/>
          </p:nvSpPr>
          <p:spPr bwMode="auto">
            <a:xfrm>
              <a:off x="4416" y="3072"/>
              <a:ext cx="14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 8 = ...</a:t>
              </a:r>
            </a:p>
          </p:txBody>
        </p:sp>
        <p:sp>
          <p:nvSpPr>
            <p:cNvPr id="30794" name="Text Box 74"/>
            <p:cNvSpPr txBox="1">
              <a:spLocks noChangeArrowheads="1"/>
            </p:cNvSpPr>
            <p:nvPr/>
          </p:nvSpPr>
          <p:spPr bwMode="auto">
            <a:xfrm>
              <a:off x="4416" y="3360"/>
              <a:ext cx="139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 9 = ...</a:t>
              </a:r>
            </a:p>
          </p:txBody>
        </p:sp>
        <p:sp>
          <p:nvSpPr>
            <p:cNvPr id="30795" name="Text Box 75"/>
            <p:cNvSpPr txBox="1">
              <a:spLocks noChangeArrowheads="1"/>
            </p:cNvSpPr>
            <p:nvPr/>
          </p:nvSpPr>
          <p:spPr bwMode="auto">
            <a:xfrm>
              <a:off x="4416" y="3648"/>
              <a:ext cx="139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10 = ...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875362" y="468496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30747" name="AutoShape 27"/>
          <p:cNvSpPr>
            <a:spLocks/>
          </p:cNvSpPr>
          <p:nvPr/>
        </p:nvSpPr>
        <p:spPr bwMode="auto">
          <a:xfrm>
            <a:off x="1844936" y="1581722"/>
            <a:ext cx="157874" cy="797191"/>
          </a:xfrm>
          <a:prstGeom prst="rightBrace">
            <a:avLst>
              <a:gd name="adj1" fmla="val 47222"/>
              <a:gd name="adj2" fmla="val 50000"/>
            </a:avLst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730505" y="1564628"/>
            <a:ext cx="934639" cy="814285"/>
            <a:chOff x="525779" y="257277"/>
            <a:chExt cx="934639" cy="814285"/>
          </a:xfrm>
        </p:grpSpPr>
        <p:sp>
          <p:nvSpPr>
            <p:cNvPr id="76" name="Rectangle 75"/>
            <p:cNvSpPr/>
            <p:nvPr/>
          </p:nvSpPr>
          <p:spPr>
            <a:xfrm>
              <a:off x="525779" y="257277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77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" y="274371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8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3218" y="28575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0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" y="68580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1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0600" y="68580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Group 4"/>
          <p:cNvGrpSpPr/>
          <p:nvPr/>
        </p:nvGrpSpPr>
        <p:grpSpPr>
          <a:xfrm>
            <a:off x="730505" y="3365304"/>
            <a:ext cx="934639" cy="814285"/>
            <a:chOff x="730505" y="3365304"/>
            <a:chExt cx="934639" cy="814285"/>
          </a:xfrm>
        </p:grpSpPr>
        <p:sp>
          <p:nvSpPr>
            <p:cNvPr id="83" name="Rectangle 82"/>
            <p:cNvSpPr/>
            <p:nvPr/>
          </p:nvSpPr>
          <p:spPr>
            <a:xfrm>
              <a:off x="730505" y="3365304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84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126" y="3382398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5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7944" y="3393777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6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126" y="3793827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7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5326" y="3793827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" name="Group 3"/>
          <p:cNvGrpSpPr/>
          <p:nvPr/>
        </p:nvGrpSpPr>
        <p:grpSpPr>
          <a:xfrm>
            <a:off x="732211" y="2513456"/>
            <a:ext cx="934639" cy="814285"/>
            <a:chOff x="732211" y="2513456"/>
            <a:chExt cx="934639" cy="814285"/>
          </a:xfrm>
        </p:grpSpPr>
        <p:sp>
          <p:nvSpPr>
            <p:cNvPr id="89" name="Rectangle 88"/>
            <p:cNvSpPr/>
            <p:nvPr/>
          </p:nvSpPr>
          <p:spPr>
            <a:xfrm>
              <a:off x="732211" y="2513456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90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832" y="253055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1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9650" y="2541929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2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832" y="2941979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3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7032" y="2941979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4" name="AutoShape 27"/>
          <p:cNvSpPr>
            <a:spLocks/>
          </p:cNvSpPr>
          <p:nvPr/>
        </p:nvSpPr>
        <p:spPr bwMode="auto">
          <a:xfrm>
            <a:off x="1858583" y="2513456"/>
            <a:ext cx="202229" cy="1662752"/>
          </a:xfrm>
          <a:prstGeom prst="rightBrace">
            <a:avLst>
              <a:gd name="adj1" fmla="val 47222"/>
              <a:gd name="adj2" fmla="val 50000"/>
            </a:avLst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AutoShape 27"/>
          <p:cNvSpPr>
            <a:spLocks/>
          </p:cNvSpPr>
          <p:nvPr/>
        </p:nvSpPr>
        <p:spPr bwMode="auto">
          <a:xfrm>
            <a:off x="1844731" y="4344320"/>
            <a:ext cx="190501" cy="2502810"/>
          </a:xfrm>
          <a:prstGeom prst="rightBrace">
            <a:avLst>
              <a:gd name="adj1" fmla="val 47222"/>
              <a:gd name="adj2" fmla="val 50000"/>
            </a:avLst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17887" y="6041417"/>
            <a:ext cx="934639" cy="814285"/>
            <a:chOff x="717887" y="6041417"/>
            <a:chExt cx="934639" cy="814285"/>
          </a:xfrm>
        </p:grpSpPr>
        <p:sp>
          <p:nvSpPr>
            <p:cNvPr id="98" name="Rectangle 97"/>
            <p:cNvSpPr/>
            <p:nvPr/>
          </p:nvSpPr>
          <p:spPr>
            <a:xfrm>
              <a:off x="717887" y="6041417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99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5508" y="6058511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0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5326" y="606989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1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5508" y="646994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2708" y="646994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" name="Group 6"/>
          <p:cNvGrpSpPr/>
          <p:nvPr/>
        </p:nvGrpSpPr>
        <p:grpSpPr>
          <a:xfrm>
            <a:off x="724195" y="4327780"/>
            <a:ext cx="942655" cy="1677784"/>
            <a:chOff x="724195" y="4327780"/>
            <a:chExt cx="942655" cy="1677784"/>
          </a:xfrm>
        </p:grpSpPr>
        <p:sp>
          <p:nvSpPr>
            <p:cNvPr id="104" name="Rectangle 103"/>
            <p:cNvSpPr/>
            <p:nvPr/>
          </p:nvSpPr>
          <p:spPr>
            <a:xfrm>
              <a:off x="732211" y="5191279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5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832" y="5208373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6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9650" y="5219752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7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832" y="5619802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8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7032" y="5619802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6" name="Group 5"/>
            <p:cNvGrpSpPr/>
            <p:nvPr/>
          </p:nvGrpSpPr>
          <p:grpSpPr>
            <a:xfrm>
              <a:off x="724195" y="4327780"/>
              <a:ext cx="934639" cy="814285"/>
              <a:chOff x="724195" y="4327780"/>
              <a:chExt cx="934639" cy="814285"/>
            </a:xfrm>
          </p:grpSpPr>
          <p:sp>
            <p:nvSpPr>
              <p:cNvPr id="110" name="Rectangle 109"/>
              <p:cNvSpPr/>
              <p:nvPr/>
            </p:nvSpPr>
            <p:spPr>
              <a:xfrm>
                <a:off x="724195" y="4327780"/>
                <a:ext cx="922021" cy="80571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11" name="Picture 84" descr="blumen-pflanzen129"/>
              <p:cNvPicPr>
                <a:picLocks noChangeAspect="1" noChangeArrowheads="1" noCrop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1816" y="4344874"/>
                <a:ext cx="457200" cy="3857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2" name="Picture 84" descr="blumen-pflanzen129"/>
              <p:cNvPicPr>
                <a:picLocks noChangeAspect="1" noChangeArrowheads="1" noCrop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1634" y="4356253"/>
                <a:ext cx="457200" cy="3857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3" name="Picture 84" descr="blumen-pflanzen129"/>
              <p:cNvPicPr>
                <a:picLocks noChangeAspect="1" noChangeArrowheads="1" noCrop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1816" y="4756303"/>
                <a:ext cx="457200" cy="3857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4" name="Picture 84" descr="blumen-pflanzen129"/>
              <p:cNvPicPr>
                <a:picLocks noChangeAspect="1" noChangeArrowheads="1" noCrop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9016" y="4756303"/>
                <a:ext cx="457200" cy="3857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115" name="Text Box 49"/>
          <p:cNvSpPr txBox="1">
            <a:spLocks noChangeArrowheads="1"/>
          </p:cNvSpPr>
          <p:nvPr/>
        </p:nvSpPr>
        <p:spPr bwMode="auto">
          <a:xfrm>
            <a:off x="2076892" y="2781680"/>
            <a:ext cx="2589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được lấy 2 lần,</a:t>
            </a:r>
          </a:p>
        </p:txBody>
      </p:sp>
      <p:grpSp>
        <p:nvGrpSpPr>
          <p:cNvPr id="116" name="Group 56"/>
          <p:cNvGrpSpPr>
            <a:grpSpLocks/>
          </p:cNvGrpSpPr>
          <p:nvPr/>
        </p:nvGrpSpPr>
        <p:grpSpPr bwMode="auto">
          <a:xfrm>
            <a:off x="2604802" y="4859396"/>
            <a:ext cx="3509973" cy="947741"/>
            <a:chOff x="1605" y="1899"/>
            <a:chExt cx="2211" cy="597"/>
          </a:xfrm>
        </p:grpSpPr>
        <p:sp>
          <p:nvSpPr>
            <p:cNvPr id="117" name="Text Box 57"/>
            <p:cNvSpPr txBox="1">
              <a:spLocks noChangeArrowheads="1"/>
            </p:cNvSpPr>
            <p:nvPr/>
          </p:nvSpPr>
          <p:spPr bwMode="auto">
            <a:xfrm>
              <a:off x="3023" y="1899"/>
              <a:ext cx="7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 viết: </a:t>
              </a:r>
            </a:p>
          </p:txBody>
        </p:sp>
        <p:sp>
          <p:nvSpPr>
            <p:cNvPr id="118" name="Text Box 58"/>
            <p:cNvSpPr txBox="1">
              <a:spLocks noChangeArrowheads="1"/>
            </p:cNvSpPr>
            <p:nvPr/>
          </p:nvSpPr>
          <p:spPr bwMode="auto">
            <a:xfrm>
              <a:off x="1605" y="2166"/>
              <a:ext cx="103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x 3 =             </a:t>
              </a:r>
            </a:p>
          </p:txBody>
        </p:sp>
      </p:grpSp>
      <p:sp>
        <p:nvSpPr>
          <p:cNvPr id="119" name="Text Box 59"/>
          <p:cNvSpPr txBox="1">
            <a:spLocks noChangeArrowheads="1"/>
          </p:cNvSpPr>
          <p:nvPr/>
        </p:nvSpPr>
        <p:spPr bwMode="auto">
          <a:xfrm>
            <a:off x="3790663" y="5279410"/>
            <a:ext cx="24066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+ 4 + 4 = 12             </a:t>
            </a:r>
          </a:p>
        </p:txBody>
      </p:sp>
      <p:sp>
        <p:nvSpPr>
          <p:cNvPr id="120" name="Text Box 60"/>
          <p:cNvSpPr txBox="1">
            <a:spLocks noChangeArrowheads="1"/>
          </p:cNvSpPr>
          <p:nvPr/>
        </p:nvSpPr>
        <p:spPr bwMode="auto">
          <a:xfrm>
            <a:off x="2800063" y="5660410"/>
            <a:ext cx="26101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4 x 3 = 12            </a:t>
            </a:r>
          </a:p>
        </p:txBody>
      </p:sp>
      <p:sp>
        <p:nvSpPr>
          <p:cNvPr id="121" name="Text Box 49"/>
          <p:cNvSpPr txBox="1">
            <a:spLocks noChangeArrowheads="1"/>
          </p:cNvSpPr>
          <p:nvPr/>
        </p:nvSpPr>
        <p:spPr bwMode="auto">
          <a:xfrm>
            <a:off x="2051868" y="4844770"/>
            <a:ext cx="2589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được lấy 3 lần,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8072405" y="3239176"/>
            <a:ext cx="827314" cy="532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8085368" y="3701974"/>
            <a:ext cx="827314" cy="532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8110883" y="4166739"/>
            <a:ext cx="827314" cy="532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8110883" y="4616682"/>
            <a:ext cx="827314" cy="532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8110883" y="5081447"/>
            <a:ext cx="827314" cy="532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8085368" y="5545198"/>
            <a:ext cx="827314" cy="532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8085368" y="6010275"/>
            <a:ext cx="827314" cy="532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72616922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7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7" dur="5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0" dur="500"/>
                                        <p:tgtEl>
                                          <p:spTgt spid="307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3" dur="500"/>
                                        <p:tgtEl>
                                          <p:spTgt spid="307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07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0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0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07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0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0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07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07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0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0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0" dur="500"/>
                                        <p:tgtEl>
                                          <p:spTgt spid="30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3" dur="500"/>
                                        <p:tgtEl>
                                          <p:spTgt spid="30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6" dur="500"/>
                                        <p:tgtEl>
                                          <p:spTgt spid="30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2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307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0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0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4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5" dur="5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4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8" dur="500"/>
                                        <p:tgtEl>
                                          <p:spTgt spid="30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1" dur="500"/>
                                        <p:tgtEl>
                                          <p:spTgt spid="3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4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4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6" dur="500"/>
                                        <p:tgtEl>
                                          <p:spTgt spid="3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4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9" dur="500"/>
                                        <p:tgtEl>
                                          <p:spTgt spid="30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14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2" dur="500"/>
                                        <p:tgtEl>
                                          <p:spTgt spid="3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307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30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30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9" grpId="0"/>
      <p:bldP spid="30769" grpId="1"/>
      <p:bldP spid="30769" grpId="2"/>
      <p:bldP spid="30774" grpId="0"/>
      <p:bldP spid="30779" grpId="0"/>
      <p:bldP spid="30779" grpId="1"/>
      <p:bldP spid="30779" grpId="2"/>
      <p:bldP spid="30780" grpId="0"/>
      <p:bldP spid="30780" grpId="1"/>
      <p:bldP spid="30780" grpId="2"/>
      <p:bldP spid="30781" grpId="0"/>
      <p:bldP spid="30787" grpId="0"/>
      <p:bldP spid="3" grpId="0"/>
      <p:bldP spid="30747" grpId="0" animBg="1"/>
      <p:bldP spid="30747" grpId="1" animBg="1"/>
      <p:bldP spid="30747" grpId="2" animBg="1"/>
      <p:bldP spid="94" grpId="0" animBg="1"/>
      <p:bldP spid="94" grpId="1" animBg="1"/>
      <p:bldP spid="94" grpId="2" animBg="1"/>
      <p:bldP spid="96" grpId="0" animBg="1"/>
      <p:bldP spid="115" grpId="0"/>
      <p:bldP spid="115" grpId="1"/>
      <p:bldP spid="115" grpId="2"/>
      <p:bldP spid="119" grpId="0"/>
      <p:bldP spid="120" grpId="0"/>
      <p:bldP spid="121" grpId="0"/>
      <p:bldP spid="95" grpId="0"/>
      <p:bldP spid="122" grpId="0"/>
      <p:bldP spid="123" grpId="0"/>
      <p:bldP spid="124" grpId="0"/>
      <p:bldP spid="125" grpId="0"/>
      <p:bldP spid="126" grpId="0"/>
      <p:bldP spid="1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2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9"/>
          <p:cNvSpPr txBox="1">
            <a:spLocks noChangeArrowheads="1"/>
          </p:cNvSpPr>
          <p:nvPr/>
        </p:nvSpPr>
        <p:spPr bwMode="auto">
          <a:xfrm>
            <a:off x="1687256" y="1633032"/>
            <a:ext cx="2589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được lấy 1 lần,</a:t>
            </a:r>
          </a:p>
        </p:txBody>
      </p: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2599679" y="1651377"/>
            <a:ext cx="3079753" cy="957263"/>
            <a:chOff x="2064" y="1311"/>
            <a:chExt cx="1940" cy="603"/>
          </a:xfrm>
        </p:grpSpPr>
        <p:sp>
          <p:nvSpPr>
            <p:cNvPr id="6" name="Text Box 51"/>
            <p:cNvSpPr txBox="1">
              <a:spLocks noChangeArrowheads="1"/>
            </p:cNvSpPr>
            <p:nvPr/>
          </p:nvSpPr>
          <p:spPr bwMode="auto">
            <a:xfrm>
              <a:off x="2064" y="1584"/>
              <a:ext cx="92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x 1 = 4</a:t>
              </a:r>
            </a:p>
          </p:txBody>
        </p:sp>
        <p:sp>
          <p:nvSpPr>
            <p:cNvPr id="7" name="Text Box 52"/>
            <p:cNvSpPr txBox="1">
              <a:spLocks noChangeArrowheads="1"/>
            </p:cNvSpPr>
            <p:nvPr/>
          </p:nvSpPr>
          <p:spPr bwMode="auto">
            <a:xfrm>
              <a:off x="3211" y="1311"/>
              <a:ext cx="7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 viết: </a:t>
              </a:r>
            </a:p>
          </p:txBody>
        </p:sp>
      </p:grpSp>
      <p:sp>
        <p:nvSpPr>
          <p:cNvPr id="8" name="Line 53"/>
          <p:cNvSpPr>
            <a:spLocks noChangeShapeType="1"/>
          </p:cNvSpPr>
          <p:nvPr/>
        </p:nvSpPr>
        <p:spPr bwMode="auto">
          <a:xfrm>
            <a:off x="5805472" y="1876424"/>
            <a:ext cx="0" cy="403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56"/>
          <p:cNvGrpSpPr>
            <a:grpSpLocks/>
          </p:cNvGrpSpPr>
          <p:nvPr/>
        </p:nvGrpSpPr>
        <p:grpSpPr bwMode="auto">
          <a:xfrm>
            <a:off x="2161498" y="2767730"/>
            <a:ext cx="3563949" cy="947741"/>
            <a:chOff x="1589" y="1899"/>
            <a:chExt cx="2245" cy="597"/>
          </a:xfrm>
        </p:grpSpPr>
        <p:sp>
          <p:nvSpPr>
            <p:cNvPr id="11" name="Text Box 57"/>
            <p:cNvSpPr txBox="1">
              <a:spLocks noChangeArrowheads="1"/>
            </p:cNvSpPr>
            <p:nvPr/>
          </p:nvSpPr>
          <p:spPr bwMode="auto">
            <a:xfrm>
              <a:off x="3041" y="1899"/>
              <a:ext cx="7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 viết: </a:t>
              </a:r>
            </a:p>
          </p:txBody>
        </p:sp>
        <p:sp>
          <p:nvSpPr>
            <p:cNvPr id="12" name="Text Box 58"/>
            <p:cNvSpPr txBox="1">
              <a:spLocks noChangeArrowheads="1"/>
            </p:cNvSpPr>
            <p:nvPr/>
          </p:nvSpPr>
          <p:spPr bwMode="auto">
            <a:xfrm>
              <a:off x="1589" y="2166"/>
              <a:ext cx="105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x 2 =             </a:t>
              </a:r>
            </a:p>
          </p:txBody>
        </p:sp>
      </p:grpSp>
      <p:sp>
        <p:nvSpPr>
          <p:cNvPr id="13" name="Text Box 59"/>
          <p:cNvSpPr txBox="1">
            <a:spLocks noChangeArrowheads="1"/>
          </p:cNvSpPr>
          <p:nvPr/>
        </p:nvSpPr>
        <p:spPr bwMode="auto">
          <a:xfrm>
            <a:off x="3372759" y="3187744"/>
            <a:ext cx="18887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+ 4 = 8             </a:t>
            </a:r>
          </a:p>
        </p:txBody>
      </p:sp>
      <p:sp>
        <p:nvSpPr>
          <p:cNvPr id="14" name="Text Box 60"/>
          <p:cNvSpPr txBox="1">
            <a:spLocks noChangeArrowheads="1"/>
          </p:cNvSpPr>
          <p:nvPr/>
        </p:nvSpPr>
        <p:spPr bwMode="auto">
          <a:xfrm>
            <a:off x="2382160" y="3568744"/>
            <a:ext cx="23565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4 x 2 = 8           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639748" y="483833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27" name="AutoShape 27"/>
          <p:cNvSpPr>
            <a:spLocks/>
          </p:cNvSpPr>
          <p:nvPr/>
        </p:nvSpPr>
        <p:spPr bwMode="auto">
          <a:xfrm>
            <a:off x="1402008" y="1553146"/>
            <a:ext cx="157874" cy="797191"/>
          </a:xfrm>
          <a:prstGeom prst="rightBrace">
            <a:avLst>
              <a:gd name="adj1" fmla="val 47222"/>
              <a:gd name="adj2" fmla="val 50000"/>
            </a:avLst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287577" y="1536052"/>
            <a:ext cx="934639" cy="814285"/>
            <a:chOff x="525779" y="257277"/>
            <a:chExt cx="934639" cy="814285"/>
          </a:xfrm>
        </p:grpSpPr>
        <p:sp>
          <p:nvSpPr>
            <p:cNvPr id="29" name="Rectangle 28"/>
            <p:cNvSpPr/>
            <p:nvPr/>
          </p:nvSpPr>
          <p:spPr>
            <a:xfrm>
              <a:off x="525779" y="257277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0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" y="274371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3218" y="28575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" y="68580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0600" y="68580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4" name="Group 33"/>
          <p:cNvGrpSpPr/>
          <p:nvPr/>
        </p:nvGrpSpPr>
        <p:grpSpPr>
          <a:xfrm>
            <a:off x="287577" y="3336728"/>
            <a:ext cx="934639" cy="814285"/>
            <a:chOff x="730505" y="3365304"/>
            <a:chExt cx="934639" cy="814285"/>
          </a:xfrm>
        </p:grpSpPr>
        <p:sp>
          <p:nvSpPr>
            <p:cNvPr id="35" name="Rectangle 34"/>
            <p:cNvSpPr/>
            <p:nvPr/>
          </p:nvSpPr>
          <p:spPr>
            <a:xfrm>
              <a:off x="730505" y="3365304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6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126" y="3382398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36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7944" y="3393777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126" y="3793827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5326" y="3793827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0" name="Group 39"/>
          <p:cNvGrpSpPr/>
          <p:nvPr/>
        </p:nvGrpSpPr>
        <p:grpSpPr>
          <a:xfrm>
            <a:off x="289283" y="2484880"/>
            <a:ext cx="934639" cy="814285"/>
            <a:chOff x="732211" y="2513456"/>
            <a:chExt cx="934639" cy="814285"/>
          </a:xfrm>
        </p:grpSpPr>
        <p:sp>
          <p:nvSpPr>
            <p:cNvPr id="41" name="Rectangle 40"/>
            <p:cNvSpPr/>
            <p:nvPr/>
          </p:nvSpPr>
          <p:spPr>
            <a:xfrm>
              <a:off x="732211" y="2513456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42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832" y="253055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9650" y="2541929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832" y="2941979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7032" y="2941979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6" name="AutoShape 27"/>
          <p:cNvSpPr>
            <a:spLocks/>
          </p:cNvSpPr>
          <p:nvPr/>
        </p:nvSpPr>
        <p:spPr bwMode="auto">
          <a:xfrm>
            <a:off x="1415655" y="2484880"/>
            <a:ext cx="202229" cy="1662752"/>
          </a:xfrm>
          <a:prstGeom prst="rightBrace">
            <a:avLst>
              <a:gd name="adj1" fmla="val 47222"/>
              <a:gd name="adj2" fmla="val 50000"/>
            </a:avLst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AutoShape 27"/>
          <p:cNvSpPr>
            <a:spLocks/>
          </p:cNvSpPr>
          <p:nvPr/>
        </p:nvSpPr>
        <p:spPr bwMode="auto">
          <a:xfrm>
            <a:off x="1401803" y="4315744"/>
            <a:ext cx="190501" cy="2502810"/>
          </a:xfrm>
          <a:prstGeom prst="rightBrace">
            <a:avLst>
              <a:gd name="adj1" fmla="val 47222"/>
              <a:gd name="adj2" fmla="val 50000"/>
            </a:avLst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274959" y="6012841"/>
            <a:ext cx="934639" cy="814285"/>
            <a:chOff x="717887" y="6041417"/>
            <a:chExt cx="934639" cy="814285"/>
          </a:xfrm>
        </p:grpSpPr>
        <p:sp>
          <p:nvSpPr>
            <p:cNvPr id="49" name="Rectangle 48"/>
            <p:cNvSpPr/>
            <p:nvPr/>
          </p:nvSpPr>
          <p:spPr>
            <a:xfrm>
              <a:off x="717887" y="6041417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50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5508" y="6058511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5326" y="606989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5508" y="646994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2708" y="646994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4" name="Group 53"/>
          <p:cNvGrpSpPr/>
          <p:nvPr/>
        </p:nvGrpSpPr>
        <p:grpSpPr>
          <a:xfrm>
            <a:off x="281267" y="4299204"/>
            <a:ext cx="942655" cy="1677784"/>
            <a:chOff x="724195" y="4327780"/>
            <a:chExt cx="942655" cy="1677784"/>
          </a:xfrm>
        </p:grpSpPr>
        <p:sp>
          <p:nvSpPr>
            <p:cNvPr id="55" name="Rectangle 54"/>
            <p:cNvSpPr/>
            <p:nvPr/>
          </p:nvSpPr>
          <p:spPr>
            <a:xfrm>
              <a:off x="732211" y="5191279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56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832" y="5208373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9650" y="5219752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832" y="5619802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7032" y="5619802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60" name="Group 59"/>
            <p:cNvGrpSpPr/>
            <p:nvPr/>
          </p:nvGrpSpPr>
          <p:grpSpPr>
            <a:xfrm>
              <a:off x="724195" y="4327780"/>
              <a:ext cx="934639" cy="814285"/>
              <a:chOff x="724195" y="4327780"/>
              <a:chExt cx="934639" cy="814285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724195" y="4327780"/>
                <a:ext cx="922021" cy="80571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62" name="Picture 84" descr="blumen-pflanzen129"/>
              <p:cNvPicPr>
                <a:picLocks noChangeAspect="1" noChangeArrowheads="1" noCrop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1816" y="4344874"/>
                <a:ext cx="457200" cy="3857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3" name="Picture 84" descr="blumen-pflanzen129"/>
              <p:cNvPicPr>
                <a:picLocks noChangeAspect="1" noChangeArrowheads="1" noCrop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1634" y="4356253"/>
                <a:ext cx="457200" cy="3857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4" name="Picture 84" descr="blumen-pflanzen129"/>
              <p:cNvPicPr>
                <a:picLocks noChangeAspect="1" noChangeArrowheads="1" noCrop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1816" y="4756303"/>
                <a:ext cx="457200" cy="3857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5" name="Picture 84" descr="blumen-pflanzen129"/>
              <p:cNvPicPr>
                <a:picLocks noChangeAspect="1" noChangeArrowheads="1" noCrop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9016" y="4756303"/>
                <a:ext cx="457200" cy="3857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66" name="Text Box 49"/>
          <p:cNvSpPr txBox="1">
            <a:spLocks noChangeArrowheads="1"/>
          </p:cNvSpPr>
          <p:nvPr/>
        </p:nvSpPr>
        <p:spPr bwMode="auto">
          <a:xfrm>
            <a:off x="1633964" y="2753104"/>
            <a:ext cx="2589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được lấy 2 lần,</a:t>
            </a:r>
          </a:p>
        </p:txBody>
      </p:sp>
      <p:grpSp>
        <p:nvGrpSpPr>
          <p:cNvPr id="67" name="Group 56"/>
          <p:cNvGrpSpPr>
            <a:grpSpLocks/>
          </p:cNvGrpSpPr>
          <p:nvPr/>
        </p:nvGrpSpPr>
        <p:grpSpPr bwMode="auto">
          <a:xfrm>
            <a:off x="2161874" y="4830820"/>
            <a:ext cx="3509973" cy="947741"/>
            <a:chOff x="1605" y="1899"/>
            <a:chExt cx="2211" cy="597"/>
          </a:xfrm>
        </p:grpSpPr>
        <p:sp>
          <p:nvSpPr>
            <p:cNvPr id="68" name="Text Box 57"/>
            <p:cNvSpPr txBox="1">
              <a:spLocks noChangeArrowheads="1"/>
            </p:cNvSpPr>
            <p:nvPr/>
          </p:nvSpPr>
          <p:spPr bwMode="auto">
            <a:xfrm>
              <a:off x="3023" y="1899"/>
              <a:ext cx="7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 viết: </a:t>
              </a:r>
            </a:p>
          </p:txBody>
        </p:sp>
        <p:sp>
          <p:nvSpPr>
            <p:cNvPr id="69" name="Text Box 58"/>
            <p:cNvSpPr txBox="1">
              <a:spLocks noChangeArrowheads="1"/>
            </p:cNvSpPr>
            <p:nvPr/>
          </p:nvSpPr>
          <p:spPr bwMode="auto">
            <a:xfrm>
              <a:off x="1605" y="2166"/>
              <a:ext cx="103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x 3 =             </a:t>
              </a:r>
            </a:p>
          </p:txBody>
        </p:sp>
      </p:grpSp>
      <p:sp>
        <p:nvSpPr>
          <p:cNvPr id="70" name="Text Box 59"/>
          <p:cNvSpPr txBox="1">
            <a:spLocks noChangeArrowheads="1"/>
          </p:cNvSpPr>
          <p:nvPr/>
        </p:nvSpPr>
        <p:spPr bwMode="auto">
          <a:xfrm>
            <a:off x="3347735" y="5250834"/>
            <a:ext cx="24066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+ 4 + 4 = 12             </a:t>
            </a:r>
          </a:p>
        </p:txBody>
      </p:sp>
      <p:sp>
        <p:nvSpPr>
          <p:cNvPr id="71" name="Text Box 60"/>
          <p:cNvSpPr txBox="1">
            <a:spLocks noChangeArrowheads="1"/>
          </p:cNvSpPr>
          <p:nvPr/>
        </p:nvSpPr>
        <p:spPr bwMode="auto">
          <a:xfrm>
            <a:off x="2357135" y="5631834"/>
            <a:ext cx="26101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4 x 3 = 12            </a:t>
            </a:r>
          </a:p>
        </p:txBody>
      </p:sp>
      <p:sp>
        <p:nvSpPr>
          <p:cNvPr id="72" name="Text Box 49"/>
          <p:cNvSpPr txBox="1">
            <a:spLocks noChangeArrowheads="1"/>
          </p:cNvSpPr>
          <p:nvPr/>
        </p:nvSpPr>
        <p:spPr bwMode="auto">
          <a:xfrm>
            <a:off x="1608940" y="4816194"/>
            <a:ext cx="2589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được lấy 3 lần,</a:t>
            </a:r>
          </a:p>
        </p:txBody>
      </p:sp>
      <p:sp>
        <p:nvSpPr>
          <p:cNvPr id="80" name="Text Box 54"/>
          <p:cNvSpPr txBox="1">
            <a:spLocks noChangeArrowheads="1"/>
          </p:cNvSpPr>
          <p:nvPr/>
        </p:nvSpPr>
        <p:spPr bwMode="auto">
          <a:xfrm>
            <a:off x="6110272" y="1638288"/>
            <a:ext cx="523424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4  x  1 =   4</a:t>
            </a:r>
          </a:p>
        </p:txBody>
      </p:sp>
      <p:sp>
        <p:nvSpPr>
          <p:cNvPr id="81" name="Text Box 61"/>
          <p:cNvSpPr txBox="1">
            <a:spLocks noChangeArrowheads="1"/>
          </p:cNvSpPr>
          <p:nvPr/>
        </p:nvSpPr>
        <p:spPr bwMode="auto">
          <a:xfrm>
            <a:off x="6110272" y="2095488"/>
            <a:ext cx="40841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4  x  2 =   8            </a:t>
            </a:r>
          </a:p>
        </p:txBody>
      </p:sp>
      <p:sp>
        <p:nvSpPr>
          <p:cNvPr id="82" name="Text Box 67"/>
          <p:cNvSpPr txBox="1">
            <a:spLocks noChangeArrowheads="1"/>
          </p:cNvSpPr>
          <p:nvPr/>
        </p:nvSpPr>
        <p:spPr bwMode="auto">
          <a:xfrm>
            <a:off x="6110272" y="2524112"/>
            <a:ext cx="42617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4  x  3 = 12            </a:t>
            </a:r>
          </a:p>
        </p:txBody>
      </p:sp>
      <p:grpSp>
        <p:nvGrpSpPr>
          <p:cNvPr id="83" name="Group 68"/>
          <p:cNvGrpSpPr>
            <a:grpSpLocks/>
          </p:cNvGrpSpPr>
          <p:nvPr/>
        </p:nvGrpSpPr>
        <p:grpSpPr bwMode="auto">
          <a:xfrm>
            <a:off x="6110272" y="2933688"/>
            <a:ext cx="4439298" cy="3327400"/>
            <a:chOff x="4416" y="1920"/>
            <a:chExt cx="1200" cy="2096"/>
          </a:xfrm>
        </p:grpSpPr>
        <p:sp>
          <p:nvSpPr>
            <p:cNvPr id="84" name="Text Box 69"/>
            <p:cNvSpPr txBox="1">
              <a:spLocks noChangeArrowheads="1"/>
            </p:cNvSpPr>
            <p:nvPr/>
          </p:nvSpPr>
          <p:spPr bwMode="auto">
            <a:xfrm>
              <a:off x="4416" y="1920"/>
              <a:ext cx="11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4 = 16</a:t>
              </a:r>
            </a:p>
          </p:txBody>
        </p:sp>
        <p:sp>
          <p:nvSpPr>
            <p:cNvPr id="85" name="Text Box 70"/>
            <p:cNvSpPr txBox="1">
              <a:spLocks noChangeArrowheads="1"/>
            </p:cNvSpPr>
            <p:nvPr/>
          </p:nvSpPr>
          <p:spPr bwMode="auto">
            <a:xfrm>
              <a:off x="4416" y="2208"/>
              <a:ext cx="120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5 = 20</a:t>
              </a:r>
            </a:p>
          </p:txBody>
        </p:sp>
        <p:sp>
          <p:nvSpPr>
            <p:cNvPr id="86" name="Text Box 71"/>
            <p:cNvSpPr txBox="1">
              <a:spLocks noChangeArrowheads="1"/>
            </p:cNvSpPr>
            <p:nvPr/>
          </p:nvSpPr>
          <p:spPr bwMode="auto">
            <a:xfrm>
              <a:off x="4416" y="2496"/>
              <a:ext cx="120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6 = 24</a:t>
              </a:r>
            </a:p>
          </p:txBody>
        </p:sp>
        <p:sp>
          <p:nvSpPr>
            <p:cNvPr id="87" name="Text Box 72"/>
            <p:cNvSpPr txBox="1">
              <a:spLocks noChangeArrowheads="1"/>
            </p:cNvSpPr>
            <p:nvPr/>
          </p:nvSpPr>
          <p:spPr bwMode="auto">
            <a:xfrm>
              <a:off x="4416" y="2784"/>
              <a:ext cx="120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7 = 28</a:t>
              </a:r>
            </a:p>
          </p:txBody>
        </p:sp>
        <p:sp>
          <p:nvSpPr>
            <p:cNvPr id="88" name="Text Box 73"/>
            <p:cNvSpPr txBox="1">
              <a:spLocks noChangeArrowheads="1"/>
            </p:cNvSpPr>
            <p:nvPr/>
          </p:nvSpPr>
          <p:spPr bwMode="auto">
            <a:xfrm>
              <a:off x="4416" y="3072"/>
              <a:ext cx="11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8 = 32</a:t>
              </a:r>
            </a:p>
          </p:txBody>
        </p:sp>
        <p:sp>
          <p:nvSpPr>
            <p:cNvPr id="89" name="Text Box 74"/>
            <p:cNvSpPr txBox="1">
              <a:spLocks noChangeArrowheads="1"/>
            </p:cNvSpPr>
            <p:nvPr/>
          </p:nvSpPr>
          <p:spPr bwMode="auto">
            <a:xfrm>
              <a:off x="4416" y="3360"/>
              <a:ext cx="11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9 = 36</a:t>
              </a:r>
            </a:p>
          </p:txBody>
        </p:sp>
        <p:sp>
          <p:nvSpPr>
            <p:cNvPr id="90" name="Text Box 75"/>
            <p:cNvSpPr txBox="1">
              <a:spLocks noChangeArrowheads="1"/>
            </p:cNvSpPr>
            <p:nvPr/>
          </p:nvSpPr>
          <p:spPr bwMode="auto">
            <a:xfrm>
              <a:off x="4416" y="3648"/>
              <a:ext cx="11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x10 = 40</a:t>
              </a:r>
            </a:p>
          </p:txBody>
        </p:sp>
      </p:grpSp>
      <p:pic>
        <p:nvPicPr>
          <p:cNvPr id="91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0812" y="2056743"/>
            <a:ext cx="1084562" cy="611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40" y="2957978"/>
            <a:ext cx="1084562" cy="641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889" y="3827751"/>
            <a:ext cx="1084562" cy="6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164" y="4729842"/>
            <a:ext cx="1084562" cy="6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888" y="5642262"/>
            <a:ext cx="1084562" cy="6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" name="4-Point Star 95"/>
          <p:cNvSpPr/>
          <p:nvPr/>
        </p:nvSpPr>
        <p:spPr>
          <a:xfrm>
            <a:off x="8585502" y="78472"/>
            <a:ext cx="429911" cy="50731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238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9"/>
          <p:cNvSpPr txBox="1">
            <a:spLocks noChangeArrowheads="1"/>
          </p:cNvSpPr>
          <p:nvPr/>
        </p:nvSpPr>
        <p:spPr bwMode="auto">
          <a:xfrm>
            <a:off x="1687256" y="1633032"/>
            <a:ext cx="2589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2599679" y="1651377"/>
            <a:ext cx="3079753" cy="957263"/>
            <a:chOff x="2064" y="1311"/>
            <a:chExt cx="1940" cy="603"/>
          </a:xfrm>
        </p:grpSpPr>
        <p:sp>
          <p:nvSpPr>
            <p:cNvPr id="6" name="Text Box 51"/>
            <p:cNvSpPr txBox="1">
              <a:spLocks noChangeArrowheads="1"/>
            </p:cNvSpPr>
            <p:nvPr/>
          </p:nvSpPr>
          <p:spPr bwMode="auto">
            <a:xfrm>
              <a:off x="2064" y="1584"/>
              <a:ext cx="92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x 1 = 4</a:t>
              </a:r>
            </a:p>
          </p:txBody>
        </p:sp>
        <p:sp>
          <p:nvSpPr>
            <p:cNvPr id="7" name="Text Box 52"/>
            <p:cNvSpPr txBox="1">
              <a:spLocks noChangeArrowheads="1"/>
            </p:cNvSpPr>
            <p:nvPr/>
          </p:nvSpPr>
          <p:spPr bwMode="auto">
            <a:xfrm>
              <a:off x="3211" y="1311"/>
              <a:ext cx="7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 viết: </a:t>
              </a:r>
            </a:p>
          </p:txBody>
        </p:sp>
      </p:grpSp>
      <p:sp>
        <p:nvSpPr>
          <p:cNvPr id="8" name="Line 53"/>
          <p:cNvSpPr>
            <a:spLocks noChangeShapeType="1"/>
          </p:cNvSpPr>
          <p:nvPr/>
        </p:nvSpPr>
        <p:spPr bwMode="auto">
          <a:xfrm>
            <a:off x="5805472" y="1876424"/>
            <a:ext cx="0" cy="403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56"/>
          <p:cNvGrpSpPr>
            <a:grpSpLocks/>
          </p:cNvGrpSpPr>
          <p:nvPr/>
        </p:nvGrpSpPr>
        <p:grpSpPr bwMode="auto">
          <a:xfrm>
            <a:off x="2161498" y="2767730"/>
            <a:ext cx="3563949" cy="947741"/>
            <a:chOff x="1589" y="1899"/>
            <a:chExt cx="2245" cy="597"/>
          </a:xfrm>
        </p:grpSpPr>
        <p:sp>
          <p:nvSpPr>
            <p:cNvPr id="11" name="Text Box 57"/>
            <p:cNvSpPr txBox="1">
              <a:spLocks noChangeArrowheads="1"/>
            </p:cNvSpPr>
            <p:nvPr/>
          </p:nvSpPr>
          <p:spPr bwMode="auto">
            <a:xfrm>
              <a:off x="3041" y="1899"/>
              <a:ext cx="7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 viết: </a:t>
              </a:r>
            </a:p>
          </p:txBody>
        </p:sp>
        <p:sp>
          <p:nvSpPr>
            <p:cNvPr id="12" name="Text Box 58"/>
            <p:cNvSpPr txBox="1">
              <a:spLocks noChangeArrowheads="1"/>
            </p:cNvSpPr>
            <p:nvPr/>
          </p:nvSpPr>
          <p:spPr bwMode="auto">
            <a:xfrm>
              <a:off x="1589" y="2166"/>
              <a:ext cx="105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x 2 =             </a:t>
              </a:r>
            </a:p>
          </p:txBody>
        </p:sp>
      </p:grpSp>
      <p:sp>
        <p:nvSpPr>
          <p:cNvPr id="13" name="Text Box 59"/>
          <p:cNvSpPr txBox="1">
            <a:spLocks noChangeArrowheads="1"/>
          </p:cNvSpPr>
          <p:nvPr/>
        </p:nvSpPr>
        <p:spPr bwMode="auto">
          <a:xfrm>
            <a:off x="3372759" y="3187744"/>
            <a:ext cx="18887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+ 4 = 8             </a:t>
            </a:r>
          </a:p>
        </p:txBody>
      </p:sp>
      <p:sp>
        <p:nvSpPr>
          <p:cNvPr id="14" name="Text Box 60"/>
          <p:cNvSpPr txBox="1">
            <a:spLocks noChangeArrowheads="1"/>
          </p:cNvSpPr>
          <p:nvPr/>
        </p:nvSpPr>
        <p:spPr bwMode="auto">
          <a:xfrm>
            <a:off x="2382160" y="3568744"/>
            <a:ext cx="23565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4 x 2 = 8           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23074" y="495750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27" name="AutoShape 27"/>
          <p:cNvSpPr>
            <a:spLocks/>
          </p:cNvSpPr>
          <p:nvPr/>
        </p:nvSpPr>
        <p:spPr bwMode="auto">
          <a:xfrm>
            <a:off x="1402008" y="1553146"/>
            <a:ext cx="157874" cy="797191"/>
          </a:xfrm>
          <a:prstGeom prst="rightBrace">
            <a:avLst>
              <a:gd name="adj1" fmla="val 47222"/>
              <a:gd name="adj2" fmla="val 50000"/>
            </a:avLst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287577" y="1536052"/>
            <a:ext cx="934639" cy="814285"/>
            <a:chOff x="525779" y="257277"/>
            <a:chExt cx="934639" cy="814285"/>
          </a:xfrm>
        </p:grpSpPr>
        <p:sp>
          <p:nvSpPr>
            <p:cNvPr id="29" name="Rectangle 28"/>
            <p:cNvSpPr/>
            <p:nvPr/>
          </p:nvSpPr>
          <p:spPr>
            <a:xfrm>
              <a:off x="525779" y="257277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0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" y="274371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3218" y="28575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" y="68580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0600" y="68580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4" name="Group 33"/>
          <p:cNvGrpSpPr/>
          <p:nvPr/>
        </p:nvGrpSpPr>
        <p:grpSpPr>
          <a:xfrm>
            <a:off x="287577" y="3336728"/>
            <a:ext cx="934639" cy="814285"/>
            <a:chOff x="730505" y="3365304"/>
            <a:chExt cx="934639" cy="814285"/>
          </a:xfrm>
        </p:grpSpPr>
        <p:sp>
          <p:nvSpPr>
            <p:cNvPr id="35" name="Rectangle 34"/>
            <p:cNvSpPr/>
            <p:nvPr/>
          </p:nvSpPr>
          <p:spPr>
            <a:xfrm>
              <a:off x="730505" y="3365304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6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126" y="3382398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36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7944" y="3393777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126" y="3793827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5326" y="3793827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0" name="Group 39"/>
          <p:cNvGrpSpPr/>
          <p:nvPr/>
        </p:nvGrpSpPr>
        <p:grpSpPr>
          <a:xfrm>
            <a:off x="289283" y="2484880"/>
            <a:ext cx="934639" cy="814285"/>
            <a:chOff x="732211" y="2513456"/>
            <a:chExt cx="934639" cy="814285"/>
          </a:xfrm>
        </p:grpSpPr>
        <p:sp>
          <p:nvSpPr>
            <p:cNvPr id="41" name="Rectangle 40"/>
            <p:cNvSpPr/>
            <p:nvPr/>
          </p:nvSpPr>
          <p:spPr>
            <a:xfrm>
              <a:off x="732211" y="2513456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42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832" y="253055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9650" y="2541929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832" y="2941979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7032" y="2941979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6" name="AutoShape 27"/>
          <p:cNvSpPr>
            <a:spLocks/>
          </p:cNvSpPr>
          <p:nvPr/>
        </p:nvSpPr>
        <p:spPr bwMode="auto">
          <a:xfrm>
            <a:off x="1415655" y="2484880"/>
            <a:ext cx="202229" cy="1662752"/>
          </a:xfrm>
          <a:prstGeom prst="rightBrace">
            <a:avLst>
              <a:gd name="adj1" fmla="val 47222"/>
              <a:gd name="adj2" fmla="val 50000"/>
            </a:avLst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AutoShape 27"/>
          <p:cNvSpPr>
            <a:spLocks/>
          </p:cNvSpPr>
          <p:nvPr/>
        </p:nvSpPr>
        <p:spPr bwMode="auto">
          <a:xfrm>
            <a:off x="1401803" y="4315744"/>
            <a:ext cx="190501" cy="2502810"/>
          </a:xfrm>
          <a:prstGeom prst="rightBrace">
            <a:avLst>
              <a:gd name="adj1" fmla="val 47222"/>
              <a:gd name="adj2" fmla="val 50000"/>
            </a:avLst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274959" y="6012841"/>
            <a:ext cx="934639" cy="814285"/>
            <a:chOff x="717887" y="6041417"/>
            <a:chExt cx="934639" cy="814285"/>
          </a:xfrm>
        </p:grpSpPr>
        <p:sp>
          <p:nvSpPr>
            <p:cNvPr id="49" name="Rectangle 48"/>
            <p:cNvSpPr/>
            <p:nvPr/>
          </p:nvSpPr>
          <p:spPr>
            <a:xfrm>
              <a:off x="717887" y="6041417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50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5508" y="6058511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5326" y="606989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5508" y="646994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2708" y="646994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4" name="Group 53"/>
          <p:cNvGrpSpPr/>
          <p:nvPr/>
        </p:nvGrpSpPr>
        <p:grpSpPr>
          <a:xfrm>
            <a:off x="281267" y="4299204"/>
            <a:ext cx="942655" cy="1677784"/>
            <a:chOff x="724195" y="4327780"/>
            <a:chExt cx="942655" cy="1677784"/>
          </a:xfrm>
        </p:grpSpPr>
        <p:sp>
          <p:nvSpPr>
            <p:cNvPr id="55" name="Rectangle 54"/>
            <p:cNvSpPr/>
            <p:nvPr/>
          </p:nvSpPr>
          <p:spPr>
            <a:xfrm>
              <a:off x="732211" y="5191279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56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832" y="5208373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9650" y="5219752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832" y="5619802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7032" y="5619802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60" name="Group 59"/>
            <p:cNvGrpSpPr/>
            <p:nvPr/>
          </p:nvGrpSpPr>
          <p:grpSpPr>
            <a:xfrm>
              <a:off x="724195" y="4327780"/>
              <a:ext cx="934639" cy="814285"/>
              <a:chOff x="724195" y="4327780"/>
              <a:chExt cx="934639" cy="814285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724195" y="4327780"/>
                <a:ext cx="922021" cy="80571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62" name="Picture 84" descr="blumen-pflanzen129"/>
              <p:cNvPicPr>
                <a:picLocks noChangeAspect="1" noChangeArrowheads="1" noCrop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1816" y="4344874"/>
                <a:ext cx="457200" cy="3857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3" name="Picture 84" descr="blumen-pflanzen129"/>
              <p:cNvPicPr>
                <a:picLocks noChangeAspect="1" noChangeArrowheads="1" noCrop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1634" y="4356253"/>
                <a:ext cx="457200" cy="3857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4" name="Picture 84" descr="blumen-pflanzen129"/>
              <p:cNvPicPr>
                <a:picLocks noChangeAspect="1" noChangeArrowheads="1" noCrop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1816" y="4756303"/>
                <a:ext cx="457200" cy="3857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5" name="Picture 84" descr="blumen-pflanzen129"/>
              <p:cNvPicPr>
                <a:picLocks noChangeAspect="1" noChangeArrowheads="1" noCrop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9016" y="4756303"/>
                <a:ext cx="457200" cy="3857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66" name="Text Box 49"/>
          <p:cNvSpPr txBox="1">
            <a:spLocks noChangeArrowheads="1"/>
          </p:cNvSpPr>
          <p:nvPr/>
        </p:nvSpPr>
        <p:spPr bwMode="auto">
          <a:xfrm>
            <a:off x="1633964" y="2753104"/>
            <a:ext cx="2589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được lấy 2 lần,</a:t>
            </a:r>
          </a:p>
        </p:txBody>
      </p:sp>
      <p:grpSp>
        <p:nvGrpSpPr>
          <p:cNvPr id="67" name="Group 56"/>
          <p:cNvGrpSpPr>
            <a:grpSpLocks/>
          </p:cNvGrpSpPr>
          <p:nvPr/>
        </p:nvGrpSpPr>
        <p:grpSpPr bwMode="auto">
          <a:xfrm>
            <a:off x="2161874" y="4830820"/>
            <a:ext cx="3509973" cy="947741"/>
            <a:chOff x="1605" y="1899"/>
            <a:chExt cx="2211" cy="597"/>
          </a:xfrm>
        </p:grpSpPr>
        <p:sp>
          <p:nvSpPr>
            <p:cNvPr id="68" name="Text Box 57"/>
            <p:cNvSpPr txBox="1">
              <a:spLocks noChangeArrowheads="1"/>
            </p:cNvSpPr>
            <p:nvPr/>
          </p:nvSpPr>
          <p:spPr bwMode="auto">
            <a:xfrm>
              <a:off x="3023" y="1899"/>
              <a:ext cx="7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 viết: </a:t>
              </a:r>
            </a:p>
          </p:txBody>
        </p:sp>
        <p:sp>
          <p:nvSpPr>
            <p:cNvPr id="69" name="Text Box 58"/>
            <p:cNvSpPr txBox="1">
              <a:spLocks noChangeArrowheads="1"/>
            </p:cNvSpPr>
            <p:nvPr/>
          </p:nvSpPr>
          <p:spPr bwMode="auto">
            <a:xfrm>
              <a:off x="1605" y="2166"/>
              <a:ext cx="103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x 3 =             </a:t>
              </a:r>
            </a:p>
          </p:txBody>
        </p:sp>
      </p:grpSp>
      <p:sp>
        <p:nvSpPr>
          <p:cNvPr id="70" name="Text Box 59"/>
          <p:cNvSpPr txBox="1">
            <a:spLocks noChangeArrowheads="1"/>
          </p:cNvSpPr>
          <p:nvPr/>
        </p:nvSpPr>
        <p:spPr bwMode="auto">
          <a:xfrm>
            <a:off x="3347735" y="5250834"/>
            <a:ext cx="24066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+ 4 + 4 = 12             </a:t>
            </a:r>
          </a:p>
        </p:txBody>
      </p:sp>
      <p:sp>
        <p:nvSpPr>
          <p:cNvPr id="71" name="Text Box 60"/>
          <p:cNvSpPr txBox="1">
            <a:spLocks noChangeArrowheads="1"/>
          </p:cNvSpPr>
          <p:nvPr/>
        </p:nvSpPr>
        <p:spPr bwMode="auto">
          <a:xfrm>
            <a:off x="2357135" y="5631834"/>
            <a:ext cx="26101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4 x 3 = 12            </a:t>
            </a:r>
          </a:p>
        </p:txBody>
      </p:sp>
      <p:sp>
        <p:nvSpPr>
          <p:cNvPr id="72" name="Text Box 49"/>
          <p:cNvSpPr txBox="1">
            <a:spLocks noChangeArrowheads="1"/>
          </p:cNvSpPr>
          <p:nvPr/>
        </p:nvSpPr>
        <p:spPr bwMode="auto">
          <a:xfrm>
            <a:off x="1608940" y="4816194"/>
            <a:ext cx="2589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được lấy 3 lần,</a:t>
            </a:r>
          </a:p>
        </p:txBody>
      </p:sp>
      <p:sp>
        <p:nvSpPr>
          <p:cNvPr id="80" name="Text Box 54"/>
          <p:cNvSpPr txBox="1">
            <a:spLocks noChangeArrowheads="1"/>
          </p:cNvSpPr>
          <p:nvPr/>
        </p:nvSpPr>
        <p:spPr bwMode="auto">
          <a:xfrm>
            <a:off x="6110272" y="1638288"/>
            <a:ext cx="523424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4  x  1 =   4</a:t>
            </a:r>
          </a:p>
        </p:txBody>
      </p:sp>
      <p:sp>
        <p:nvSpPr>
          <p:cNvPr id="81" name="Text Box 61"/>
          <p:cNvSpPr txBox="1">
            <a:spLocks noChangeArrowheads="1"/>
          </p:cNvSpPr>
          <p:nvPr/>
        </p:nvSpPr>
        <p:spPr bwMode="auto">
          <a:xfrm>
            <a:off x="6110272" y="2095488"/>
            <a:ext cx="40841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4  x  2 =   8            </a:t>
            </a:r>
          </a:p>
        </p:txBody>
      </p:sp>
      <p:sp>
        <p:nvSpPr>
          <p:cNvPr id="82" name="Text Box 67"/>
          <p:cNvSpPr txBox="1">
            <a:spLocks noChangeArrowheads="1"/>
          </p:cNvSpPr>
          <p:nvPr/>
        </p:nvSpPr>
        <p:spPr bwMode="auto">
          <a:xfrm>
            <a:off x="6110272" y="2524112"/>
            <a:ext cx="42617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4  x  3 = 12            </a:t>
            </a:r>
          </a:p>
        </p:txBody>
      </p:sp>
      <p:grpSp>
        <p:nvGrpSpPr>
          <p:cNvPr id="83" name="Group 68"/>
          <p:cNvGrpSpPr>
            <a:grpSpLocks/>
          </p:cNvGrpSpPr>
          <p:nvPr/>
        </p:nvGrpSpPr>
        <p:grpSpPr bwMode="auto">
          <a:xfrm>
            <a:off x="6110272" y="2933688"/>
            <a:ext cx="4439298" cy="3327400"/>
            <a:chOff x="4416" y="1920"/>
            <a:chExt cx="1200" cy="2096"/>
          </a:xfrm>
        </p:grpSpPr>
        <p:sp>
          <p:nvSpPr>
            <p:cNvPr id="84" name="Text Box 69"/>
            <p:cNvSpPr txBox="1">
              <a:spLocks noChangeArrowheads="1"/>
            </p:cNvSpPr>
            <p:nvPr/>
          </p:nvSpPr>
          <p:spPr bwMode="auto">
            <a:xfrm>
              <a:off x="4416" y="1920"/>
              <a:ext cx="11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4 = 16</a:t>
              </a:r>
            </a:p>
          </p:txBody>
        </p:sp>
        <p:sp>
          <p:nvSpPr>
            <p:cNvPr id="85" name="Text Box 70"/>
            <p:cNvSpPr txBox="1">
              <a:spLocks noChangeArrowheads="1"/>
            </p:cNvSpPr>
            <p:nvPr/>
          </p:nvSpPr>
          <p:spPr bwMode="auto">
            <a:xfrm>
              <a:off x="4416" y="2208"/>
              <a:ext cx="120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5 = 20</a:t>
              </a:r>
            </a:p>
          </p:txBody>
        </p:sp>
        <p:sp>
          <p:nvSpPr>
            <p:cNvPr id="86" name="Text Box 71"/>
            <p:cNvSpPr txBox="1">
              <a:spLocks noChangeArrowheads="1"/>
            </p:cNvSpPr>
            <p:nvPr/>
          </p:nvSpPr>
          <p:spPr bwMode="auto">
            <a:xfrm>
              <a:off x="4416" y="2496"/>
              <a:ext cx="120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6 = 24</a:t>
              </a:r>
            </a:p>
          </p:txBody>
        </p:sp>
        <p:sp>
          <p:nvSpPr>
            <p:cNvPr id="87" name="Text Box 72"/>
            <p:cNvSpPr txBox="1">
              <a:spLocks noChangeArrowheads="1"/>
            </p:cNvSpPr>
            <p:nvPr/>
          </p:nvSpPr>
          <p:spPr bwMode="auto">
            <a:xfrm>
              <a:off x="4416" y="2784"/>
              <a:ext cx="120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7 = 28</a:t>
              </a:r>
            </a:p>
          </p:txBody>
        </p:sp>
        <p:sp>
          <p:nvSpPr>
            <p:cNvPr id="88" name="Text Box 73"/>
            <p:cNvSpPr txBox="1">
              <a:spLocks noChangeArrowheads="1"/>
            </p:cNvSpPr>
            <p:nvPr/>
          </p:nvSpPr>
          <p:spPr bwMode="auto">
            <a:xfrm>
              <a:off x="4416" y="3072"/>
              <a:ext cx="11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8 = 32</a:t>
              </a:r>
            </a:p>
          </p:txBody>
        </p:sp>
        <p:sp>
          <p:nvSpPr>
            <p:cNvPr id="89" name="Text Box 74"/>
            <p:cNvSpPr txBox="1">
              <a:spLocks noChangeArrowheads="1"/>
            </p:cNvSpPr>
            <p:nvPr/>
          </p:nvSpPr>
          <p:spPr bwMode="auto">
            <a:xfrm>
              <a:off x="4416" y="3360"/>
              <a:ext cx="11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9 = 36</a:t>
              </a:r>
            </a:p>
          </p:txBody>
        </p:sp>
        <p:sp>
          <p:nvSpPr>
            <p:cNvPr id="90" name="Text Box 75"/>
            <p:cNvSpPr txBox="1">
              <a:spLocks noChangeArrowheads="1"/>
            </p:cNvSpPr>
            <p:nvPr/>
          </p:nvSpPr>
          <p:spPr bwMode="auto">
            <a:xfrm>
              <a:off x="4416" y="3648"/>
              <a:ext cx="11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x10 = 40</a:t>
              </a:r>
            </a:p>
          </p:txBody>
        </p:sp>
      </p:grpSp>
      <p:pic>
        <p:nvPicPr>
          <p:cNvPr id="91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356" y="1596473"/>
            <a:ext cx="1084562" cy="611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40" y="2500758"/>
            <a:ext cx="1084562" cy="641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5126" y="3369928"/>
            <a:ext cx="1084562" cy="6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5126" y="4288216"/>
            <a:ext cx="1084562" cy="6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40" y="5195379"/>
            <a:ext cx="1084562" cy="6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" name="4-Point Star 95"/>
          <p:cNvSpPr/>
          <p:nvPr/>
        </p:nvSpPr>
        <p:spPr>
          <a:xfrm>
            <a:off x="8585502" y="78472"/>
            <a:ext cx="429911" cy="50731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40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 Box 49"/>
          <p:cNvSpPr txBox="1">
            <a:spLocks noChangeArrowheads="1"/>
          </p:cNvSpPr>
          <p:nvPr/>
        </p:nvSpPr>
        <p:spPr bwMode="auto">
          <a:xfrm>
            <a:off x="1687256" y="1633032"/>
            <a:ext cx="2589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được lấy 1 lần,</a:t>
            </a:r>
          </a:p>
        </p:txBody>
      </p:sp>
      <p:grpSp>
        <p:nvGrpSpPr>
          <p:cNvPr id="149" name="Group 50"/>
          <p:cNvGrpSpPr>
            <a:grpSpLocks/>
          </p:cNvGrpSpPr>
          <p:nvPr/>
        </p:nvGrpSpPr>
        <p:grpSpPr bwMode="auto">
          <a:xfrm>
            <a:off x="2599679" y="1651377"/>
            <a:ext cx="3079753" cy="957263"/>
            <a:chOff x="2064" y="1311"/>
            <a:chExt cx="1940" cy="603"/>
          </a:xfrm>
        </p:grpSpPr>
        <p:sp>
          <p:nvSpPr>
            <p:cNvPr id="150" name="Text Box 51"/>
            <p:cNvSpPr txBox="1">
              <a:spLocks noChangeArrowheads="1"/>
            </p:cNvSpPr>
            <p:nvPr/>
          </p:nvSpPr>
          <p:spPr bwMode="auto">
            <a:xfrm>
              <a:off x="2064" y="1584"/>
              <a:ext cx="92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x 1 = 4</a:t>
              </a:r>
            </a:p>
          </p:txBody>
        </p:sp>
        <p:sp>
          <p:nvSpPr>
            <p:cNvPr id="151" name="Text Box 52"/>
            <p:cNvSpPr txBox="1">
              <a:spLocks noChangeArrowheads="1"/>
            </p:cNvSpPr>
            <p:nvPr/>
          </p:nvSpPr>
          <p:spPr bwMode="auto">
            <a:xfrm>
              <a:off x="3211" y="1311"/>
              <a:ext cx="7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 viết: </a:t>
              </a:r>
            </a:p>
          </p:txBody>
        </p:sp>
      </p:grpSp>
      <p:sp>
        <p:nvSpPr>
          <p:cNvPr id="152" name="Line 53"/>
          <p:cNvSpPr>
            <a:spLocks noChangeShapeType="1"/>
          </p:cNvSpPr>
          <p:nvPr/>
        </p:nvSpPr>
        <p:spPr bwMode="auto">
          <a:xfrm>
            <a:off x="5805472" y="1876424"/>
            <a:ext cx="0" cy="403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3" name="Group 56"/>
          <p:cNvGrpSpPr>
            <a:grpSpLocks/>
          </p:cNvGrpSpPr>
          <p:nvPr/>
        </p:nvGrpSpPr>
        <p:grpSpPr bwMode="auto">
          <a:xfrm>
            <a:off x="2161498" y="2767730"/>
            <a:ext cx="3563949" cy="947741"/>
            <a:chOff x="1589" y="1899"/>
            <a:chExt cx="2245" cy="597"/>
          </a:xfrm>
        </p:grpSpPr>
        <p:sp>
          <p:nvSpPr>
            <p:cNvPr id="154" name="Text Box 57"/>
            <p:cNvSpPr txBox="1">
              <a:spLocks noChangeArrowheads="1"/>
            </p:cNvSpPr>
            <p:nvPr/>
          </p:nvSpPr>
          <p:spPr bwMode="auto">
            <a:xfrm>
              <a:off x="3041" y="1899"/>
              <a:ext cx="7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 viết: </a:t>
              </a:r>
            </a:p>
          </p:txBody>
        </p:sp>
        <p:sp>
          <p:nvSpPr>
            <p:cNvPr id="155" name="Text Box 58"/>
            <p:cNvSpPr txBox="1">
              <a:spLocks noChangeArrowheads="1"/>
            </p:cNvSpPr>
            <p:nvPr/>
          </p:nvSpPr>
          <p:spPr bwMode="auto">
            <a:xfrm>
              <a:off x="1589" y="2166"/>
              <a:ext cx="105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x 2 =             </a:t>
              </a:r>
            </a:p>
          </p:txBody>
        </p:sp>
      </p:grpSp>
      <p:sp>
        <p:nvSpPr>
          <p:cNvPr id="156" name="Text Box 59"/>
          <p:cNvSpPr txBox="1">
            <a:spLocks noChangeArrowheads="1"/>
          </p:cNvSpPr>
          <p:nvPr/>
        </p:nvSpPr>
        <p:spPr bwMode="auto">
          <a:xfrm>
            <a:off x="3372759" y="3187744"/>
            <a:ext cx="18887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+ 4 = 8             </a:t>
            </a:r>
          </a:p>
        </p:txBody>
      </p:sp>
      <p:sp>
        <p:nvSpPr>
          <p:cNvPr id="157" name="Text Box 60"/>
          <p:cNvSpPr txBox="1">
            <a:spLocks noChangeArrowheads="1"/>
          </p:cNvSpPr>
          <p:nvPr/>
        </p:nvSpPr>
        <p:spPr bwMode="auto">
          <a:xfrm>
            <a:off x="2382160" y="3568744"/>
            <a:ext cx="23565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4 x 2 = 8            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2698876" y="413896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160" name="AutoShape 27"/>
          <p:cNvSpPr>
            <a:spLocks/>
          </p:cNvSpPr>
          <p:nvPr/>
        </p:nvSpPr>
        <p:spPr bwMode="auto">
          <a:xfrm>
            <a:off x="1402008" y="1553146"/>
            <a:ext cx="157874" cy="797191"/>
          </a:xfrm>
          <a:prstGeom prst="rightBrace">
            <a:avLst>
              <a:gd name="adj1" fmla="val 47222"/>
              <a:gd name="adj2" fmla="val 50000"/>
            </a:avLst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1" name="Group 160"/>
          <p:cNvGrpSpPr/>
          <p:nvPr/>
        </p:nvGrpSpPr>
        <p:grpSpPr>
          <a:xfrm>
            <a:off x="287577" y="1536052"/>
            <a:ext cx="934639" cy="814285"/>
            <a:chOff x="525779" y="257277"/>
            <a:chExt cx="934639" cy="814285"/>
          </a:xfrm>
        </p:grpSpPr>
        <p:sp>
          <p:nvSpPr>
            <p:cNvPr id="162" name="Rectangle 161"/>
            <p:cNvSpPr/>
            <p:nvPr/>
          </p:nvSpPr>
          <p:spPr>
            <a:xfrm>
              <a:off x="525779" y="257277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63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" y="274371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4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3218" y="28575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5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" y="68580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6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0600" y="68580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7" name="Group 166"/>
          <p:cNvGrpSpPr/>
          <p:nvPr/>
        </p:nvGrpSpPr>
        <p:grpSpPr>
          <a:xfrm>
            <a:off x="287577" y="3336728"/>
            <a:ext cx="934639" cy="814285"/>
            <a:chOff x="730505" y="3365304"/>
            <a:chExt cx="934639" cy="814285"/>
          </a:xfrm>
        </p:grpSpPr>
        <p:sp>
          <p:nvSpPr>
            <p:cNvPr id="168" name="Rectangle 167"/>
            <p:cNvSpPr/>
            <p:nvPr/>
          </p:nvSpPr>
          <p:spPr>
            <a:xfrm>
              <a:off x="730505" y="3365304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69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126" y="3382398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0" name="Picture 169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7944" y="3393777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1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126" y="3793827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2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5326" y="3793827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3" name="Group 172"/>
          <p:cNvGrpSpPr/>
          <p:nvPr/>
        </p:nvGrpSpPr>
        <p:grpSpPr>
          <a:xfrm>
            <a:off x="289283" y="2484880"/>
            <a:ext cx="934639" cy="814285"/>
            <a:chOff x="732211" y="2513456"/>
            <a:chExt cx="934639" cy="814285"/>
          </a:xfrm>
        </p:grpSpPr>
        <p:sp>
          <p:nvSpPr>
            <p:cNvPr id="174" name="Rectangle 173"/>
            <p:cNvSpPr/>
            <p:nvPr/>
          </p:nvSpPr>
          <p:spPr>
            <a:xfrm>
              <a:off x="732211" y="2513456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75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832" y="253055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6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9650" y="2541929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7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832" y="2941979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8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7032" y="2941979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9" name="AutoShape 27"/>
          <p:cNvSpPr>
            <a:spLocks/>
          </p:cNvSpPr>
          <p:nvPr/>
        </p:nvSpPr>
        <p:spPr bwMode="auto">
          <a:xfrm>
            <a:off x="1415655" y="2484880"/>
            <a:ext cx="202229" cy="1662752"/>
          </a:xfrm>
          <a:prstGeom prst="rightBrace">
            <a:avLst>
              <a:gd name="adj1" fmla="val 47222"/>
              <a:gd name="adj2" fmla="val 50000"/>
            </a:avLst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0" name="AutoShape 27"/>
          <p:cNvSpPr>
            <a:spLocks/>
          </p:cNvSpPr>
          <p:nvPr/>
        </p:nvSpPr>
        <p:spPr bwMode="auto">
          <a:xfrm>
            <a:off x="1401803" y="4315744"/>
            <a:ext cx="190501" cy="2502810"/>
          </a:xfrm>
          <a:prstGeom prst="rightBrace">
            <a:avLst>
              <a:gd name="adj1" fmla="val 47222"/>
              <a:gd name="adj2" fmla="val 50000"/>
            </a:avLst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1" name="Group 180"/>
          <p:cNvGrpSpPr/>
          <p:nvPr/>
        </p:nvGrpSpPr>
        <p:grpSpPr>
          <a:xfrm>
            <a:off x="274959" y="6012841"/>
            <a:ext cx="934639" cy="814285"/>
            <a:chOff x="717887" y="6041417"/>
            <a:chExt cx="934639" cy="814285"/>
          </a:xfrm>
        </p:grpSpPr>
        <p:sp>
          <p:nvSpPr>
            <p:cNvPr id="182" name="Rectangle 181"/>
            <p:cNvSpPr/>
            <p:nvPr/>
          </p:nvSpPr>
          <p:spPr>
            <a:xfrm>
              <a:off x="717887" y="6041417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83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5508" y="6058511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4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5326" y="606989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5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5508" y="646994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6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2708" y="6469940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87" name="Group 186"/>
          <p:cNvGrpSpPr/>
          <p:nvPr/>
        </p:nvGrpSpPr>
        <p:grpSpPr>
          <a:xfrm>
            <a:off x="281267" y="4299204"/>
            <a:ext cx="942655" cy="1677784"/>
            <a:chOff x="724195" y="4327780"/>
            <a:chExt cx="942655" cy="1677784"/>
          </a:xfrm>
        </p:grpSpPr>
        <p:sp>
          <p:nvSpPr>
            <p:cNvPr id="188" name="Rectangle 187"/>
            <p:cNvSpPr/>
            <p:nvPr/>
          </p:nvSpPr>
          <p:spPr>
            <a:xfrm>
              <a:off x="732211" y="5191279"/>
              <a:ext cx="922021" cy="8057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89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832" y="5208373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0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9650" y="5219752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1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832" y="5619802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2" name="Picture 8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7032" y="5619802"/>
              <a:ext cx="457200" cy="38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93" name="Group 192"/>
            <p:cNvGrpSpPr/>
            <p:nvPr/>
          </p:nvGrpSpPr>
          <p:grpSpPr>
            <a:xfrm>
              <a:off x="724195" y="4327780"/>
              <a:ext cx="934639" cy="814285"/>
              <a:chOff x="724195" y="4327780"/>
              <a:chExt cx="934639" cy="814285"/>
            </a:xfrm>
          </p:grpSpPr>
          <p:sp>
            <p:nvSpPr>
              <p:cNvPr id="194" name="Rectangle 193"/>
              <p:cNvSpPr/>
              <p:nvPr/>
            </p:nvSpPr>
            <p:spPr>
              <a:xfrm>
                <a:off x="724195" y="4327780"/>
                <a:ext cx="922021" cy="80571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95" name="Picture 84" descr="blumen-pflanzen129"/>
              <p:cNvPicPr>
                <a:picLocks noChangeAspect="1" noChangeArrowheads="1" noCrop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1816" y="4344874"/>
                <a:ext cx="457200" cy="3857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6" name="Picture 84" descr="blumen-pflanzen129"/>
              <p:cNvPicPr>
                <a:picLocks noChangeAspect="1" noChangeArrowheads="1" noCrop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1634" y="4356253"/>
                <a:ext cx="457200" cy="3857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7" name="Picture 84" descr="blumen-pflanzen129"/>
              <p:cNvPicPr>
                <a:picLocks noChangeAspect="1" noChangeArrowheads="1" noCrop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1816" y="4756303"/>
                <a:ext cx="457200" cy="3857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8" name="Picture 84" descr="blumen-pflanzen129"/>
              <p:cNvPicPr>
                <a:picLocks noChangeAspect="1" noChangeArrowheads="1" noCrop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9016" y="4756303"/>
                <a:ext cx="457200" cy="3857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199" name="Text Box 49"/>
          <p:cNvSpPr txBox="1">
            <a:spLocks noChangeArrowheads="1"/>
          </p:cNvSpPr>
          <p:nvPr/>
        </p:nvSpPr>
        <p:spPr bwMode="auto">
          <a:xfrm>
            <a:off x="1633964" y="2753104"/>
            <a:ext cx="2589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được lấy 2 lần,</a:t>
            </a:r>
          </a:p>
        </p:txBody>
      </p:sp>
      <p:grpSp>
        <p:nvGrpSpPr>
          <p:cNvPr id="200" name="Group 56"/>
          <p:cNvGrpSpPr>
            <a:grpSpLocks/>
          </p:cNvGrpSpPr>
          <p:nvPr/>
        </p:nvGrpSpPr>
        <p:grpSpPr bwMode="auto">
          <a:xfrm>
            <a:off x="2161874" y="4830820"/>
            <a:ext cx="3509973" cy="947741"/>
            <a:chOff x="1605" y="1899"/>
            <a:chExt cx="2211" cy="597"/>
          </a:xfrm>
        </p:grpSpPr>
        <p:sp>
          <p:nvSpPr>
            <p:cNvPr id="201" name="Text Box 57"/>
            <p:cNvSpPr txBox="1">
              <a:spLocks noChangeArrowheads="1"/>
            </p:cNvSpPr>
            <p:nvPr/>
          </p:nvSpPr>
          <p:spPr bwMode="auto">
            <a:xfrm>
              <a:off x="3023" y="1899"/>
              <a:ext cx="7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 viết: </a:t>
              </a:r>
            </a:p>
          </p:txBody>
        </p:sp>
        <p:sp>
          <p:nvSpPr>
            <p:cNvPr id="202" name="Text Box 58"/>
            <p:cNvSpPr txBox="1">
              <a:spLocks noChangeArrowheads="1"/>
            </p:cNvSpPr>
            <p:nvPr/>
          </p:nvSpPr>
          <p:spPr bwMode="auto">
            <a:xfrm>
              <a:off x="1605" y="2166"/>
              <a:ext cx="103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x 3 =             </a:t>
              </a:r>
            </a:p>
          </p:txBody>
        </p:sp>
      </p:grpSp>
      <p:sp>
        <p:nvSpPr>
          <p:cNvPr id="203" name="Text Box 59"/>
          <p:cNvSpPr txBox="1">
            <a:spLocks noChangeArrowheads="1"/>
          </p:cNvSpPr>
          <p:nvPr/>
        </p:nvSpPr>
        <p:spPr bwMode="auto">
          <a:xfrm>
            <a:off x="3347735" y="5250834"/>
            <a:ext cx="24066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+ 4 + 4 = 12             </a:t>
            </a:r>
          </a:p>
        </p:txBody>
      </p:sp>
      <p:sp>
        <p:nvSpPr>
          <p:cNvPr id="204" name="Text Box 60"/>
          <p:cNvSpPr txBox="1">
            <a:spLocks noChangeArrowheads="1"/>
          </p:cNvSpPr>
          <p:nvPr/>
        </p:nvSpPr>
        <p:spPr bwMode="auto">
          <a:xfrm>
            <a:off x="2357135" y="5631834"/>
            <a:ext cx="26101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4 x 3 = 12            </a:t>
            </a:r>
          </a:p>
        </p:txBody>
      </p:sp>
      <p:sp>
        <p:nvSpPr>
          <p:cNvPr id="205" name="Text Box 49"/>
          <p:cNvSpPr txBox="1">
            <a:spLocks noChangeArrowheads="1"/>
          </p:cNvSpPr>
          <p:nvPr/>
        </p:nvSpPr>
        <p:spPr bwMode="auto">
          <a:xfrm>
            <a:off x="1608940" y="4816194"/>
            <a:ext cx="2589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được lấy 3 lần,</a:t>
            </a:r>
          </a:p>
        </p:txBody>
      </p:sp>
      <p:sp>
        <p:nvSpPr>
          <p:cNvPr id="206" name="Text Box 54"/>
          <p:cNvSpPr txBox="1">
            <a:spLocks noChangeArrowheads="1"/>
          </p:cNvSpPr>
          <p:nvPr/>
        </p:nvSpPr>
        <p:spPr bwMode="auto">
          <a:xfrm>
            <a:off x="6110272" y="1638288"/>
            <a:ext cx="523424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4  x  1 =   4</a:t>
            </a:r>
          </a:p>
        </p:txBody>
      </p:sp>
      <p:sp>
        <p:nvSpPr>
          <p:cNvPr id="207" name="Text Box 61"/>
          <p:cNvSpPr txBox="1">
            <a:spLocks noChangeArrowheads="1"/>
          </p:cNvSpPr>
          <p:nvPr/>
        </p:nvSpPr>
        <p:spPr bwMode="auto">
          <a:xfrm>
            <a:off x="6110272" y="2095488"/>
            <a:ext cx="40841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4  x  2 =   8            </a:t>
            </a:r>
          </a:p>
        </p:txBody>
      </p:sp>
      <p:sp>
        <p:nvSpPr>
          <p:cNvPr id="208" name="Text Box 67"/>
          <p:cNvSpPr txBox="1">
            <a:spLocks noChangeArrowheads="1"/>
          </p:cNvSpPr>
          <p:nvPr/>
        </p:nvSpPr>
        <p:spPr bwMode="auto">
          <a:xfrm>
            <a:off x="6110272" y="2524112"/>
            <a:ext cx="42617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4  x  3 = 12            </a:t>
            </a:r>
          </a:p>
        </p:txBody>
      </p:sp>
      <p:grpSp>
        <p:nvGrpSpPr>
          <p:cNvPr id="209" name="Group 68"/>
          <p:cNvGrpSpPr>
            <a:grpSpLocks/>
          </p:cNvGrpSpPr>
          <p:nvPr/>
        </p:nvGrpSpPr>
        <p:grpSpPr bwMode="auto">
          <a:xfrm>
            <a:off x="6110272" y="2933688"/>
            <a:ext cx="4439298" cy="3327400"/>
            <a:chOff x="4416" y="1920"/>
            <a:chExt cx="1200" cy="2096"/>
          </a:xfrm>
        </p:grpSpPr>
        <p:sp>
          <p:nvSpPr>
            <p:cNvPr id="210" name="Text Box 69"/>
            <p:cNvSpPr txBox="1">
              <a:spLocks noChangeArrowheads="1"/>
            </p:cNvSpPr>
            <p:nvPr/>
          </p:nvSpPr>
          <p:spPr bwMode="auto">
            <a:xfrm>
              <a:off x="4416" y="1920"/>
              <a:ext cx="11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4 = 16</a:t>
              </a:r>
            </a:p>
          </p:txBody>
        </p:sp>
        <p:sp>
          <p:nvSpPr>
            <p:cNvPr id="211" name="Text Box 70"/>
            <p:cNvSpPr txBox="1">
              <a:spLocks noChangeArrowheads="1"/>
            </p:cNvSpPr>
            <p:nvPr/>
          </p:nvSpPr>
          <p:spPr bwMode="auto">
            <a:xfrm>
              <a:off x="4416" y="2208"/>
              <a:ext cx="120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5 = 20</a:t>
              </a:r>
            </a:p>
          </p:txBody>
        </p:sp>
        <p:sp>
          <p:nvSpPr>
            <p:cNvPr id="212" name="Text Box 71"/>
            <p:cNvSpPr txBox="1">
              <a:spLocks noChangeArrowheads="1"/>
            </p:cNvSpPr>
            <p:nvPr/>
          </p:nvSpPr>
          <p:spPr bwMode="auto">
            <a:xfrm>
              <a:off x="4416" y="2496"/>
              <a:ext cx="120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6 = 24</a:t>
              </a:r>
            </a:p>
          </p:txBody>
        </p:sp>
        <p:sp>
          <p:nvSpPr>
            <p:cNvPr id="213" name="Text Box 72"/>
            <p:cNvSpPr txBox="1">
              <a:spLocks noChangeArrowheads="1"/>
            </p:cNvSpPr>
            <p:nvPr/>
          </p:nvSpPr>
          <p:spPr bwMode="auto">
            <a:xfrm>
              <a:off x="4416" y="2784"/>
              <a:ext cx="120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7 = 28</a:t>
              </a:r>
            </a:p>
          </p:txBody>
        </p:sp>
        <p:sp>
          <p:nvSpPr>
            <p:cNvPr id="214" name="Text Box 73"/>
            <p:cNvSpPr txBox="1">
              <a:spLocks noChangeArrowheads="1"/>
            </p:cNvSpPr>
            <p:nvPr/>
          </p:nvSpPr>
          <p:spPr bwMode="auto">
            <a:xfrm>
              <a:off x="4416" y="3072"/>
              <a:ext cx="11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8 = 32</a:t>
              </a:r>
            </a:p>
          </p:txBody>
        </p:sp>
        <p:sp>
          <p:nvSpPr>
            <p:cNvPr id="215" name="Text Box 74"/>
            <p:cNvSpPr txBox="1">
              <a:spLocks noChangeArrowheads="1"/>
            </p:cNvSpPr>
            <p:nvPr/>
          </p:nvSpPr>
          <p:spPr bwMode="auto">
            <a:xfrm>
              <a:off x="4416" y="3360"/>
              <a:ext cx="11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  9 = 36</a:t>
              </a:r>
            </a:p>
          </p:txBody>
        </p:sp>
        <p:sp>
          <p:nvSpPr>
            <p:cNvPr id="216" name="Text Box 75"/>
            <p:cNvSpPr txBox="1">
              <a:spLocks noChangeArrowheads="1"/>
            </p:cNvSpPr>
            <p:nvPr/>
          </p:nvSpPr>
          <p:spPr bwMode="auto">
            <a:xfrm>
              <a:off x="4416" y="3648"/>
              <a:ext cx="115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  x10 = 40</a:t>
              </a:r>
            </a:p>
          </p:txBody>
        </p:sp>
      </p:grpSp>
      <p:pic>
        <p:nvPicPr>
          <p:cNvPr id="217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986" y="1696992"/>
            <a:ext cx="975270" cy="54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2" name="4-Point Star 221"/>
          <p:cNvSpPr/>
          <p:nvPr/>
        </p:nvSpPr>
        <p:spPr>
          <a:xfrm>
            <a:off x="8585502" y="78472"/>
            <a:ext cx="429911" cy="50731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3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274" y="2129068"/>
            <a:ext cx="975270" cy="54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4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570118"/>
            <a:ext cx="975270" cy="54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274" y="2980503"/>
            <a:ext cx="975270" cy="54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6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986" y="3425040"/>
            <a:ext cx="975270" cy="54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7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698" y="3895480"/>
            <a:ext cx="975270" cy="54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8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264" y="4352680"/>
            <a:ext cx="975270" cy="54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9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946" y="4783760"/>
            <a:ext cx="975270" cy="54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0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946" y="5251444"/>
            <a:ext cx="975270" cy="54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1" name="Picture 18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698" y="5729431"/>
            <a:ext cx="975270" cy="54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45860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"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"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"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"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" dur="2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" dur="2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4" dur="2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0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0" dur="2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67000" y="770736"/>
            <a:ext cx="35688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nhân 4</a:t>
            </a:r>
          </a:p>
        </p:txBody>
      </p:sp>
      <p:sp>
        <p:nvSpPr>
          <p:cNvPr id="6" name="Vertical Scroll 5"/>
          <p:cNvSpPr/>
          <p:nvPr/>
        </p:nvSpPr>
        <p:spPr>
          <a:xfrm>
            <a:off x="2074456" y="1627927"/>
            <a:ext cx="4161430" cy="5009502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49303" y="1673920"/>
            <a:ext cx="2303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nhân 4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04547" y="2236224"/>
            <a:ext cx="214781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1 =   4</a:t>
            </a:r>
          </a:p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2 =   8</a:t>
            </a:r>
          </a:p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3 = 12</a:t>
            </a:r>
          </a:p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4 = 16</a:t>
            </a:r>
          </a:p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5 = 20</a:t>
            </a:r>
          </a:p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6 = 24</a:t>
            </a:r>
          </a:p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7 = 28</a:t>
            </a:r>
          </a:p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8 = 32</a:t>
            </a:r>
          </a:p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9 = 36</a:t>
            </a:r>
          </a:p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10=40</a:t>
            </a:r>
          </a:p>
        </p:txBody>
      </p:sp>
      <p:sp>
        <p:nvSpPr>
          <p:cNvPr id="9" name="4-Point Star 8"/>
          <p:cNvSpPr/>
          <p:nvPr/>
        </p:nvSpPr>
        <p:spPr>
          <a:xfrm>
            <a:off x="2721026" y="2181578"/>
            <a:ext cx="571142" cy="415905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4-Point Star 9"/>
          <p:cNvSpPr/>
          <p:nvPr/>
        </p:nvSpPr>
        <p:spPr>
          <a:xfrm>
            <a:off x="2736950" y="2630699"/>
            <a:ext cx="571142" cy="415905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4-Point Star 10"/>
          <p:cNvSpPr/>
          <p:nvPr/>
        </p:nvSpPr>
        <p:spPr>
          <a:xfrm>
            <a:off x="2721025" y="3044346"/>
            <a:ext cx="571142" cy="415905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2727210" y="3453513"/>
            <a:ext cx="571142" cy="415905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4-Point Star 12"/>
          <p:cNvSpPr/>
          <p:nvPr/>
        </p:nvSpPr>
        <p:spPr>
          <a:xfrm>
            <a:off x="2724795" y="3849352"/>
            <a:ext cx="571142" cy="415905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4-Point Star 13"/>
          <p:cNvSpPr/>
          <p:nvPr/>
        </p:nvSpPr>
        <p:spPr>
          <a:xfrm>
            <a:off x="2724794" y="4246677"/>
            <a:ext cx="571142" cy="415905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4-Point Star 14"/>
          <p:cNvSpPr/>
          <p:nvPr/>
        </p:nvSpPr>
        <p:spPr>
          <a:xfrm>
            <a:off x="2724793" y="4672166"/>
            <a:ext cx="571142" cy="415905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4-Point Star 15"/>
          <p:cNvSpPr/>
          <p:nvPr/>
        </p:nvSpPr>
        <p:spPr>
          <a:xfrm>
            <a:off x="2706596" y="5112476"/>
            <a:ext cx="571142" cy="415905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4-Point Star 16"/>
          <p:cNvSpPr/>
          <p:nvPr/>
        </p:nvSpPr>
        <p:spPr>
          <a:xfrm>
            <a:off x="2706596" y="5562097"/>
            <a:ext cx="571142" cy="415905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4-Point Star 17"/>
          <p:cNvSpPr/>
          <p:nvPr/>
        </p:nvSpPr>
        <p:spPr>
          <a:xfrm>
            <a:off x="2694085" y="5998543"/>
            <a:ext cx="571142" cy="415905"/>
          </a:xfrm>
          <a:prstGeom prst="star4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93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6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5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8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1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4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build="allAtOnce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 Box 86"/>
          <p:cNvSpPr txBox="1">
            <a:spLocks noChangeArrowheads="1"/>
          </p:cNvSpPr>
          <p:nvPr/>
        </p:nvSpPr>
        <p:spPr bwMode="auto">
          <a:xfrm>
            <a:off x="-1" y="1867263"/>
            <a:ext cx="31389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marL="457200" indent="-457200" fontAlgn="base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"/>
            </a:pPr>
            <a:r>
              <a:rPr lang="en-US" sz="3600" b="1" i="1" u="sng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Thực hành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667000" y="878000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nhân 4</a:t>
            </a:r>
          </a:p>
        </p:txBody>
      </p:sp>
      <p:sp>
        <p:nvSpPr>
          <p:cNvPr id="53" name="Text Box 87"/>
          <p:cNvSpPr txBox="1">
            <a:spLocks noChangeArrowheads="1"/>
          </p:cNvSpPr>
          <p:nvPr/>
        </p:nvSpPr>
        <p:spPr bwMode="auto">
          <a:xfrm>
            <a:off x="1314734" y="2543681"/>
            <a:ext cx="34661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i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 1: Tính nhẩm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02621" y="3301010"/>
            <a:ext cx="649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2116892" y="4091344"/>
            <a:ext cx="6491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109357" y="5010270"/>
            <a:ext cx="6491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780839" y="3301010"/>
            <a:ext cx="6491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680822" y="4077056"/>
            <a:ext cx="6491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4680822" y="5014452"/>
            <a:ext cx="6491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334390" y="3302889"/>
            <a:ext cx="6491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320101" y="4091344"/>
            <a:ext cx="6491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480605" y="4993300"/>
            <a:ext cx="6491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334388" y="5810331"/>
            <a:ext cx="6491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30463" y="3302107"/>
            <a:ext cx="1457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4 x 2 =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787" y="4090620"/>
            <a:ext cx="1457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4 x 4 =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97422" y="5010270"/>
            <a:ext cx="1457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4 x 6 =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16074" y="3314745"/>
            <a:ext cx="1457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4 x 1 =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00398" y="4103258"/>
            <a:ext cx="1457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4 x 3 =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483033" y="5022908"/>
            <a:ext cx="1457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4 x 5 =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67294" y="3314745"/>
            <a:ext cx="1457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4 x 8 =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51618" y="4103258"/>
            <a:ext cx="1457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4 x 9 =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34253" y="5022908"/>
            <a:ext cx="1652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4 x 10 =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151617" y="5821580"/>
            <a:ext cx="1457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4 x 7 =</a:t>
            </a:r>
          </a:p>
        </p:txBody>
      </p:sp>
    </p:spTree>
    <p:extLst>
      <p:ext uri="{BB962C8B-B14F-4D97-AF65-F5344CB8AC3E}">
        <p14:creationId xmlns:p14="http://schemas.microsoft.com/office/powerpoint/2010/main" val="1721302805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3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9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5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</p:childTnLst>
        </p:cTn>
      </p:par>
    </p:tnLst>
    <p:bldLst>
      <p:bldP spid="11269" grpId="0"/>
      <p:bldP spid="53" grpId="0"/>
      <p:bldP spid="5" grpId="0"/>
      <p:bldP spid="5" grpId="1"/>
      <p:bldP spid="78" grpId="0"/>
      <p:bldP spid="78" grpId="1"/>
      <p:bldP spid="79" grpId="0"/>
      <p:bldP spid="79" grpId="1"/>
      <p:bldP spid="80" grpId="0"/>
      <p:bldP spid="80" grpId="1"/>
      <p:bldP spid="81" grpId="0"/>
      <p:bldP spid="81" grpId="1"/>
      <p:bldP spid="82" grpId="0"/>
      <p:bldP spid="82" grpId="1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2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2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92" name="Text Box 28"/>
          <p:cNvSpPr txBox="1">
            <a:spLocks noChangeArrowheads="1"/>
          </p:cNvSpPr>
          <p:nvPr/>
        </p:nvSpPr>
        <p:spPr bwMode="auto">
          <a:xfrm>
            <a:off x="876300" y="2638125"/>
            <a:ext cx="7543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i="1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i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914400" y="3644251"/>
            <a:ext cx="1981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</a:p>
        </p:txBody>
      </p:sp>
      <p:sp>
        <p:nvSpPr>
          <p:cNvPr id="36894" name="Text Box 30"/>
          <p:cNvSpPr txBox="1">
            <a:spLocks noChangeArrowheads="1"/>
          </p:cNvSpPr>
          <p:nvPr/>
        </p:nvSpPr>
        <p:spPr bwMode="auto">
          <a:xfrm>
            <a:off x="597080" y="4267200"/>
            <a:ext cx="3505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ô tô:  4 bánh xe</a:t>
            </a:r>
          </a:p>
        </p:txBody>
      </p:sp>
      <p:sp>
        <p:nvSpPr>
          <p:cNvPr id="36895" name="Text Box 31"/>
          <p:cNvSpPr txBox="1">
            <a:spLocks noChangeArrowheads="1"/>
          </p:cNvSpPr>
          <p:nvPr/>
        </p:nvSpPr>
        <p:spPr bwMode="auto">
          <a:xfrm>
            <a:off x="597079" y="4724400"/>
            <a:ext cx="331769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ô tô: … bánh xe?</a:t>
            </a:r>
          </a:p>
        </p:txBody>
      </p:sp>
      <p:sp>
        <p:nvSpPr>
          <p:cNvPr id="36896" name="Text Box 32"/>
          <p:cNvSpPr txBox="1">
            <a:spLocks noChangeArrowheads="1"/>
          </p:cNvSpPr>
          <p:nvPr/>
        </p:nvSpPr>
        <p:spPr bwMode="auto">
          <a:xfrm>
            <a:off x="5986462" y="3615761"/>
            <a:ext cx="1828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36897" name="Text Box 33"/>
          <p:cNvSpPr txBox="1">
            <a:spLocks noChangeArrowheads="1"/>
          </p:cNvSpPr>
          <p:nvPr/>
        </p:nvSpPr>
        <p:spPr bwMode="auto">
          <a:xfrm>
            <a:off x="4267200" y="4191000"/>
            <a:ext cx="48768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bánh xe 5 xe ô tô có là:          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 x 5 = 20 ( bánh xe )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Đáp số: 20 (bánh xe)</a:t>
            </a:r>
          </a:p>
        </p:txBody>
      </p:sp>
      <p:sp>
        <p:nvSpPr>
          <p:cNvPr id="16" name="Text Box 86"/>
          <p:cNvSpPr txBox="1">
            <a:spLocks noChangeArrowheads="1"/>
          </p:cNvSpPr>
          <p:nvPr/>
        </p:nvSpPr>
        <p:spPr bwMode="auto">
          <a:xfrm>
            <a:off x="-1" y="1539711"/>
            <a:ext cx="31389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marL="457200" indent="-457200" fontAlgn="base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"/>
            </a:pPr>
            <a:r>
              <a:rPr lang="en-US" sz="3600" b="1" i="1" u="sng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Thực hành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23271" y="682704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19" name="Text Box 87"/>
          <p:cNvSpPr txBox="1">
            <a:spLocks noChangeArrowheads="1"/>
          </p:cNvSpPr>
          <p:nvPr/>
        </p:nvSpPr>
        <p:spPr bwMode="auto">
          <a:xfrm>
            <a:off x="345740" y="2038705"/>
            <a:ext cx="34661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i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 1:</a:t>
            </a:r>
            <a:endParaRPr lang="en-US" sz="2800" i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329980" y="4167471"/>
            <a:ext cx="4754880" cy="1912987"/>
            <a:chOff x="4267200" y="4167471"/>
            <a:chExt cx="4726675" cy="1839411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4267200" y="4167471"/>
              <a:ext cx="0" cy="1839411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267200" y="6006882"/>
              <a:ext cx="4726675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8440800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68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6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68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68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68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6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2" grpId="0"/>
      <p:bldP spid="36893" grpId="0"/>
      <p:bldP spid="36894" grpId="0"/>
      <p:bldP spid="36895" grpId="0"/>
      <p:bldP spid="36896" grpId="0"/>
      <p:bldP spid="3689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.VnArial Narrow"/>
        <a:ea typeface=""/>
        <a:cs typeface=""/>
      </a:majorFont>
      <a:minorFont>
        <a:latin typeface=".Vn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.VnArial Narrow"/>
        <a:ea typeface=""/>
        <a:cs typeface=""/>
      </a:majorFont>
      <a:minorFont>
        <a:latin typeface=".Vn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.VnArial Narrow"/>
        <a:ea typeface=""/>
        <a:cs typeface=""/>
      </a:majorFont>
      <a:minorFont>
        <a:latin typeface=".Vn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.VnArial Narrow"/>
        <a:ea typeface=""/>
        <a:cs typeface=""/>
      </a:majorFont>
      <a:minorFont>
        <a:latin typeface=".Vn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6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.VnArial Narrow"/>
        <a:ea typeface=""/>
        <a:cs typeface=""/>
      </a:majorFont>
      <a:minorFont>
        <a:latin typeface=".Vn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7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.VnArial Narrow"/>
        <a:ea typeface=""/>
        <a:cs typeface=""/>
      </a:majorFont>
      <a:minorFont>
        <a:latin typeface=".Vn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771</TotalTime>
  <Words>859</Words>
  <Application>Microsoft Office PowerPoint</Application>
  <PresentationFormat>On-screen Show (4:3)</PresentationFormat>
  <Paragraphs>199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.VnArial Narrow</vt:lpstr>
      <vt:lpstr>Arial</vt:lpstr>
      <vt:lpstr>Calibri</vt:lpstr>
      <vt:lpstr>Times New Roman</vt:lpstr>
      <vt:lpstr>Wingdings</vt:lpstr>
      <vt:lpstr>Default Design</vt:lpstr>
      <vt:lpstr>1_Default Design</vt:lpstr>
      <vt:lpstr>2_Default Design</vt:lpstr>
      <vt:lpstr>5_Default Design</vt:lpstr>
      <vt:lpstr>6_Default Design</vt:lpstr>
      <vt:lpstr>7_Default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8 64Bit VS7</dc:creator>
  <cp:lastModifiedBy>Admin</cp:lastModifiedBy>
  <cp:revision>87</cp:revision>
  <dcterms:created xsi:type="dcterms:W3CDTF">2015-01-13T15:30:20Z</dcterms:created>
  <dcterms:modified xsi:type="dcterms:W3CDTF">2021-02-22T02:16:25Z</dcterms:modified>
</cp:coreProperties>
</file>