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</p:sldMasterIdLst>
  <p:notesMasterIdLst>
    <p:notesMasterId r:id="rId22"/>
  </p:notesMasterIdLst>
  <p:sldIdLst>
    <p:sldId id="345" r:id="rId4"/>
    <p:sldId id="344" r:id="rId5"/>
    <p:sldId id="343" r:id="rId6"/>
    <p:sldId id="328" r:id="rId7"/>
    <p:sldId id="329" r:id="rId8"/>
    <p:sldId id="330" r:id="rId9"/>
    <p:sldId id="331" r:id="rId10"/>
    <p:sldId id="332" r:id="rId11"/>
    <p:sldId id="333" r:id="rId12"/>
    <p:sldId id="338" r:id="rId13"/>
    <p:sldId id="334" r:id="rId14"/>
    <p:sldId id="339" r:id="rId15"/>
    <p:sldId id="337" r:id="rId16"/>
    <p:sldId id="335" r:id="rId17"/>
    <p:sldId id="340" r:id="rId18"/>
    <p:sldId id="336" r:id="rId19"/>
    <p:sldId id="257" r:id="rId20"/>
    <p:sldId id="32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0076C1"/>
    <a:srgbClr val="333434"/>
    <a:srgbClr val="03CCE7"/>
    <a:srgbClr val="1A90D0"/>
    <a:srgbClr val="FF9900"/>
    <a:srgbClr val="C9E8A6"/>
    <a:srgbClr val="128ACE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70" d="100"/>
          <a:sy n="70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09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95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3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40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6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0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9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24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2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45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8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34200" y="4121933"/>
            <a:ext cx="2297667" cy="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93900" y="4361200"/>
            <a:ext cx="2297667" cy="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249891" flipH="1">
            <a:off x="10624176" y="4720338"/>
            <a:ext cx="2430696" cy="371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49891">
            <a:off x="-625575" y="4720338"/>
            <a:ext cx="2430696" cy="371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6034" y="6018002"/>
            <a:ext cx="528525" cy="4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8571" y="6226735"/>
            <a:ext cx="367400" cy="28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64346" y="218909"/>
            <a:ext cx="367399" cy="31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5584" y="-82563"/>
            <a:ext cx="501893" cy="39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3766" y="1493318"/>
            <a:ext cx="234833" cy="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888887">
            <a:off x="292075" y="1220619"/>
            <a:ext cx="595400" cy="5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700000">
            <a:off x="11932103" y="630554"/>
            <a:ext cx="501867" cy="957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35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>
            <a:off x="2963400" y="1785033"/>
            <a:ext cx="6265200" cy="337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pic>
        <p:nvPicPr>
          <p:cNvPr id="83" name="Google Shape;8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59067" y="4121933"/>
            <a:ext cx="2297667" cy="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534" y="1410867"/>
            <a:ext cx="8928933" cy="412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399991">
            <a:off x="-123457" y="4517135"/>
            <a:ext cx="2430695" cy="371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10392462" y="-754400"/>
            <a:ext cx="4148033" cy="40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49891">
            <a:off x="10325309" y="-1093695"/>
            <a:ext cx="2430696" cy="371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536766">
            <a:off x="-269883" y="14101"/>
            <a:ext cx="1719291" cy="24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643577" flipH="1">
            <a:off x="10445138" y="5334670"/>
            <a:ext cx="2191001" cy="20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5634" y="4867068"/>
            <a:ext cx="528525" cy="4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4208" y="3144519"/>
            <a:ext cx="595400" cy="5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0800000" flipH="1">
            <a:off x="10367933" y="4538551"/>
            <a:ext cx="234833" cy="20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367936" y="2058020"/>
            <a:ext cx="501867" cy="957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137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5785" y="1791025"/>
            <a:ext cx="5729132" cy="226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4658" flipH="1">
            <a:off x="6836316" y="5813726"/>
            <a:ext cx="3072053" cy="197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2739" y="4063701"/>
            <a:ext cx="2144575" cy="327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8037" y="4385312"/>
            <a:ext cx="1291300" cy="1739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578829">
            <a:off x="8309867" y="4955567"/>
            <a:ext cx="3506647" cy="174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1"/>
          <p:cNvPicPr preferRelativeResize="0"/>
          <p:nvPr/>
        </p:nvPicPr>
        <p:blipFill rotWithShape="1">
          <a:blip r:embed="rId7">
            <a:alphaModFix/>
          </a:blip>
          <a:srcRect r="80952"/>
          <a:stretch/>
        </p:blipFill>
        <p:spPr>
          <a:xfrm>
            <a:off x="11112380" y="4237733"/>
            <a:ext cx="1079632" cy="166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1"/>
          <p:cNvPicPr preferRelativeResize="0"/>
          <p:nvPr/>
        </p:nvPicPr>
        <p:blipFill rotWithShape="1">
          <a:blip r:embed="rId7">
            <a:alphaModFix/>
          </a:blip>
          <a:srcRect l="67133"/>
          <a:stretch/>
        </p:blipFill>
        <p:spPr>
          <a:xfrm>
            <a:off x="-18237" y="3969234"/>
            <a:ext cx="1291301" cy="166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91497" y="159626"/>
            <a:ext cx="367399" cy="31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11618" y="995204"/>
            <a:ext cx="501893" cy="39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60000" y="1612201"/>
            <a:ext cx="528525" cy="4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5166" y="2959418"/>
            <a:ext cx="234833" cy="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67966" y="1387185"/>
            <a:ext cx="234833" cy="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295762" y="3578233"/>
            <a:ext cx="234833" cy="50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020469" y="2707687"/>
            <a:ext cx="501867" cy="95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00841" y="3312953"/>
            <a:ext cx="595400" cy="53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545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35219" y="2128687"/>
            <a:ext cx="6079367" cy="389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6600" y="352654"/>
            <a:ext cx="595400" cy="67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6267" y="840002"/>
            <a:ext cx="528525" cy="4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800" y="2875251"/>
            <a:ext cx="234833" cy="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1700" y="1506401"/>
            <a:ext cx="234833" cy="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16200" y="1315885"/>
            <a:ext cx="234833" cy="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36608" y="5582837"/>
            <a:ext cx="595400" cy="53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457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121917" tIns="60958" rIns="121917" bIns="60958"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57307741-409F-4DF0-BB52-DE2C29B9386F}" type="datetimeFigureOut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02/11/2021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121917" tIns="60958" rIns="121917" bIns="60958"/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121917" tIns="60958" rIns="121917" bIns="60958"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CFFE4824-7B66-4A32-B8A4-C766BC8AB155}" type="slidenum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44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4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628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microsoft.com/office/2007/relationships/hdphoto" Target="../media/hdphoto1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11" Type="http://schemas.openxmlformats.org/officeDocument/2006/relationships/image" Target="../media/image55.png"/><Relationship Id="rId5" Type="http://schemas.openxmlformats.org/officeDocument/2006/relationships/image" Target="../media/image53.png"/><Relationship Id="rId10" Type="http://schemas.microsoft.com/office/2007/relationships/hdphoto" Target="../media/hdphoto7.wdp"/><Relationship Id="rId4" Type="http://schemas.microsoft.com/office/2007/relationships/hdphoto" Target="../media/hdphoto9.wdp"/><Relationship Id="rId9" Type="http://schemas.openxmlformats.org/officeDocument/2006/relationships/image" Target="../media/image50.png"/><Relationship Id="rId1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5" Type="http://schemas.openxmlformats.org/officeDocument/2006/relationships/image" Target="../media/image53.png"/><Relationship Id="rId10" Type="http://schemas.microsoft.com/office/2007/relationships/hdphoto" Target="../media/hdphoto7.wdp"/><Relationship Id="rId4" Type="http://schemas.microsoft.com/office/2007/relationships/hdphoto" Target="../media/hdphoto14.wdp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microsoft.com/office/2007/relationships/hdphoto" Target="../media/hdphoto3.wdp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microsoft.com/office/2007/relationships/hdphoto" Target="../media/hdphoto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9D989B1-BFA4-42D2-9F85-708A95D7C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35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50326EC2-8469-40E3-9781-3746133486B9}"/>
              </a:ext>
            </a:extLst>
          </p:cNvPr>
          <p:cNvSpPr txBox="1"/>
          <p:nvPr/>
        </p:nvSpPr>
        <p:spPr>
          <a:xfrm>
            <a:off x="930040" y="239898"/>
            <a:ext cx="549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E9C1C008-3455-4F60-88C4-C2E839C8CED1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0CD9F75-5D07-464A-B627-8AE5F16237E1}"/>
              </a:ext>
            </a:extLst>
          </p:cNvPr>
          <p:cNvGrpSpPr/>
          <p:nvPr/>
        </p:nvGrpSpPr>
        <p:grpSpPr>
          <a:xfrm>
            <a:off x="1208922" y="1070085"/>
            <a:ext cx="1435810" cy="779517"/>
            <a:chOff x="912162" y="1136914"/>
            <a:chExt cx="1435810" cy="77951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155C5EB-FC2F-43C1-9DBF-A788274F9C8D}"/>
                </a:ext>
              </a:extLst>
            </p:cNvPr>
            <p:cNvSpPr/>
            <p:nvPr/>
          </p:nvSpPr>
          <p:spPr>
            <a:xfrm>
              <a:off x="912162" y="1136914"/>
              <a:ext cx="1435810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xmlns="" id="{6B6EF083-3D16-4900-8033-171F98B50F99}"/>
                </a:ext>
              </a:extLst>
            </p:cNvPr>
            <p:cNvSpPr txBox="1"/>
            <p:nvPr/>
          </p:nvSpPr>
          <p:spPr>
            <a:xfrm>
              <a:off x="937562" y="1195007"/>
              <a:ext cx="1310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Kéo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F137348-2914-4F69-90A3-F84474F56A8A}"/>
              </a:ext>
            </a:extLst>
          </p:cNvPr>
          <p:cNvGrpSpPr/>
          <p:nvPr/>
        </p:nvGrpSpPr>
        <p:grpSpPr>
          <a:xfrm>
            <a:off x="3014450" y="1030806"/>
            <a:ext cx="2189916" cy="779517"/>
            <a:chOff x="912162" y="1136914"/>
            <a:chExt cx="2189916" cy="77951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926AAB2-C73B-47AE-A38E-8BB03A0667D9}"/>
                </a:ext>
              </a:extLst>
            </p:cNvPr>
            <p:cNvSpPr/>
            <p:nvPr/>
          </p:nvSpPr>
          <p:spPr>
            <a:xfrm>
              <a:off x="912162" y="1136914"/>
              <a:ext cx="2189916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文本框 22">
              <a:extLst>
                <a:ext uri="{FF2B5EF4-FFF2-40B4-BE49-F238E27FC236}">
                  <a16:creationId xmlns:a16="http://schemas.microsoft.com/office/drawing/2014/main" xmlns="" id="{26178D39-0968-4BBC-B8A5-B53B55C772C3}"/>
                </a:ext>
              </a:extLst>
            </p:cNvPr>
            <p:cNvSpPr txBox="1"/>
            <p:nvPr/>
          </p:nvSpPr>
          <p:spPr>
            <a:xfrm>
              <a:off x="950262" y="1182307"/>
              <a:ext cx="2113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85E3FD4-191D-4700-9D0F-0BDED03694BB}"/>
              </a:ext>
            </a:extLst>
          </p:cNvPr>
          <p:cNvGrpSpPr/>
          <p:nvPr/>
        </p:nvGrpSpPr>
        <p:grpSpPr>
          <a:xfrm>
            <a:off x="7554621" y="1030805"/>
            <a:ext cx="1806614" cy="779517"/>
            <a:chOff x="912162" y="1136914"/>
            <a:chExt cx="1806614" cy="77951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2F532137-651C-4315-87DF-6C57A50777E2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xmlns="" id="{C2F8DBEA-43F3-44C0-B51C-61B7A355B8E7}"/>
                </a:ext>
              </a:extLst>
            </p:cNvPr>
            <p:cNvSpPr txBox="1"/>
            <p:nvPr/>
          </p:nvSpPr>
          <p:spPr>
            <a:xfrm>
              <a:off x="950262" y="1245807"/>
              <a:ext cx="1640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Đồng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</a:t>
              </a:r>
              <a:endParaRPr lang="zh-CN" altLang="en-US" sz="28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36C4751-D20E-4802-BA87-1FE9F85344AD}"/>
              </a:ext>
            </a:extLst>
          </p:cNvPr>
          <p:cNvGrpSpPr/>
          <p:nvPr/>
        </p:nvGrpSpPr>
        <p:grpSpPr>
          <a:xfrm>
            <a:off x="9796188" y="1070083"/>
            <a:ext cx="1387773" cy="779517"/>
            <a:chOff x="912162" y="1136914"/>
            <a:chExt cx="1806614" cy="7795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F9B1CEA2-7B2A-46B8-8F73-BE67EDC0F62F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xmlns="" id="{10A0FE77-3147-4418-A310-8C8350A2DE80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Đĩa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1251E5A-9385-4843-BE36-807076A6E25E}"/>
              </a:ext>
            </a:extLst>
          </p:cNvPr>
          <p:cNvGrpSpPr/>
          <p:nvPr/>
        </p:nvGrpSpPr>
        <p:grpSpPr>
          <a:xfrm>
            <a:off x="5564312" y="1070084"/>
            <a:ext cx="1387773" cy="779517"/>
            <a:chOff x="912162" y="1136914"/>
            <a:chExt cx="1806614" cy="77951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35041553-2C45-48E9-8229-2428A8512DD1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xmlns="" id="{0EC0BC2F-5174-445E-8D0D-0C442C501778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Thìa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E0805F0-2FF5-4377-8019-71B206BCCA56}"/>
              </a:ext>
            </a:extLst>
          </p:cNvPr>
          <p:cNvGrpSpPr/>
          <p:nvPr/>
        </p:nvGrpSpPr>
        <p:grpSpPr>
          <a:xfrm>
            <a:off x="948282" y="3369862"/>
            <a:ext cx="2697337" cy="779517"/>
            <a:chOff x="861361" y="1136914"/>
            <a:chExt cx="2697337" cy="77951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C57792D1-DECE-49BF-8D25-966551AEC27E}"/>
                </a:ext>
              </a:extLst>
            </p:cNvPr>
            <p:cNvSpPr/>
            <p:nvPr/>
          </p:nvSpPr>
          <p:spPr>
            <a:xfrm>
              <a:off x="912161" y="1136914"/>
              <a:ext cx="2636021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xmlns="" id="{27AED42C-A599-49CA-8F56-891F640C3365}"/>
                </a:ext>
              </a:extLst>
            </p:cNvPr>
            <p:cNvSpPr txBox="1"/>
            <p:nvPr/>
          </p:nvSpPr>
          <p:spPr>
            <a:xfrm>
              <a:off x="861361" y="1207707"/>
              <a:ext cx="2697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Hộp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bút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0CD9F75-5D07-464A-B627-8AE5F16237E1}"/>
              </a:ext>
            </a:extLst>
          </p:cNvPr>
          <p:cNvGrpSpPr/>
          <p:nvPr/>
        </p:nvGrpSpPr>
        <p:grpSpPr>
          <a:xfrm>
            <a:off x="4072072" y="3440655"/>
            <a:ext cx="1435810" cy="779517"/>
            <a:chOff x="912162" y="1136914"/>
            <a:chExt cx="1435810" cy="77951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155C5EB-FC2F-43C1-9DBF-A788274F9C8D}"/>
                </a:ext>
              </a:extLst>
            </p:cNvPr>
            <p:cNvSpPr/>
            <p:nvPr/>
          </p:nvSpPr>
          <p:spPr>
            <a:xfrm>
              <a:off x="912162" y="1136914"/>
              <a:ext cx="1435810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文本框 22">
              <a:extLst>
                <a:ext uri="{FF2B5EF4-FFF2-40B4-BE49-F238E27FC236}">
                  <a16:creationId xmlns:a16="http://schemas.microsoft.com/office/drawing/2014/main" xmlns="" id="{6B6EF083-3D16-4900-8033-171F98B50F99}"/>
                </a:ext>
              </a:extLst>
            </p:cNvPr>
            <p:cNvSpPr txBox="1"/>
            <p:nvPr/>
          </p:nvSpPr>
          <p:spPr>
            <a:xfrm>
              <a:off x="937562" y="1195007"/>
              <a:ext cx="1310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Kéo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F85E3FD4-191D-4700-9D0F-0BDED03694BB}"/>
              </a:ext>
            </a:extLst>
          </p:cNvPr>
          <p:cNvGrpSpPr/>
          <p:nvPr/>
        </p:nvGrpSpPr>
        <p:grpSpPr>
          <a:xfrm>
            <a:off x="5824207" y="3446957"/>
            <a:ext cx="1806614" cy="779517"/>
            <a:chOff x="912162" y="1136914"/>
            <a:chExt cx="1806614" cy="77951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2F532137-651C-4315-87DF-6C57A50777E2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文本框 22">
              <a:extLst>
                <a:ext uri="{FF2B5EF4-FFF2-40B4-BE49-F238E27FC236}">
                  <a16:creationId xmlns:a16="http://schemas.microsoft.com/office/drawing/2014/main" xmlns="" id="{C2F8DBEA-43F3-44C0-B51C-61B7A355B8E7}"/>
                </a:ext>
              </a:extLst>
            </p:cNvPr>
            <p:cNvSpPr txBox="1"/>
            <p:nvPr/>
          </p:nvSpPr>
          <p:spPr>
            <a:xfrm>
              <a:off x="950262" y="1245807"/>
              <a:ext cx="1640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Đồng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</a:t>
              </a:r>
              <a:endParaRPr lang="zh-CN" altLang="en-US" sz="28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0" name="文本框 22">
            <a:extLst>
              <a:ext uri="{FF2B5EF4-FFF2-40B4-BE49-F238E27FC236}">
                <a16:creationId xmlns:a16="http://schemas.microsoft.com/office/drawing/2014/main" xmlns="" id="{BBE0D53A-DBAB-494A-9F21-55FB5C98CC22}"/>
              </a:ext>
            </a:extLst>
          </p:cNvPr>
          <p:cNvSpPr txBox="1"/>
          <p:nvPr/>
        </p:nvSpPr>
        <p:spPr>
          <a:xfrm>
            <a:off x="606561" y="1951662"/>
            <a:ext cx="6161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文本框 22">
            <a:extLst>
              <a:ext uri="{FF2B5EF4-FFF2-40B4-BE49-F238E27FC236}">
                <a16:creationId xmlns:a16="http://schemas.microsoft.com/office/drawing/2014/main" xmlns="" id="{BBE0D53A-DBAB-494A-9F21-55FB5C98CC22}"/>
              </a:ext>
            </a:extLst>
          </p:cNvPr>
          <p:cNvSpPr txBox="1"/>
          <p:nvPr/>
        </p:nvSpPr>
        <p:spPr>
          <a:xfrm>
            <a:off x="635830" y="4226474"/>
            <a:ext cx="518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文本框 22">
            <a:extLst>
              <a:ext uri="{FF2B5EF4-FFF2-40B4-BE49-F238E27FC236}">
                <a16:creationId xmlns:a16="http://schemas.microsoft.com/office/drawing/2014/main" xmlns="" id="{BBE0D53A-DBAB-494A-9F21-55FB5C98CC22}"/>
              </a:ext>
            </a:extLst>
          </p:cNvPr>
          <p:cNvSpPr txBox="1"/>
          <p:nvPr/>
        </p:nvSpPr>
        <p:spPr>
          <a:xfrm>
            <a:off x="2075682" y="5968238"/>
            <a:ext cx="320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文本框 22">
            <a:extLst>
              <a:ext uri="{FF2B5EF4-FFF2-40B4-BE49-F238E27FC236}">
                <a16:creationId xmlns:a16="http://schemas.microsoft.com/office/drawing/2014/main" xmlns="" id="{BBE0D53A-DBAB-494A-9F21-55FB5C98CC22}"/>
              </a:ext>
            </a:extLst>
          </p:cNvPr>
          <p:cNvSpPr txBox="1"/>
          <p:nvPr/>
        </p:nvSpPr>
        <p:spPr>
          <a:xfrm>
            <a:off x="264571" y="2578287"/>
            <a:ext cx="9736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22">
            <a:extLst>
              <a:ext uri="{FF2B5EF4-FFF2-40B4-BE49-F238E27FC236}">
                <a16:creationId xmlns:a16="http://schemas.microsoft.com/office/drawing/2014/main" xmlns="" id="{BBE0D53A-DBAB-494A-9F21-55FB5C98CC22}"/>
              </a:ext>
            </a:extLst>
          </p:cNvPr>
          <p:cNvSpPr txBox="1"/>
          <p:nvPr/>
        </p:nvSpPr>
        <p:spPr>
          <a:xfrm>
            <a:off x="402542" y="5016687"/>
            <a:ext cx="9736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3200" b="1" dirty="0" smtClean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24578731-FBCD-4A84-8914-8AEA93BDC496}"/>
              </a:ext>
            </a:extLst>
          </p:cNvPr>
          <p:cNvSpPr txBox="1"/>
          <p:nvPr/>
        </p:nvSpPr>
        <p:spPr>
          <a:xfrm>
            <a:off x="930040" y="239898"/>
            <a:ext cx="1008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2A08B8B-DD81-4CEC-83BB-9A92A35CE584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9DAE05-2D5C-4306-84FB-CAE8C25A0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9529642" y="1026774"/>
            <a:ext cx="1963202" cy="1772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CD9807-A89B-4DA5-92BD-0579A0558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527" y="3337472"/>
            <a:ext cx="1362862" cy="124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01E8FB-8475-455B-9509-F5F60C67C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016" y="2907792"/>
            <a:ext cx="1474040" cy="191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7CED64-1A71-4EA9-9DFB-DC9B548C17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590" y="5436257"/>
            <a:ext cx="2239675" cy="79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ED0B60-9752-40F0-9187-79DA1B4848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94" y="4851242"/>
            <a:ext cx="1563279" cy="1563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020F57-C3A0-4EEB-89DA-8350B26519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7813" y1="10000" x2="56094" y2="36406"/>
                        <a14:foregroundMark x1="69844" y1="7656" x2="69844" y2="12656"/>
                        <a14:foregroundMark x1="69375" y1="7656" x2="6843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6860">
            <a:off x="7596660" y="1222767"/>
            <a:ext cx="1440712" cy="1440712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90834A82-47ED-44BD-AB21-EF129ECA77A6}"/>
              </a:ext>
            </a:extLst>
          </p:cNvPr>
          <p:cNvSpPr txBox="1"/>
          <p:nvPr/>
        </p:nvSpPr>
        <p:spPr>
          <a:xfrm>
            <a:off x="639024" y="960877"/>
            <a:ext cx="104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xmlns="" id="{A3EE33A6-412A-481A-A046-D1D4FFA0C4F5}"/>
              </a:ext>
            </a:extLst>
          </p:cNvPr>
          <p:cNvSpPr txBox="1"/>
          <p:nvPr/>
        </p:nvSpPr>
        <p:spPr>
          <a:xfrm>
            <a:off x="660065" y="1442657"/>
            <a:ext cx="422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03CAB109-8740-453E-BD35-DE6B487B8178}"/>
              </a:ext>
            </a:extLst>
          </p:cNvPr>
          <p:cNvSpPr txBox="1"/>
          <p:nvPr/>
        </p:nvSpPr>
        <p:spPr>
          <a:xfrm>
            <a:off x="660065" y="2022864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cắt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cắt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vải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72614E-892E-47B5-9973-6DCAC85BE00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2073915" y="3405707"/>
            <a:ext cx="4655622" cy="28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03CAB109-8740-453E-BD35-DE6B487B8178}"/>
              </a:ext>
            </a:extLst>
          </p:cNvPr>
          <p:cNvSpPr txBox="1"/>
          <p:nvPr/>
        </p:nvSpPr>
        <p:spPr>
          <a:xfrm>
            <a:off x="987612" y="1272238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cắt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cắt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xmlns="" id="{03CAB109-8740-453E-BD35-DE6B487B8178}"/>
              </a:ext>
            </a:extLst>
          </p:cNvPr>
          <p:cNvSpPr txBox="1"/>
          <p:nvPr/>
        </p:nvSpPr>
        <p:spPr>
          <a:xfrm>
            <a:off x="987612" y="2009413"/>
            <a:ext cx="9643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xmlns="" id="{03CAB109-8740-453E-BD35-DE6B487B8178}"/>
              </a:ext>
            </a:extLst>
          </p:cNvPr>
          <p:cNvSpPr txBox="1"/>
          <p:nvPr/>
        </p:nvSpPr>
        <p:spPr>
          <a:xfrm>
            <a:off x="766393" y="2941436"/>
            <a:ext cx="9130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bền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03CAB109-8740-453E-BD35-DE6B487B8178}"/>
              </a:ext>
            </a:extLst>
          </p:cNvPr>
          <p:cNvSpPr txBox="1"/>
          <p:nvPr/>
        </p:nvSpPr>
        <p:spPr>
          <a:xfrm>
            <a:off x="766393" y="4325204"/>
            <a:ext cx="10028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</a:t>
            </a:r>
            <a:r>
              <a:rPr lang="vi-VN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đồ vật luôn được bền, đẹp thì khi sử dụng chúng, chúng ta cần nhẹ nhàng, luôn rửa và lau chùi , giữ gìn và khi dùng xong thì cất đúng </a:t>
            </a:r>
            <a:r>
              <a:rPr lang="vi-VN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6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63A51874-42E4-4F5D-BFCB-59BBB5F5BAF2}"/>
              </a:ext>
            </a:extLst>
          </p:cNvPr>
          <p:cNvSpPr txBox="1"/>
          <p:nvPr/>
        </p:nvSpPr>
        <p:spPr>
          <a:xfrm>
            <a:off x="2590800" y="1058792"/>
            <a:ext cx="500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xmlns="" id="{FDF24C2A-223C-494D-8AC6-520DC97E5938}"/>
              </a:ext>
            </a:extLst>
          </p:cNvPr>
          <p:cNvSpPr txBox="1"/>
          <p:nvPr/>
        </p:nvSpPr>
        <p:spPr>
          <a:xfrm>
            <a:off x="4089232" y="2180656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80942C-EC7A-4BD6-BADF-26BD28EAB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668341" y="505027"/>
            <a:ext cx="1922459" cy="1735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15FE03-BD64-49C7-B6C9-64CFA5D8D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39" y="935158"/>
            <a:ext cx="2290784" cy="2088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E2D239-F907-4530-9B7A-2C06D8B6D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9" y="2615925"/>
            <a:ext cx="1795824" cy="2332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505043-A943-4A26-A576-7F5E29E713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5" y="5323205"/>
            <a:ext cx="2728598" cy="973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250CB60-E572-4CE0-AEF5-5BD3B0582A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000">
            <a:off x="8986049" y="3254480"/>
            <a:ext cx="2627658" cy="2627658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BBE0D53A-DBAB-494A-9F21-55FB5C98CC22}"/>
              </a:ext>
            </a:extLst>
          </p:cNvPr>
          <p:cNvSpPr txBox="1"/>
          <p:nvPr/>
        </p:nvSpPr>
        <p:spPr>
          <a:xfrm>
            <a:off x="2343663" y="3278895"/>
            <a:ext cx="549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FD9CD684-3662-4FEF-95ED-8EF503892278}"/>
              </a:ext>
            </a:extLst>
          </p:cNvPr>
          <p:cNvSpPr txBox="1"/>
          <p:nvPr/>
        </p:nvSpPr>
        <p:spPr>
          <a:xfrm>
            <a:off x="4972744" y="4378040"/>
            <a:ext cx="447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cơm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xmlns="" id="{EE9C0603-B8CA-4736-B51B-322140232BBD}"/>
              </a:ext>
            </a:extLst>
          </p:cNvPr>
          <p:cNvSpPr txBox="1"/>
          <p:nvPr/>
        </p:nvSpPr>
        <p:spPr>
          <a:xfrm>
            <a:off x="3497103" y="5406718"/>
            <a:ext cx="507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Đĩa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B0268764-54F5-451A-B785-50AFBC0FC5DB}"/>
              </a:ext>
            </a:extLst>
          </p:cNvPr>
          <p:cNvSpPr txBox="1"/>
          <p:nvPr/>
        </p:nvSpPr>
        <p:spPr>
          <a:xfrm>
            <a:off x="1158640" y="238846"/>
            <a:ext cx="876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69019E02-80AE-4D4F-819C-356CE5882EAE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8F521D5-AE52-482D-BDAE-0A03DB4ABC90}"/>
              </a:ext>
            </a:extLst>
          </p:cNvPr>
          <p:cNvGrpSpPr/>
          <p:nvPr/>
        </p:nvGrpSpPr>
        <p:grpSpPr>
          <a:xfrm>
            <a:off x="471318" y="797503"/>
            <a:ext cx="3236838" cy="2108380"/>
            <a:chOff x="259144" y="635817"/>
            <a:chExt cx="3236838" cy="21083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AEBFFE2-92C0-416E-9919-11EB65FC8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259144" y="635817"/>
              <a:ext cx="3236838" cy="2108380"/>
            </a:xfrm>
            <a:prstGeom prst="rect">
              <a:avLst/>
            </a:prstGeom>
          </p:spPr>
        </p:pic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xmlns="" id="{249AF6C3-52EE-449B-82FD-D311AC49C182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D67BAAA-E1C8-43A2-A1DC-AA2542615EFD}"/>
              </a:ext>
            </a:extLst>
          </p:cNvPr>
          <p:cNvGrpSpPr/>
          <p:nvPr/>
        </p:nvGrpSpPr>
        <p:grpSpPr>
          <a:xfrm>
            <a:off x="3353344" y="896789"/>
            <a:ext cx="2921349" cy="1902880"/>
            <a:chOff x="343907" y="692497"/>
            <a:chExt cx="2921349" cy="19028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753DF7A-B821-41E2-BCEA-1663D5945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xmlns="" id="{8B8F9B7D-59A6-4403-94FF-187252771EC9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493BC00-97B3-47E8-8756-F53223AED4FB}"/>
              </a:ext>
            </a:extLst>
          </p:cNvPr>
          <p:cNvGrpSpPr/>
          <p:nvPr/>
        </p:nvGrpSpPr>
        <p:grpSpPr>
          <a:xfrm>
            <a:off x="6075792" y="959558"/>
            <a:ext cx="2921349" cy="1902880"/>
            <a:chOff x="343907" y="692497"/>
            <a:chExt cx="2921349" cy="19028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2D708DA-77DE-47E6-BAB9-F9AEEC2CD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xmlns="" id="{D82425A1-1262-4E8B-8498-CBF2704053F4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16A071A-F9D8-4914-A648-86D9CB1041B4}"/>
              </a:ext>
            </a:extLst>
          </p:cNvPr>
          <p:cNvGrpSpPr/>
          <p:nvPr/>
        </p:nvGrpSpPr>
        <p:grpSpPr>
          <a:xfrm>
            <a:off x="8760434" y="1094084"/>
            <a:ext cx="2921349" cy="1902880"/>
            <a:chOff x="343907" y="692497"/>
            <a:chExt cx="2921349" cy="19028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833823EE-8784-466C-9663-B717EF243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xmlns="" id="{ADB7D863-B278-45A6-A443-2974E5DB68B1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tóc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BBE0BDD-F8CB-44EC-9ACA-9BA7D6FDE962}"/>
              </a:ext>
            </a:extLst>
          </p:cNvPr>
          <p:cNvGrpSpPr/>
          <p:nvPr/>
        </p:nvGrpSpPr>
        <p:grpSpPr>
          <a:xfrm>
            <a:off x="0" y="3244900"/>
            <a:ext cx="3186869" cy="2354077"/>
            <a:chOff x="31348" y="713526"/>
            <a:chExt cx="3186869" cy="190288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5BB83D7-3F39-4AE8-BE1F-F0A59DBDC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1348" y="713526"/>
              <a:ext cx="3186869" cy="1902880"/>
            </a:xfrm>
            <a:prstGeom prst="rect">
              <a:avLst/>
            </a:prstGeom>
          </p:spPr>
        </p:pic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xmlns="" id="{5E420BF5-0273-4D5F-93C1-3EF5C76F4E48}"/>
                </a:ext>
              </a:extLst>
            </p:cNvPr>
            <p:cNvSpPr txBox="1"/>
            <p:nvPr/>
          </p:nvSpPr>
          <p:spPr>
            <a:xfrm>
              <a:off x="988328" y="1303472"/>
              <a:ext cx="1962534" cy="77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lấp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9DB245-48D7-4DA1-80B8-755DC693DDAA}"/>
              </a:ext>
            </a:extLst>
          </p:cNvPr>
          <p:cNvGrpSpPr/>
          <p:nvPr/>
        </p:nvGrpSpPr>
        <p:grpSpPr>
          <a:xfrm>
            <a:off x="2961510" y="3526619"/>
            <a:ext cx="3350989" cy="2182735"/>
            <a:chOff x="166107" y="540096"/>
            <a:chExt cx="3350989" cy="218273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A8A7E9F8-5BC2-4882-922C-07D7D1498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166107" y="540096"/>
              <a:ext cx="3350989" cy="2182735"/>
            </a:xfrm>
            <a:prstGeom prst="rect">
              <a:avLst/>
            </a:prstGeom>
          </p:spPr>
        </p:pic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xmlns="" id="{920F38A5-D045-4E80-AF33-3DE1C648D0CD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đen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láy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A9EE8A0-F2A6-48E1-A59D-3A842B0360C0}"/>
              </a:ext>
            </a:extLst>
          </p:cNvPr>
          <p:cNvGrpSpPr/>
          <p:nvPr/>
        </p:nvGrpSpPr>
        <p:grpSpPr>
          <a:xfrm>
            <a:off x="6037985" y="3595630"/>
            <a:ext cx="2921349" cy="1902880"/>
            <a:chOff x="343907" y="692497"/>
            <a:chExt cx="2921349" cy="190288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F21C67F2-244F-4A19-B393-E0B084E91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xmlns="" id="{22E19BD2-070D-4FFC-BD53-5408AD904060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bạc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545E07B-12C4-4248-97AE-77B6E8F82B60}"/>
              </a:ext>
            </a:extLst>
          </p:cNvPr>
          <p:cNvGrpSpPr/>
          <p:nvPr/>
        </p:nvGrpSpPr>
        <p:grpSpPr>
          <a:xfrm>
            <a:off x="8519855" y="3433732"/>
            <a:ext cx="3875797" cy="2524579"/>
            <a:chOff x="-88002" y="215734"/>
            <a:chExt cx="3875797" cy="252457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2CA125E5-DA86-4646-A9B5-B56F5374E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-88002" y="215734"/>
              <a:ext cx="3875797" cy="2524579"/>
            </a:xfrm>
            <a:prstGeom prst="rect">
              <a:avLst/>
            </a:prstGeom>
          </p:spPr>
        </p:pic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xmlns="" id="{146860D8-9861-4BB2-B7AF-32EC7C317428}"/>
                </a:ext>
              </a:extLst>
            </p:cNvPr>
            <p:cNvSpPr txBox="1"/>
            <p:nvPr/>
          </p:nvSpPr>
          <p:spPr>
            <a:xfrm>
              <a:off x="625930" y="1053126"/>
              <a:ext cx="24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rỡ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4" name="文本框 22">
            <a:extLst>
              <a:ext uri="{FF2B5EF4-FFF2-40B4-BE49-F238E27FC236}">
                <a16:creationId xmlns:a16="http://schemas.microsoft.com/office/drawing/2014/main" xmlns="" id="{03CAB109-8740-453E-BD35-DE6B487B8178}"/>
              </a:ext>
            </a:extLst>
          </p:cNvPr>
          <p:cNvSpPr txBox="1"/>
          <p:nvPr/>
        </p:nvSpPr>
        <p:spPr>
          <a:xfrm>
            <a:off x="183886" y="2704576"/>
            <a:ext cx="633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文本框 22">
            <a:extLst>
              <a:ext uri="{FF2B5EF4-FFF2-40B4-BE49-F238E27FC236}">
                <a16:creationId xmlns:a16="http://schemas.microsoft.com/office/drawing/2014/main" xmlns="" id="{03CAB109-8740-453E-BD35-DE6B487B8178}"/>
              </a:ext>
            </a:extLst>
          </p:cNvPr>
          <p:cNvSpPr txBox="1"/>
          <p:nvPr/>
        </p:nvSpPr>
        <p:spPr>
          <a:xfrm>
            <a:off x="785343" y="5503104"/>
            <a:ext cx="633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xmlns="" id="{C2F8DBEA-43F3-44C0-B51C-61B7A355B8E7}"/>
              </a:ext>
            </a:extLst>
          </p:cNvPr>
          <p:cNvSpPr txBox="1"/>
          <p:nvPr/>
        </p:nvSpPr>
        <p:spPr>
          <a:xfrm>
            <a:off x="6878866" y="2848957"/>
            <a:ext cx="334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文本框 22">
            <a:extLst>
              <a:ext uri="{FF2B5EF4-FFF2-40B4-BE49-F238E27FC236}">
                <a16:creationId xmlns:a16="http://schemas.microsoft.com/office/drawing/2014/main" xmlns="" id="{C2F8DBEA-43F3-44C0-B51C-61B7A355B8E7}"/>
              </a:ext>
            </a:extLst>
          </p:cNvPr>
          <p:cNvSpPr txBox="1"/>
          <p:nvPr/>
        </p:nvSpPr>
        <p:spPr>
          <a:xfrm>
            <a:off x="7124258" y="5598977"/>
            <a:ext cx="334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0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03CAB109-8740-453E-BD35-DE6B487B8178}"/>
              </a:ext>
            </a:extLst>
          </p:cNvPr>
          <p:cNvSpPr txBox="1"/>
          <p:nvPr/>
        </p:nvSpPr>
        <p:spPr>
          <a:xfrm>
            <a:off x="272955" y="2377767"/>
            <a:ext cx="1128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Lựa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xmlns="" id="{03CAB109-8740-453E-BD35-DE6B487B8178}"/>
              </a:ext>
            </a:extLst>
          </p:cNvPr>
          <p:cNvSpPr txBox="1"/>
          <p:nvPr/>
        </p:nvSpPr>
        <p:spPr>
          <a:xfrm>
            <a:off x="1715663" y="1300549"/>
            <a:ext cx="7810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0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26C909D9-D4E8-44E3-9C3A-A9D4CE6508C9}"/>
              </a:ext>
            </a:extLst>
          </p:cNvPr>
          <p:cNvSpPr txBox="1"/>
          <p:nvPr/>
        </p:nvSpPr>
        <p:spPr>
          <a:xfrm>
            <a:off x="3119320" y="264246"/>
            <a:ext cx="595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6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6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6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6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6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6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xmlns="" id="{F907AF8F-B097-4D1E-9E9D-5C7E81D62E4F}"/>
              </a:ext>
            </a:extLst>
          </p:cNvPr>
          <p:cNvSpPr txBox="1"/>
          <p:nvPr/>
        </p:nvSpPr>
        <p:spPr>
          <a:xfrm>
            <a:off x="3126742" y="1201593"/>
            <a:ext cx="595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láy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xmlns="" id="{6A627971-9056-4C09-B8A6-200C1B6D9F7D}"/>
              </a:ext>
            </a:extLst>
          </p:cNvPr>
          <p:cNvSpPr txBox="1"/>
          <p:nvPr/>
        </p:nvSpPr>
        <p:spPr>
          <a:xfrm>
            <a:off x="3126742" y="2036755"/>
            <a:ext cx="640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F98A5853-0303-4496-963D-5458E66BBA29}"/>
              </a:ext>
            </a:extLst>
          </p:cNvPr>
          <p:cNvSpPr txBox="1"/>
          <p:nvPr/>
        </p:nvSpPr>
        <p:spPr>
          <a:xfrm>
            <a:off x="3126742" y="2818951"/>
            <a:ext cx="564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D5563553-D0D1-4AA0-B4A3-8A43B1B41E80}"/>
              </a:ext>
            </a:extLst>
          </p:cNvPr>
          <p:cNvSpPr txBox="1"/>
          <p:nvPr/>
        </p:nvSpPr>
        <p:spPr>
          <a:xfrm>
            <a:off x="3126742" y="3601147"/>
            <a:ext cx="285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1650E5B-F7F1-47BB-9402-CE67007D412E}"/>
              </a:ext>
            </a:extLst>
          </p:cNvPr>
          <p:cNvGrpSpPr/>
          <p:nvPr/>
        </p:nvGrpSpPr>
        <p:grpSpPr>
          <a:xfrm>
            <a:off x="4630421" y="4500753"/>
            <a:ext cx="6190823" cy="1252759"/>
            <a:chOff x="3889235" y="-695678"/>
            <a:chExt cx="6190823" cy="2218112"/>
          </a:xfrm>
        </p:grpSpPr>
        <p:sp>
          <p:nvSpPr>
            <p:cNvPr id="8" name="Cloud Callout 35">
              <a:extLst>
                <a:ext uri="{FF2B5EF4-FFF2-40B4-BE49-F238E27FC236}">
                  <a16:creationId xmlns:a16="http://schemas.microsoft.com/office/drawing/2014/main" xmlns="" id="{1AD4B9C2-5A01-4E8A-B0E7-64E329789AAB}"/>
                </a:ext>
              </a:extLst>
            </p:cNvPr>
            <p:cNvSpPr/>
            <p:nvPr/>
          </p:nvSpPr>
          <p:spPr>
            <a:xfrm>
              <a:off x="3889235" y="-695678"/>
              <a:ext cx="5953359" cy="2218112"/>
            </a:xfrm>
            <a:prstGeom prst="cloudCallout">
              <a:avLst>
                <a:gd name="adj1" fmla="val -66001"/>
                <a:gd name="adj2" fmla="val 2651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87373E4-ED37-4215-99BD-B1562C061EC8}"/>
                </a:ext>
              </a:extLst>
            </p:cNvPr>
            <p:cNvSpPr txBox="1"/>
            <p:nvPr/>
          </p:nvSpPr>
          <p:spPr>
            <a:xfrm>
              <a:off x="4327047" y="-236929"/>
              <a:ext cx="5753011" cy="108977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D04E91-A253-459B-B8A0-5D15C9F073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482319" y="4316911"/>
            <a:ext cx="2854958" cy="22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652580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53AB30-D153-4E0E-907A-F126F1E4D7AF}"/>
              </a:ext>
            </a:extLst>
          </p:cNvPr>
          <p:cNvSpPr txBox="1"/>
          <p:nvPr/>
        </p:nvSpPr>
        <p:spPr>
          <a:xfrm>
            <a:off x="1893991" y="2694568"/>
            <a:ext cx="877400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45283A-6027-44AC-9AA4-70D8F0622389}"/>
              </a:ext>
            </a:extLst>
          </p:cNvPr>
          <p:cNvSpPr txBox="1"/>
          <p:nvPr/>
        </p:nvSpPr>
        <p:spPr>
          <a:xfrm>
            <a:off x="1893991" y="3691921"/>
            <a:ext cx="939630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1288" y="570472"/>
            <a:ext cx="8703715" cy="656525"/>
          </a:xfrm>
          <a:prstGeom prst="rect">
            <a:avLst/>
          </a:prstGeom>
          <a:noFill/>
        </p:spPr>
        <p:txBody>
          <a:bodyPr wrap="square" lIns="121846" tIns="60924" rIns="121846" bIns="60924" rtlCol="0">
            <a:spAutoFit/>
          </a:bodyPr>
          <a:lstStyle/>
          <a:p>
            <a:pPr defTabSz="914332"/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3500" b="1" dirty="0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r>
              <a:rPr lang="en-US" sz="3500" b="1" dirty="0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2234" y="1276967"/>
            <a:ext cx="2468695" cy="656525"/>
          </a:xfrm>
          <a:prstGeom prst="rect">
            <a:avLst/>
          </a:prstGeom>
          <a:noFill/>
        </p:spPr>
        <p:txBody>
          <a:bodyPr wrap="square" lIns="121846" tIns="60924" rIns="121846" bIns="60924" rtlCol="0">
            <a:spAutoFit/>
          </a:bodyPr>
          <a:lstStyle/>
          <a:p>
            <a:pPr defTabSz="914332"/>
            <a:r>
              <a:rPr lang="en-US" sz="3500" b="1" dirty="0" err="1" smtClean="0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Tiếng</a:t>
            </a:r>
            <a:r>
              <a:rPr lang="en-US" sz="3500" b="1" dirty="0" smtClean="0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Việt</a:t>
            </a:r>
            <a:endParaRPr lang="vi-VN" sz="3500" b="1" dirty="0">
              <a:solidFill>
                <a:prstClr val="white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06400" y="2006602"/>
            <a:ext cx="9953469" cy="615489"/>
          </a:xfrm>
          <a:prstGeom prst="rect">
            <a:avLst/>
          </a:prstGeom>
          <a:noFill/>
        </p:spPr>
        <p:txBody>
          <a:bodyPr wrap="square" lIns="121846" tIns="60924" rIns="121846" bIns="60924" rtlCol="0">
            <a:spAutoFit/>
          </a:bodyPr>
          <a:lstStyle/>
          <a:p>
            <a:pPr algn="ctr" defTabSz="914332"/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kì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3 + 4)</a:t>
            </a:r>
            <a:endParaRPr lang="en-US" sz="3200" b="1" dirty="0">
              <a:solidFill>
                <a:srgbClr val="FFFF0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2CD50A75-B9D9-44B1-8BDA-D4530FF14EA4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CC898928-21B7-49AC-8DFB-22509B089608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 3 - 4</a:t>
            </a:r>
            <a:endParaRPr lang="zh-CN" altLang="en-US" sz="6000" dirty="0">
              <a:solidFill>
                <a:srgbClr val="FF9900"/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517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D8D2F2-CBFA-41E4-9078-83CDADF01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8" t="33734" r="25212" b="20265"/>
          <a:stretch/>
        </p:blipFill>
        <p:spPr>
          <a:xfrm flipH="1">
            <a:off x="3109792" y="83024"/>
            <a:ext cx="8612308" cy="657523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5A1235A-B494-412D-8676-A4C98322D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052" y1="6296" x2="1406" y2="26019"/>
                        <a14:foregroundMark x1="1302" y1="28704" x2="1146" y2="68519"/>
                        <a14:foregroundMark x1="1146" y1="72130" x2="4583" y2="90463"/>
                        <a14:foregroundMark x1="5729" y1="92500" x2="38229" y2="98333"/>
                        <a14:foregroundMark x1="41615" y1="98333" x2="86354" y2="96019"/>
                        <a14:foregroundMark x1="88802" y1="94167" x2="95729" y2="81204"/>
                        <a14:foregroundMark x1="96823" y1="78704" x2="99115" y2="58148"/>
                        <a14:foregroundMark x1="99479" y1="45463" x2="98333" y2="15185"/>
                        <a14:foregroundMark x1="98229" y1="15000" x2="84844" y2="4630"/>
                        <a14:foregroundMark x1="84167" y1="4352" x2="55417" y2="1667"/>
                        <a14:foregroundMark x1="55417" y1="1667" x2="23542" y2="1204"/>
                        <a14:foregroundMark x1="23333" y1="1204" x2="6302" y2="6204"/>
                        <a14:foregroundMark x1="3073" y1="91204" x2="9115" y2="97130"/>
                        <a14:foregroundMark x1="9167" y1="97315" x2="19219" y2="99352"/>
                        <a14:foregroundMark x1="19219" y1="99352" x2="43698" y2="99167"/>
                        <a14:foregroundMark x1="43958" y1="99167" x2="68698" y2="99352"/>
                        <a14:foregroundMark x1="69479" y1="99352" x2="91615" y2="98148"/>
                        <a14:foregroundMark x1="92813" y1="97685" x2="97240" y2="89630"/>
                        <a14:foregroundMark x1="97396" y1="87870" x2="97604" y2="25463"/>
                        <a14:backgroundMark x1="95990" y1="2037" x2="98438" y2="4352"/>
                        <a14:backgroundMark x1="12448" y1="18704" x2="80625" y2="673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0" y="26608"/>
            <a:ext cx="12192000" cy="6858000"/>
          </a:xfrm>
          <a:prstGeom prst="rect">
            <a:avLst/>
          </a:prstGeom>
        </p:spPr>
      </p:pic>
      <p:sp>
        <p:nvSpPr>
          <p:cNvPr id="14" name="Rounded Rectangle 5">
            <a:extLst>
              <a:ext uri="{FF2B5EF4-FFF2-40B4-BE49-F238E27FC236}">
                <a16:creationId xmlns:a16="http://schemas.microsoft.com/office/drawing/2014/main" xmlns="" id="{13FAC8ED-40FC-42C3-89EE-F82CA45E2BD4}"/>
              </a:ext>
            </a:extLst>
          </p:cNvPr>
          <p:cNvSpPr/>
          <p:nvPr/>
        </p:nvSpPr>
        <p:spPr>
          <a:xfrm flipH="1">
            <a:off x="569271" y="1499236"/>
            <a:ext cx="3961421" cy="4521392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0C23C23-B7D8-4737-A76E-ED2CEAD88910}"/>
              </a:ext>
            </a:extLst>
          </p:cNvPr>
          <p:cNvSpPr/>
          <p:nvPr/>
        </p:nvSpPr>
        <p:spPr>
          <a:xfrm flipH="1">
            <a:off x="739393" y="2231444"/>
            <a:ext cx="398307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ạ!”</a:t>
            </a: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ươi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thoảng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nhài</a:t>
            </a:r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EEAA79-BE35-4CD8-9105-889C7283E24D}"/>
              </a:ext>
            </a:extLst>
          </p:cNvPr>
          <p:cNvSpPr txBox="1"/>
          <p:nvPr/>
        </p:nvSpPr>
        <p:spPr>
          <a:xfrm flipH="1">
            <a:off x="739392" y="1615955"/>
            <a:ext cx="351510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GIÁO LỚP EM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DAE35B67-6992-4A43-88C5-79158095651B}"/>
              </a:ext>
            </a:extLst>
          </p:cNvPr>
          <p:cNvSpPr txBox="1"/>
          <p:nvPr/>
        </p:nvSpPr>
        <p:spPr>
          <a:xfrm>
            <a:off x="904640" y="214498"/>
            <a:ext cx="467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3200" b="1" dirty="0">
              <a:solidFill>
                <a:srgbClr val="33343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12B6827-438E-4DF1-AC78-7BA13296DF02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667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A3DC49-BCDA-4D9F-998A-09C09A0EC2B6}"/>
              </a:ext>
            </a:extLst>
          </p:cNvPr>
          <p:cNvSpPr txBox="1"/>
          <p:nvPr/>
        </p:nvSpPr>
        <p:spPr>
          <a:xfrm>
            <a:off x="2400753" y="345552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375ECA-4AE9-4FA1-A524-A8673A867A8E}"/>
              </a:ext>
            </a:extLst>
          </p:cNvPr>
          <p:cNvSpPr txBox="1"/>
          <p:nvPr/>
        </p:nvSpPr>
        <p:spPr>
          <a:xfrm>
            <a:off x="2433719" y="1803478"/>
            <a:ext cx="77130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153108-DE79-4284-9980-7E3FD7F38586}"/>
              </a:ext>
            </a:extLst>
          </p:cNvPr>
          <p:cNvSpPr txBox="1"/>
          <p:nvPr/>
        </p:nvSpPr>
        <p:spPr>
          <a:xfrm>
            <a:off x="2433718" y="4983267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9146E08-0E32-4EA6-8E85-BAB036357D1D}"/>
              </a:ext>
            </a:extLst>
          </p:cNvPr>
          <p:cNvGrpSpPr/>
          <p:nvPr/>
        </p:nvGrpSpPr>
        <p:grpSpPr>
          <a:xfrm>
            <a:off x="1470119" y="1781079"/>
            <a:ext cx="857619" cy="614181"/>
            <a:chOff x="2485459" y="1975436"/>
            <a:chExt cx="1772914" cy="1393004"/>
          </a:xfrm>
        </p:grpSpPr>
        <p:pic>
          <p:nvPicPr>
            <p:cNvPr id="8" name="图片 6">
              <a:extLst>
                <a:ext uri="{FF2B5EF4-FFF2-40B4-BE49-F238E27FC236}">
                  <a16:creationId xmlns:a16="http://schemas.microsoft.com/office/drawing/2014/main" xmlns="" id="{E6F8880A-2F19-4006-9C25-D76B6300B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:a16="http://schemas.microsoft.com/office/drawing/2014/main" xmlns="" id="{80866F1C-E351-4EAA-AF45-4BEC02E20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0D6923CC-0281-4A9A-B613-E906F2553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7D7D875-55D7-4132-A5AA-9E28044F4A12}"/>
              </a:ext>
            </a:extLst>
          </p:cNvPr>
          <p:cNvGrpSpPr/>
          <p:nvPr/>
        </p:nvGrpSpPr>
        <p:grpSpPr>
          <a:xfrm>
            <a:off x="1498031" y="3399202"/>
            <a:ext cx="847302" cy="587251"/>
            <a:chOff x="5056546" y="1975436"/>
            <a:chExt cx="1772914" cy="139300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CF6D3157-97DB-4B8C-876E-6CD1582B7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xmlns="" id="{C3B8F608-6D26-4FBB-B427-A17C4748E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xmlns="" id="{3E32D92B-98A0-44C4-BC75-DF2B1C47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8A351D0-45AE-45A1-9552-DE48818A410B}"/>
              </a:ext>
            </a:extLst>
          </p:cNvPr>
          <p:cNvGrpSpPr/>
          <p:nvPr/>
        </p:nvGrpSpPr>
        <p:grpSpPr>
          <a:xfrm>
            <a:off x="1521440" y="5015403"/>
            <a:ext cx="906987" cy="569344"/>
            <a:chOff x="8317164" y="2100522"/>
            <a:chExt cx="1772914" cy="1393004"/>
          </a:xfrm>
        </p:grpSpPr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xmlns="" id="{E1279BE7-838D-42EA-A2E3-C3868F3A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xmlns="" id="{0081B13D-F32A-4CFC-8DAB-DBA250930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18" name="图片 13">
              <a:extLst>
                <a:ext uri="{FF2B5EF4-FFF2-40B4-BE49-F238E27FC236}">
                  <a16:creationId xmlns:a16="http://schemas.microsoft.com/office/drawing/2014/main" xmlns="" id="{301AED84-445F-4F21-B555-3EA776C1E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EE05335-43C9-4DFD-9D16-AF70B616CEEC}"/>
              </a:ext>
            </a:extLst>
          </p:cNvPr>
          <p:cNvGrpSpPr/>
          <p:nvPr/>
        </p:nvGrpSpPr>
        <p:grpSpPr>
          <a:xfrm>
            <a:off x="5099477" y="407391"/>
            <a:ext cx="3494976" cy="967261"/>
            <a:chOff x="3889236" y="207166"/>
            <a:chExt cx="3494976" cy="967261"/>
          </a:xfrm>
        </p:grpSpPr>
        <p:sp>
          <p:nvSpPr>
            <p:cNvPr id="20" name="Cloud Callout 35">
              <a:extLst>
                <a:ext uri="{FF2B5EF4-FFF2-40B4-BE49-F238E27FC236}">
                  <a16:creationId xmlns:a16="http://schemas.microsoft.com/office/drawing/2014/main" xmlns="" id="{AAE6BA19-9DC3-4DCB-B7CA-ADCE928D3023}"/>
                </a:ext>
              </a:extLst>
            </p:cNvPr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>
                <a:gd name="adj1" fmla="val -79440"/>
                <a:gd name="adj2" fmla="val -108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CBA24C2-1261-4975-B4E2-125D665AE834}"/>
                </a:ext>
              </a:extLst>
            </p:cNvPr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E82C18-67C8-4DE4-9B2F-D3795BFB063B}"/>
              </a:ext>
            </a:extLst>
          </p:cNvPr>
          <p:cNvSpPr txBox="1"/>
          <p:nvPr/>
        </p:nvSpPr>
        <p:spPr>
          <a:xfrm>
            <a:off x="2380325" y="2347805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những chữ cái đầu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ngoặc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E1B784A-94DD-483C-80AF-F92A5B9F98EB}"/>
              </a:ext>
            </a:extLst>
          </p:cNvPr>
          <p:cNvSpPr txBox="1"/>
          <p:nvPr/>
        </p:nvSpPr>
        <p:spPr>
          <a:xfrm>
            <a:off x="2352877" y="3935702"/>
            <a:ext cx="961382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175262A-0E78-430F-8754-A4B8C057F4E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2261321" y="-147447"/>
            <a:ext cx="2370837" cy="18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>
            <a:extLst>
              <a:ext uri="{FF2B5EF4-FFF2-40B4-BE49-F238E27FC236}">
                <a16:creationId xmlns:a16="http://schemas.microsoft.com/office/drawing/2014/main" xmlns="" id="{D8261D3F-35CA-427D-90C3-E9313FCB3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0" r="17819"/>
          <a:stretch/>
        </p:blipFill>
        <p:spPr>
          <a:xfrm>
            <a:off x="1964987" y="340480"/>
            <a:ext cx="7960205" cy="6021400"/>
          </a:xfrm>
          <a:prstGeom prst="roundRect">
            <a:avLst>
              <a:gd name="adj" fmla="val 6738"/>
            </a:avLst>
          </a:prstGeom>
        </p:spPr>
      </p:pic>
    </p:spTree>
    <p:extLst>
      <p:ext uri="{BB962C8B-B14F-4D97-AF65-F5344CB8AC3E}">
        <p14:creationId xmlns:p14="http://schemas.microsoft.com/office/powerpoint/2010/main" val="427030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AA9CAA4A-9CD9-4096-8A39-D4CE6BAA5A9A}"/>
              </a:ext>
            </a:extLst>
          </p:cNvPr>
          <p:cNvSpPr txBox="1"/>
          <p:nvPr/>
        </p:nvSpPr>
        <p:spPr>
          <a:xfrm>
            <a:off x="930040" y="239898"/>
            <a:ext cx="3278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661815F-A3A4-49FA-8C2D-18F5470D71E0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xmlns="" id="{BABFDC64-5CB4-4054-BA54-EF6F4BB1C5FF}"/>
              </a:ext>
            </a:extLst>
          </p:cNvPr>
          <p:cNvSpPr txBox="1"/>
          <p:nvPr/>
        </p:nvSpPr>
        <p:spPr>
          <a:xfrm>
            <a:off x="736594" y="931310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BF45C63D-FCAB-414B-9039-EC32F517015D}"/>
              </a:ext>
            </a:extLst>
          </p:cNvPr>
          <p:cNvSpPr txBox="1"/>
          <p:nvPr/>
        </p:nvSpPr>
        <p:spPr>
          <a:xfrm>
            <a:off x="736594" y="2363973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5ACAE34E-26FC-4F65-8A4E-383360CB11DD}"/>
              </a:ext>
            </a:extLst>
          </p:cNvPr>
          <p:cNvSpPr txBox="1"/>
          <p:nvPr/>
        </p:nvSpPr>
        <p:spPr>
          <a:xfrm>
            <a:off x="736594" y="3796636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96D3C312-88BE-4B36-89B8-F356A2E19328}"/>
              </a:ext>
            </a:extLst>
          </p:cNvPr>
          <p:cNvSpPr txBox="1"/>
          <p:nvPr/>
        </p:nvSpPr>
        <p:spPr>
          <a:xfrm>
            <a:off x="736594" y="5229299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FABED724-FF1C-452C-866E-E47D3F790E64}"/>
              </a:ext>
            </a:extLst>
          </p:cNvPr>
          <p:cNvGrpSpPr/>
          <p:nvPr/>
        </p:nvGrpSpPr>
        <p:grpSpPr>
          <a:xfrm>
            <a:off x="1737662" y="969697"/>
            <a:ext cx="2829204" cy="979427"/>
            <a:chOff x="912162" y="1045897"/>
            <a:chExt cx="2829204" cy="97942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9205B2A-C498-4F44-81B9-25903C533F55}"/>
                </a:ext>
              </a:extLst>
            </p:cNvPr>
            <p:cNvSpPr/>
            <p:nvPr/>
          </p:nvSpPr>
          <p:spPr>
            <a:xfrm>
              <a:off x="930040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xmlns="" id="{C8E526CF-700A-4D4C-ACC7-10CE0DCD8889}"/>
                </a:ext>
              </a:extLst>
            </p:cNvPr>
            <p:cNvSpPr txBox="1"/>
            <p:nvPr/>
          </p:nvSpPr>
          <p:spPr>
            <a:xfrm>
              <a:off x="912162" y="1245807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tr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2EC2819D-A851-4B84-9969-C299D184D6A6}"/>
              </a:ext>
            </a:extLst>
          </p:cNvPr>
          <p:cNvGrpSpPr/>
          <p:nvPr/>
        </p:nvGrpSpPr>
        <p:grpSpPr>
          <a:xfrm>
            <a:off x="1737662" y="2479287"/>
            <a:ext cx="2829204" cy="979427"/>
            <a:chOff x="912162" y="2555487"/>
            <a:chExt cx="2829204" cy="9794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488968A-B49E-4EB8-AC72-6F258E4F757F}"/>
                </a:ext>
              </a:extLst>
            </p:cNvPr>
            <p:cNvSpPr/>
            <p:nvPr/>
          </p:nvSpPr>
          <p:spPr>
            <a:xfrm>
              <a:off x="930040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文本框 22">
              <a:extLst>
                <a:ext uri="{FF2B5EF4-FFF2-40B4-BE49-F238E27FC236}">
                  <a16:creationId xmlns:a16="http://schemas.microsoft.com/office/drawing/2014/main" xmlns="" id="{4CE00F2B-D4D2-4F4E-B4A5-3C48BB75BFB2}"/>
                </a:ext>
              </a:extLst>
            </p:cNvPr>
            <p:cNvSpPr txBox="1"/>
            <p:nvPr/>
          </p:nvSpPr>
          <p:spPr>
            <a:xfrm>
              <a:off x="912162" y="2773475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9CD9DB4-CE18-491F-9DE4-A975ABC70D58}"/>
              </a:ext>
            </a:extLst>
          </p:cNvPr>
          <p:cNvGrpSpPr/>
          <p:nvPr/>
        </p:nvGrpSpPr>
        <p:grpSpPr>
          <a:xfrm>
            <a:off x="1755540" y="3988877"/>
            <a:ext cx="2849954" cy="979427"/>
            <a:chOff x="930040" y="4065077"/>
            <a:chExt cx="2849954" cy="97942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F9FB3C90-3C1D-4CA1-BA5A-E9F9AA0A1506}"/>
                </a:ext>
              </a:extLst>
            </p:cNvPr>
            <p:cNvSpPr/>
            <p:nvPr/>
          </p:nvSpPr>
          <p:spPr>
            <a:xfrm>
              <a:off x="930040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xmlns="" id="{A31C4D9D-186C-4956-BA7D-74CDD5D295F7}"/>
                </a:ext>
              </a:extLst>
            </p:cNvPr>
            <p:cNvSpPr txBox="1"/>
            <p:nvPr/>
          </p:nvSpPr>
          <p:spPr>
            <a:xfrm>
              <a:off x="950790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Chứa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vần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ang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633CDC1-7ED6-4E59-ABC6-822BDBD822D6}"/>
              </a:ext>
            </a:extLst>
          </p:cNvPr>
          <p:cNvGrpSpPr/>
          <p:nvPr/>
        </p:nvGrpSpPr>
        <p:grpSpPr>
          <a:xfrm>
            <a:off x="1755540" y="5498467"/>
            <a:ext cx="2811326" cy="979427"/>
            <a:chOff x="930040" y="5574667"/>
            <a:chExt cx="2811326" cy="97942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A290ED4C-031D-4E56-A17E-133795038083}"/>
                </a:ext>
              </a:extLst>
            </p:cNvPr>
            <p:cNvSpPr/>
            <p:nvPr/>
          </p:nvSpPr>
          <p:spPr>
            <a:xfrm>
              <a:off x="930040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文本框 22">
              <a:extLst>
                <a:ext uri="{FF2B5EF4-FFF2-40B4-BE49-F238E27FC236}">
                  <a16:creationId xmlns:a16="http://schemas.microsoft.com/office/drawing/2014/main" xmlns="" id="{7549627E-9A0F-4792-A8CE-0E860422D38B}"/>
                </a:ext>
              </a:extLst>
            </p:cNvPr>
            <p:cNvSpPr txBox="1"/>
            <p:nvPr/>
          </p:nvSpPr>
          <p:spPr>
            <a:xfrm>
              <a:off x="1152369" y="5790795"/>
              <a:ext cx="2326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Chứa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vần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an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3482CB3-22AB-45D4-B9CD-77D0262944F2}"/>
              </a:ext>
            </a:extLst>
          </p:cNvPr>
          <p:cNvGrpSpPr/>
          <p:nvPr/>
        </p:nvGrpSpPr>
        <p:grpSpPr>
          <a:xfrm>
            <a:off x="4722970" y="969697"/>
            <a:ext cx="2829204" cy="979427"/>
            <a:chOff x="3897470" y="1045897"/>
            <a:chExt cx="2829204" cy="97942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A959CE4-819A-4305-8ED1-A23BE699712D}"/>
                </a:ext>
              </a:extLst>
            </p:cNvPr>
            <p:cNvSpPr/>
            <p:nvPr/>
          </p:nvSpPr>
          <p:spPr>
            <a:xfrm>
              <a:off x="3906704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文本框 22">
              <a:extLst>
                <a:ext uri="{FF2B5EF4-FFF2-40B4-BE49-F238E27FC236}">
                  <a16:creationId xmlns:a16="http://schemas.microsoft.com/office/drawing/2014/main" xmlns="" id="{A4741086-41C2-460B-BE15-B3E1CCC38FC3}"/>
                </a:ext>
              </a:extLst>
            </p:cNvPr>
            <p:cNvSpPr txBox="1"/>
            <p:nvPr/>
          </p:nvSpPr>
          <p:spPr>
            <a:xfrm>
              <a:off x="3897470" y="1245807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F17F9AF-37A7-41A6-A339-0CBF4BB51DE5}"/>
              </a:ext>
            </a:extLst>
          </p:cNvPr>
          <p:cNvGrpSpPr/>
          <p:nvPr/>
        </p:nvGrpSpPr>
        <p:grpSpPr>
          <a:xfrm>
            <a:off x="4680439" y="2479287"/>
            <a:ext cx="2863091" cy="979427"/>
            <a:chOff x="3854939" y="2555487"/>
            <a:chExt cx="2863091" cy="97942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D5E6CFB-28C3-4DCD-8B5B-9F34C1E9E173}"/>
                </a:ext>
              </a:extLst>
            </p:cNvPr>
            <p:cNvSpPr/>
            <p:nvPr/>
          </p:nvSpPr>
          <p:spPr>
            <a:xfrm>
              <a:off x="3906704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xmlns="" id="{E59CA46D-B9B6-4B31-B094-357BBADB8D8C}"/>
                </a:ext>
              </a:extLst>
            </p:cNvPr>
            <p:cNvSpPr txBox="1"/>
            <p:nvPr/>
          </p:nvSpPr>
          <p:spPr>
            <a:xfrm>
              <a:off x="3854939" y="2773475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5DD8BA2E-B6D1-4B1D-BD49-2BDE29BAF85F}"/>
              </a:ext>
            </a:extLst>
          </p:cNvPr>
          <p:cNvGrpSpPr/>
          <p:nvPr/>
        </p:nvGrpSpPr>
        <p:grpSpPr>
          <a:xfrm>
            <a:off x="4648542" y="3988877"/>
            <a:ext cx="2894988" cy="979427"/>
            <a:chOff x="3823042" y="4065077"/>
            <a:chExt cx="2894988" cy="97942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77497EB8-C190-4477-A813-ED18D5CCCF13}"/>
                </a:ext>
              </a:extLst>
            </p:cNvPr>
            <p:cNvSpPr/>
            <p:nvPr/>
          </p:nvSpPr>
          <p:spPr>
            <a:xfrm>
              <a:off x="3906704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文本框 22">
              <a:extLst>
                <a:ext uri="{FF2B5EF4-FFF2-40B4-BE49-F238E27FC236}">
                  <a16:creationId xmlns:a16="http://schemas.microsoft.com/office/drawing/2014/main" xmlns="" id="{78D30211-4613-420E-B628-F0266496B975}"/>
                </a:ext>
              </a:extLst>
            </p:cNvPr>
            <p:cNvSpPr txBox="1"/>
            <p:nvPr/>
          </p:nvSpPr>
          <p:spPr>
            <a:xfrm>
              <a:off x="3823042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27B17BA1-4B45-4BA6-912F-1BF94ECF9E8B}"/>
              </a:ext>
            </a:extLst>
          </p:cNvPr>
          <p:cNvGrpSpPr/>
          <p:nvPr/>
        </p:nvGrpSpPr>
        <p:grpSpPr>
          <a:xfrm>
            <a:off x="4732204" y="5453689"/>
            <a:ext cx="2811326" cy="1024205"/>
            <a:chOff x="3906704" y="5529889"/>
            <a:chExt cx="2811326" cy="102420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E0DE1A38-D194-4424-85A3-5F42C4A723ED}"/>
                </a:ext>
              </a:extLst>
            </p:cNvPr>
            <p:cNvSpPr/>
            <p:nvPr/>
          </p:nvSpPr>
          <p:spPr>
            <a:xfrm>
              <a:off x="3906704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文本框 22">
              <a:extLst>
                <a:ext uri="{FF2B5EF4-FFF2-40B4-BE49-F238E27FC236}">
                  <a16:creationId xmlns:a16="http://schemas.microsoft.com/office/drawing/2014/main" xmlns="" id="{2FAD7E34-CBE3-4B28-AE92-AB8DCD2D3857}"/>
                </a:ext>
              </a:extLst>
            </p:cNvPr>
            <p:cNvSpPr txBox="1"/>
            <p:nvPr/>
          </p:nvSpPr>
          <p:spPr>
            <a:xfrm>
              <a:off x="4191333" y="5529889"/>
              <a:ext cx="21564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góc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C4215762-6A4D-45C3-A097-2931D78D58C3}"/>
              </a:ext>
            </a:extLst>
          </p:cNvPr>
          <p:cNvGrpSpPr/>
          <p:nvPr/>
        </p:nvGrpSpPr>
        <p:grpSpPr>
          <a:xfrm>
            <a:off x="7708868" y="969697"/>
            <a:ext cx="2811326" cy="979427"/>
            <a:chOff x="6883368" y="1045897"/>
            <a:chExt cx="2811326" cy="97942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C03A71A-55F1-4D43-A228-BE6546122D1E}"/>
                </a:ext>
              </a:extLst>
            </p:cNvPr>
            <p:cNvSpPr/>
            <p:nvPr/>
          </p:nvSpPr>
          <p:spPr>
            <a:xfrm>
              <a:off x="6883368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xmlns="" id="{F2596D4A-3BA7-4B4B-8FF5-6D436FB8F86D}"/>
                </a:ext>
              </a:extLst>
            </p:cNvPr>
            <p:cNvSpPr txBox="1"/>
            <p:nvPr/>
          </p:nvSpPr>
          <p:spPr>
            <a:xfrm>
              <a:off x="7127706" y="1051461"/>
              <a:ext cx="2322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41667F1-B4B3-4F39-B0FC-C762DFA81E17}"/>
              </a:ext>
            </a:extLst>
          </p:cNvPr>
          <p:cNvGrpSpPr/>
          <p:nvPr/>
        </p:nvGrpSpPr>
        <p:grpSpPr>
          <a:xfrm>
            <a:off x="7708868" y="2473024"/>
            <a:ext cx="2811326" cy="985690"/>
            <a:chOff x="6883368" y="2549224"/>
            <a:chExt cx="2811326" cy="98569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5471418-05CD-452F-B654-2BA8DCC95615}"/>
                </a:ext>
              </a:extLst>
            </p:cNvPr>
            <p:cNvSpPr/>
            <p:nvPr/>
          </p:nvSpPr>
          <p:spPr>
            <a:xfrm>
              <a:off x="6883368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xmlns="" id="{59C788E3-B079-4C90-B28C-405B66B14EBF}"/>
                </a:ext>
              </a:extLst>
            </p:cNvPr>
            <p:cNvSpPr txBox="1"/>
            <p:nvPr/>
          </p:nvSpPr>
          <p:spPr>
            <a:xfrm>
              <a:off x="7259024" y="2549224"/>
              <a:ext cx="20600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quét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F4979349-6014-445F-9846-5A50503BE1F7}"/>
              </a:ext>
            </a:extLst>
          </p:cNvPr>
          <p:cNvGrpSpPr/>
          <p:nvPr/>
        </p:nvGrpSpPr>
        <p:grpSpPr>
          <a:xfrm>
            <a:off x="7579286" y="3988877"/>
            <a:ext cx="2940908" cy="979427"/>
            <a:chOff x="6753786" y="4065077"/>
            <a:chExt cx="2940908" cy="97942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F2E4A3E-4C4B-4FFF-85E2-242C1B24BD38}"/>
                </a:ext>
              </a:extLst>
            </p:cNvPr>
            <p:cNvSpPr/>
            <p:nvPr/>
          </p:nvSpPr>
          <p:spPr>
            <a:xfrm>
              <a:off x="6883368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文本框 22">
              <a:extLst>
                <a:ext uri="{FF2B5EF4-FFF2-40B4-BE49-F238E27FC236}">
                  <a16:creationId xmlns:a16="http://schemas.microsoft.com/office/drawing/2014/main" xmlns="" id="{08FCE2C1-2096-4819-A349-29F11F33433D}"/>
                </a:ext>
              </a:extLst>
            </p:cNvPr>
            <p:cNvSpPr txBox="1"/>
            <p:nvPr/>
          </p:nvSpPr>
          <p:spPr>
            <a:xfrm>
              <a:off x="6753786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1C5E394-ED58-42B0-9FC6-D71170467038}"/>
              </a:ext>
            </a:extLst>
          </p:cNvPr>
          <p:cNvGrpSpPr/>
          <p:nvPr/>
        </p:nvGrpSpPr>
        <p:grpSpPr>
          <a:xfrm>
            <a:off x="7708868" y="5498467"/>
            <a:ext cx="2811326" cy="979427"/>
            <a:chOff x="6883368" y="5574667"/>
            <a:chExt cx="2811326" cy="97942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FA143F92-CE34-4BAA-A0B4-E93670930FAD}"/>
                </a:ext>
              </a:extLst>
            </p:cNvPr>
            <p:cNvSpPr/>
            <p:nvPr/>
          </p:nvSpPr>
          <p:spPr>
            <a:xfrm>
              <a:off x="6883368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文本框 22">
              <a:extLst>
                <a:ext uri="{FF2B5EF4-FFF2-40B4-BE49-F238E27FC236}">
                  <a16:creationId xmlns:a16="http://schemas.microsoft.com/office/drawing/2014/main" xmlns="" id="{47D4F917-0EAC-41F4-867D-D438519012B3}"/>
                </a:ext>
              </a:extLst>
            </p:cNvPr>
            <p:cNvSpPr txBox="1"/>
            <p:nvPr/>
          </p:nvSpPr>
          <p:spPr>
            <a:xfrm>
              <a:off x="7160195" y="5599987"/>
              <a:ext cx="2257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7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388172-EA02-43CA-B981-E2A7F3F1E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01" y="257503"/>
            <a:ext cx="7091599" cy="891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B697666-CA08-4FA9-A8D1-E8928CB20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0" y="1165244"/>
            <a:ext cx="7183547" cy="9518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488066D-A70B-4F29-B8FD-415111074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69716"/>
            <a:ext cx="7183547" cy="9185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8DA80CE-4426-48D6-B993-59DE75C0A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00" y="3904082"/>
            <a:ext cx="7102396" cy="107305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5838706-A7D3-401C-8269-B3B19CF6D763}"/>
              </a:ext>
            </a:extLst>
          </p:cNvPr>
          <p:cNvGrpSpPr/>
          <p:nvPr/>
        </p:nvGrpSpPr>
        <p:grpSpPr>
          <a:xfrm>
            <a:off x="1454680" y="4244772"/>
            <a:ext cx="2914120" cy="1743821"/>
            <a:chOff x="5645680" y="2939879"/>
            <a:chExt cx="2914120" cy="174382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52BAC68A-392E-408F-A430-E143109E2B13}"/>
                </a:ext>
              </a:extLst>
            </p:cNvPr>
            <p:cNvGrpSpPr/>
            <p:nvPr/>
          </p:nvGrpSpPr>
          <p:grpSpPr>
            <a:xfrm>
              <a:off x="5645680" y="2939879"/>
              <a:ext cx="2914120" cy="1743821"/>
              <a:chOff x="867966" y="972924"/>
              <a:chExt cx="10632326" cy="5139924"/>
            </a:xfrm>
          </p:grpSpPr>
          <p:sp>
            <p:nvSpPr>
              <p:cNvPr id="17" name="矩形 5">
                <a:extLst>
                  <a:ext uri="{FF2B5EF4-FFF2-40B4-BE49-F238E27FC236}">
                    <a16:creationId xmlns:a16="http://schemas.microsoft.com/office/drawing/2014/main" xmlns="" id="{654ED34C-2F05-41AD-BB95-F396B046BFF8}"/>
                  </a:ext>
                </a:extLst>
              </p:cNvPr>
              <p:cNvSpPr/>
              <p:nvPr/>
            </p:nvSpPr>
            <p:spPr>
              <a:xfrm>
                <a:off x="1404937" y="972924"/>
                <a:ext cx="9531354" cy="4987524"/>
              </a:xfrm>
              <a:prstGeom prst="rect">
                <a:avLst/>
              </a:prstGeom>
              <a:solidFill>
                <a:srgbClr val="039373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18" name="矩形 6">
                <a:extLst>
                  <a:ext uri="{FF2B5EF4-FFF2-40B4-BE49-F238E27FC236}">
                    <a16:creationId xmlns:a16="http://schemas.microsoft.com/office/drawing/2014/main" xmlns="" id="{4D2D8A73-5958-4CA9-8C18-79117A32A0BA}"/>
                  </a:ext>
                </a:extLst>
              </p:cNvPr>
              <p:cNvSpPr/>
              <p:nvPr/>
            </p:nvSpPr>
            <p:spPr>
              <a:xfrm>
                <a:off x="867966" y="5630648"/>
                <a:ext cx="10456068" cy="482200"/>
              </a:xfrm>
              <a:prstGeom prst="rect">
                <a:avLst/>
              </a:prstGeom>
              <a:solidFill>
                <a:srgbClr val="DAA16D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pic>
            <p:nvPicPr>
              <p:cNvPr id="19" name="图片 7">
                <a:extLst>
                  <a:ext uri="{FF2B5EF4-FFF2-40B4-BE49-F238E27FC236}">
                    <a16:creationId xmlns:a16="http://schemas.microsoft.com/office/drawing/2014/main" xmlns="" id="{952F5CC2-6415-4923-BD5E-AE174FE75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100000">
                <a:off x="1584474" y="5080769"/>
                <a:ext cx="971344" cy="972754"/>
              </a:xfrm>
              <a:prstGeom prst="rect">
                <a:avLst/>
              </a:prstGeom>
              <a:ln w="3175">
                <a:noFill/>
              </a:ln>
            </p:spPr>
          </p:pic>
          <p:grpSp>
            <p:nvGrpSpPr>
              <p:cNvPr id="20" name="组合 14">
                <a:extLst>
                  <a:ext uri="{FF2B5EF4-FFF2-40B4-BE49-F238E27FC236}">
                    <a16:creationId xmlns:a16="http://schemas.microsoft.com/office/drawing/2014/main" xmlns="" id="{F2706E31-7374-4494-9075-85C5DD4AE87D}"/>
                  </a:ext>
                </a:extLst>
              </p:cNvPr>
              <p:cNvGrpSpPr/>
              <p:nvPr/>
            </p:nvGrpSpPr>
            <p:grpSpPr>
              <a:xfrm>
                <a:off x="2843213" y="5216309"/>
                <a:ext cx="1014412" cy="414337"/>
                <a:chOff x="2843213" y="5216309"/>
                <a:chExt cx="1014412" cy="414337"/>
              </a:xfrm>
            </p:grpSpPr>
            <p:sp>
              <p:nvSpPr>
                <p:cNvPr id="24" name="圆角矩形 15">
                  <a:extLst>
                    <a:ext uri="{FF2B5EF4-FFF2-40B4-BE49-F238E27FC236}">
                      <a16:creationId xmlns:a16="http://schemas.microsoft.com/office/drawing/2014/main" xmlns="" id="{9F7EE145-FADD-4C02-87F0-C31261414F2E}"/>
                    </a:ext>
                  </a:extLst>
                </p:cNvPr>
                <p:cNvSpPr/>
                <p:nvPr/>
              </p:nvSpPr>
              <p:spPr>
                <a:xfrm>
                  <a:off x="2843213" y="5216311"/>
                  <a:ext cx="1014412" cy="414335"/>
                </a:xfrm>
                <a:prstGeom prst="round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5" name="圆角矩形 16">
                  <a:extLst>
                    <a:ext uri="{FF2B5EF4-FFF2-40B4-BE49-F238E27FC236}">
                      <a16:creationId xmlns:a16="http://schemas.microsoft.com/office/drawing/2014/main" xmlns="" id="{871033FE-A695-40D2-90D4-3AF2430F8954}"/>
                    </a:ext>
                  </a:extLst>
                </p:cNvPr>
                <p:cNvSpPr/>
                <p:nvPr/>
              </p:nvSpPr>
              <p:spPr>
                <a:xfrm>
                  <a:off x="2843213" y="5216309"/>
                  <a:ext cx="1014412" cy="1440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21" name="圆角矩形 17">
                <a:extLst>
                  <a:ext uri="{FF2B5EF4-FFF2-40B4-BE49-F238E27FC236}">
                    <a16:creationId xmlns:a16="http://schemas.microsoft.com/office/drawing/2014/main" xmlns="" id="{C4C57482-C966-466F-BC91-AD6E323C8878}"/>
                  </a:ext>
                </a:extLst>
              </p:cNvPr>
              <p:cNvSpPr/>
              <p:nvPr/>
            </p:nvSpPr>
            <p:spPr>
              <a:xfrm>
                <a:off x="4064370" y="5437766"/>
                <a:ext cx="528638" cy="180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圆角矩形 18">
                <a:extLst>
                  <a:ext uri="{FF2B5EF4-FFF2-40B4-BE49-F238E27FC236}">
                    <a16:creationId xmlns:a16="http://schemas.microsoft.com/office/drawing/2014/main" xmlns="" id="{A0438137-1021-41E5-87A3-A9B9BDEAD67A}"/>
                  </a:ext>
                </a:extLst>
              </p:cNvPr>
              <p:cNvSpPr/>
              <p:nvPr/>
            </p:nvSpPr>
            <p:spPr>
              <a:xfrm>
                <a:off x="4764458" y="5437766"/>
                <a:ext cx="528638" cy="180000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圆角矩形 19">
                <a:extLst>
                  <a:ext uri="{FF2B5EF4-FFF2-40B4-BE49-F238E27FC236}">
                    <a16:creationId xmlns:a16="http://schemas.microsoft.com/office/drawing/2014/main" xmlns="" id="{17CA23F3-DC83-489A-959F-85F9D5705F6E}"/>
                  </a:ext>
                </a:extLst>
              </p:cNvPr>
              <p:cNvSpPr/>
              <p:nvPr/>
            </p:nvSpPr>
            <p:spPr>
              <a:xfrm>
                <a:off x="8536358" y="5437766"/>
                <a:ext cx="528638" cy="1800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pic>
            <p:nvPicPr>
              <p:cNvPr id="26" name="图片 9">
                <a:extLst>
                  <a:ext uri="{FF2B5EF4-FFF2-40B4-BE49-F238E27FC236}">
                    <a16:creationId xmlns:a16="http://schemas.microsoft.com/office/drawing/2014/main" xmlns="" id="{0995AF5A-1FCC-429C-8864-99D7635CD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700000">
                <a:off x="10314923" y="4602419"/>
                <a:ext cx="602779" cy="1767959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p:grpSp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xmlns="" id="{0CF6BCBA-AD53-401E-BF8B-D69CB63C73D3}"/>
                </a:ext>
              </a:extLst>
            </p:cNvPr>
            <p:cNvSpPr txBox="1"/>
            <p:nvPr/>
          </p:nvSpPr>
          <p:spPr>
            <a:xfrm>
              <a:off x="5792854" y="3262717"/>
              <a:ext cx="1702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iCiel Cadena" panose="02000503000000020004" pitchFamily="2" charset="0"/>
                  <a:ea typeface="思源黑体 CN Bold" panose="020B0800000000000000" pitchFamily="34" charset="-122"/>
                </a:rPr>
                <a:t>ÔN TẬP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iCiel Cadena" panose="02000503000000020004" pitchFamily="2" charset="0"/>
                  <a:ea typeface="思源黑体 CN Bold" panose="020B0800000000000000" pitchFamily="34" charset="-122"/>
                </a:rPr>
                <a:t>GIỮA HỌC KÌ I</a:t>
              </a:r>
              <a:endParaRPr lang="zh-CN" altLang="en-US" sz="1400" dirty="0">
                <a:solidFill>
                  <a:schemeClr val="bg1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xmlns="" id="{B24E2581-3429-4FCB-BEFB-B5377DA0315D}"/>
                </a:ext>
              </a:extLst>
            </p:cNvPr>
            <p:cNvSpPr txBox="1"/>
            <p:nvPr/>
          </p:nvSpPr>
          <p:spPr>
            <a:xfrm>
              <a:off x="7086184" y="3939052"/>
              <a:ext cx="1127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bg1"/>
                  </a:solidFill>
                  <a:latin typeface="iCiel Nabila" pitchFamily="2" charset="0"/>
                  <a:ea typeface="思源黑体 CN Bold" panose="020B0800000000000000" pitchFamily="34" charset="-122"/>
                </a:rPr>
                <a:t>Tiết</a:t>
              </a:r>
              <a:r>
                <a:rPr lang="en-US" altLang="zh-CN" sz="1400" dirty="0">
                  <a:solidFill>
                    <a:schemeClr val="bg1"/>
                  </a:solidFill>
                  <a:latin typeface="iCiel Nabila" pitchFamily="2" charset="0"/>
                  <a:ea typeface="思源黑体 CN Bold" panose="020B0800000000000000" pitchFamily="34" charset="-122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latin typeface="iCiel Nabila" pitchFamily="2" charset="0"/>
                  <a:ea typeface="思源黑体 CN Bold" panose="020B0800000000000000" pitchFamily="34" charset="-122"/>
                </a:rPr>
                <a:t>1 - 2</a:t>
              </a:r>
              <a:endParaRPr lang="zh-CN" altLang="en-US" sz="1400" dirty="0">
                <a:solidFill>
                  <a:schemeClr val="bg1"/>
                </a:solidFill>
                <a:latin typeface="iCiel Nabila" pitchFamily="2" charset="0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5E256E4-1A97-4064-9B72-8C9512BC59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0643" y="1350466"/>
            <a:ext cx="3238500" cy="3238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96B6071-F419-47E2-B324-C91EEB2AE2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88" y="413189"/>
            <a:ext cx="3139743" cy="313974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969E7FA-E444-46B2-9DC5-5ED709B5091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8" b="21462"/>
          <a:stretch/>
        </p:blipFill>
        <p:spPr>
          <a:xfrm>
            <a:off x="6920002" y="5001370"/>
            <a:ext cx="3275940" cy="172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50326EC2-8469-40E3-9781-3746133486B9}"/>
              </a:ext>
            </a:extLst>
          </p:cNvPr>
          <p:cNvSpPr txBox="1"/>
          <p:nvPr/>
        </p:nvSpPr>
        <p:spPr>
          <a:xfrm>
            <a:off x="930040" y="239898"/>
            <a:ext cx="549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E9C1C008-3455-4F60-88C4-C2E839C8CED1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7CB7E7-2D0D-4623-B427-CEFC8EE52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7765332" y="432653"/>
            <a:ext cx="3115607" cy="2813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7FB07F-7545-4566-8AEB-75EA329AF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46" y="1102119"/>
            <a:ext cx="2162866" cy="1971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009B74-79F9-4BC2-94FF-0262777FA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53" y="3058182"/>
            <a:ext cx="2697338" cy="3503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8B152A-B238-4A58-B8E9-5306E6634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48" y="4533900"/>
            <a:ext cx="3554373" cy="12678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215AD7D-9EBD-4373-9B51-053C046F43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7" y="3611174"/>
            <a:ext cx="2480929" cy="24809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6353BE6-7C85-4076-AE8C-7FF1467013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7813" y1="10000" x2="56094" y2="36406"/>
                        <a14:foregroundMark x1="69844" y1="7656" x2="69844" y2="12656"/>
                        <a14:foregroundMark x1="69375" y1="7656" x2="6843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3477">
            <a:off x="1249608" y="863154"/>
            <a:ext cx="2286415" cy="22864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0CD9F75-5D07-464A-B627-8AE5F16237E1}"/>
              </a:ext>
            </a:extLst>
          </p:cNvPr>
          <p:cNvGrpSpPr/>
          <p:nvPr/>
        </p:nvGrpSpPr>
        <p:grpSpPr>
          <a:xfrm>
            <a:off x="1579326" y="2721464"/>
            <a:ext cx="1435810" cy="779517"/>
            <a:chOff x="912162" y="1136914"/>
            <a:chExt cx="1435810" cy="77951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155C5EB-FC2F-43C1-9DBF-A788274F9C8D}"/>
                </a:ext>
              </a:extLst>
            </p:cNvPr>
            <p:cNvSpPr/>
            <p:nvPr/>
          </p:nvSpPr>
          <p:spPr>
            <a:xfrm>
              <a:off x="912162" y="1136914"/>
              <a:ext cx="1435810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xmlns="" id="{6B6EF083-3D16-4900-8033-171F98B50F99}"/>
                </a:ext>
              </a:extLst>
            </p:cNvPr>
            <p:cNvSpPr txBox="1"/>
            <p:nvPr/>
          </p:nvSpPr>
          <p:spPr>
            <a:xfrm>
              <a:off x="937562" y="1195007"/>
              <a:ext cx="1310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Kéo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F137348-2914-4F69-90A3-F84474F56A8A}"/>
              </a:ext>
            </a:extLst>
          </p:cNvPr>
          <p:cNvGrpSpPr/>
          <p:nvPr/>
        </p:nvGrpSpPr>
        <p:grpSpPr>
          <a:xfrm>
            <a:off x="5320922" y="2200722"/>
            <a:ext cx="2189916" cy="779517"/>
            <a:chOff x="912162" y="1136914"/>
            <a:chExt cx="2189916" cy="77951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926AAB2-C73B-47AE-A38E-8BB03A0667D9}"/>
                </a:ext>
              </a:extLst>
            </p:cNvPr>
            <p:cNvSpPr/>
            <p:nvPr/>
          </p:nvSpPr>
          <p:spPr>
            <a:xfrm>
              <a:off x="912162" y="1136914"/>
              <a:ext cx="2189916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文本框 22">
              <a:extLst>
                <a:ext uri="{FF2B5EF4-FFF2-40B4-BE49-F238E27FC236}">
                  <a16:creationId xmlns:a16="http://schemas.microsoft.com/office/drawing/2014/main" xmlns="" id="{26178D39-0968-4BBC-B8A5-B53B55C772C3}"/>
                </a:ext>
              </a:extLst>
            </p:cNvPr>
            <p:cNvSpPr txBox="1"/>
            <p:nvPr/>
          </p:nvSpPr>
          <p:spPr>
            <a:xfrm>
              <a:off x="950262" y="1182307"/>
              <a:ext cx="2113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85E3FD4-191D-4700-9D0F-0BDED03694BB}"/>
              </a:ext>
            </a:extLst>
          </p:cNvPr>
          <p:cNvGrpSpPr/>
          <p:nvPr/>
        </p:nvGrpSpPr>
        <p:grpSpPr>
          <a:xfrm>
            <a:off x="8419828" y="3221415"/>
            <a:ext cx="1806614" cy="779517"/>
            <a:chOff x="912162" y="1136914"/>
            <a:chExt cx="1806614" cy="77951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2F532137-651C-4315-87DF-6C57A50777E2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xmlns="" id="{C2F8DBEA-43F3-44C0-B51C-61B7A355B8E7}"/>
                </a:ext>
              </a:extLst>
            </p:cNvPr>
            <p:cNvSpPr txBox="1"/>
            <p:nvPr/>
          </p:nvSpPr>
          <p:spPr>
            <a:xfrm>
              <a:off x="950262" y="1245807"/>
              <a:ext cx="1640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Đồng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36C4751-D20E-4802-BA87-1FE9F85344AD}"/>
              </a:ext>
            </a:extLst>
          </p:cNvPr>
          <p:cNvGrpSpPr/>
          <p:nvPr/>
        </p:nvGrpSpPr>
        <p:grpSpPr>
          <a:xfrm>
            <a:off x="8950027" y="5645830"/>
            <a:ext cx="1387773" cy="779517"/>
            <a:chOff x="912162" y="1136914"/>
            <a:chExt cx="1806614" cy="7795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F9B1CEA2-7B2A-46B8-8F73-BE67EDC0F62F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xmlns="" id="{10A0FE77-3147-4418-A310-8C8350A2DE80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Đĩa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1251E5A-9385-4843-BE36-807076A6E25E}"/>
              </a:ext>
            </a:extLst>
          </p:cNvPr>
          <p:cNvGrpSpPr/>
          <p:nvPr/>
        </p:nvGrpSpPr>
        <p:grpSpPr>
          <a:xfrm>
            <a:off x="1965381" y="5508947"/>
            <a:ext cx="1387773" cy="779517"/>
            <a:chOff x="912162" y="1136914"/>
            <a:chExt cx="1806614" cy="77951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35041553-2C45-48E9-8229-2428A8512DD1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xmlns="" id="{0EC0BC2F-5174-445E-8D0D-0C442C501778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Thìa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E0805F0-2FF5-4377-8019-71B206BCCA56}"/>
              </a:ext>
            </a:extLst>
          </p:cNvPr>
          <p:cNvGrpSpPr/>
          <p:nvPr/>
        </p:nvGrpSpPr>
        <p:grpSpPr>
          <a:xfrm>
            <a:off x="4889389" y="5754723"/>
            <a:ext cx="2697337" cy="779517"/>
            <a:chOff x="861361" y="1136914"/>
            <a:chExt cx="2697337" cy="77951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C57792D1-DECE-49BF-8D25-966551AEC27E}"/>
                </a:ext>
              </a:extLst>
            </p:cNvPr>
            <p:cNvSpPr/>
            <p:nvPr/>
          </p:nvSpPr>
          <p:spPr>
            <a:xfrm>
              <a:off x="912161" y="1136914"/>
              <a:ext cx="2636021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xmlns="" id="{27AED42C-A599-49CA-8F56-891F640C3365}"/>
                </a:ext>
              </a:extLst>
            </p:cNvPr>
            <p:cNvSpPr txBox="1"/>
            <p:nvPr/>
          </p:nvSpPr>
          <p:spPr>
            <a:xfrm>
              <a:off x="861361" y="1207707"/>
              <a:ext cx="2697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Hộp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bút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3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atercolor Pumpkins Minitheme for Marketing by Slidesgo">
  <a:themeElements>
    <a:clrScheme name="Simple Light">
      <a:dk1>
        <a:srgbClr val="441700"/>
      </a:dk1>
      <a:lt1>
        <a:srgbClr val="FAF9EA"/>
      </a:lt1>
      <a:dk2>
        <a:srgbClr val="FEED32"/>
      </a:dk2>
      <a:lt2>
        <a:srgbClr val="FEC13F"/>
      </a:lt2>
      <a:accent1>
        <a:srgbClr val="FA6E28"/>
      </a:accent1>
      <a:accent2>
        <a:srgbClr val="213120"/>
      </a:accent2>
      <a:accent3>
        <a:srgbClr val="96A278"/>
      </a:accent3>
      <a:accent4>
        <a:srgbClr val="706344"/>
      </a:accent4>
      <a:accent5>
        <a:srgbClr val="1C1207"/>
      </a:accent5>
      <a:accent6>
        <a:srgbClr val="BF1D0C"/>
      </a:accent6>
      <a:hlink>
        <a:srgbClr val="4417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2121</TotalTime>
  <Words>678</Words>
  <Application>Microsoft Office PowerPoint</Application>
  <PresentationFormat>Custom</PresentationFormat>
  <Paragraphs>121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8_Office Theme</vt:lpstr>
      <vt:lpstr>Watercolor Pumpkins Minitheme for Marketing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7U010221</cp:lastModifiedBy>
  <cp:revision>219</cp:revision>
  <dcterms:created xsi:type="dcterms:W3CDTF">2019-11-27T07:37:57Z</dcterms:created>
  <dcterms:modified xsi:type="dcterms:W3CDTF">2021-11-02T07:08:12Z</dcterms:modified>
</cp:coreProperties>
</file>