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39" r:id="rId3"/>
    <p:sldMasterId id="2147483752" r:id="rId4"/>
  </p:sldMasterIdLst>
  <p:notesMasterIdLst>
    <p:notesMasterId r:id="rId14"/>
  </p:notesMasterIdLst>
  <p:sldIdLst>
    <p:sldId id="329" r:id="rId5"/>
    <p:sldId id="330" r:id="rId6"/>
    <p:sldId id="331" r:id="rId7"/>
    <p:sldId id="261" r:id="rId8"/>
    <p:sldId id="320" r:id="rId9"/>
    <p:sldId id="321" r:id="rId10"/>
    <p:sldId id="326" r:id="rId11"/>
    <p:sldId id="257" r:id="rId12"/>
    <p:sldId id="327" r:id="rId13"/>
  </p:sldIdLst>
  <p:sldSz cx="12192000" cy="6858000"/>
  <p:notesSz cx="6858000" cy="9144000"/>
  <p:defaultTextStyle>
    <a:defPPr>
      <a:defRPr lang="en-US"/>
    </a:defPPr>
    <a:lvl1pPr marL="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8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6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3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6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5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96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1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53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58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75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15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5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2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8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9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89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6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4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34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21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7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93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90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5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4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6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87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9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3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95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5" y="274601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6" y="1600469"/>
            <a:ext cx="5432125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6" y="3917877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091722"/>
      </p:ext>
    </p:extLst>
  </p:cSld>
  <p:clrMapOvr>
    <a:masterClrMapping/>
  </p:clrMapOvr>
  <p:transition spd="slow" advTm="1000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88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2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81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9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49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2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74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0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252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3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05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1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86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44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01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8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5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2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724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0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10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4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</p:sldLayoutIdLs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4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88" y="3"/>
            <a:ext cx="9636823" cy="549910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77" y="1085369"/>
            <a:ext cx="5740040" cy="2002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158EE5-8FA7-49B8-A8D3-1F214CFCFFBA}"/>
              </a:ext>
            </a:extLst>
          </p:cNvPr>
          <p:cNvSpPr txBox="1"/>
          <p:nvPr/>
        </p:nvSpPr>
        <p:spPr>
          <a:xfrm>
            <a:off x="2225088" y="3019187"/>
            <a:ext cx="8811215" cy="230832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en-US" sz="7200" b="1" dirty="0" err="1">
                <a:solidFill>
                  <a:srgbClr val="FF0000"/>
                </a:solidFill>
              </a:rPr>
              <a:t>Chào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mừng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các</a:t>
            </a:r>
            <a:r>
              <a:rPr lang="en-US" sz="7200" b="1" dirty="0">
                <a:solidFill>
                  <a:srgbClr val="FF0000"/>
                </a:solidFill>
              </a:rPr>
              <a:t> con </a:t>
            </a:r>
            <a:r>
              <a:rPr lang="en-US" sz="7200" b="1" dirty="0" err="1">
                <a:solidFill>
                  <a:srgbClr val="FF0000"/>
                </a:solidFill>
              </a:rPr>
              <a:t>đến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với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tiết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Tiếng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Việt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8" y="830859"/>
            <a:ext cx="1843405" cy="156966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=""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464106" y="2171553"/>
            <a:ext cx="6246511" cy="1938992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581455" y="4250914"/>
            <a:ext cx="3745111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7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1288" y="570472"/>
            <a:ext cx="870371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2234" y="1276967"/>
            <a:ext cx="246869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Tiếng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Việt</a:t>
            </a:r>
            <a:endParaRPr lang="vi-VN" sz="35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6400" y="2006602"/>
            <a:ext cx="9953469" cy="615489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algn="ctr" defTabSz="914332"/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kì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1 + 2)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833318" y="214354"/>
            <a:ext cx="2160993" cy="206210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41" y="52253"/>
            <a:ext cx="7019873" cy="7204667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60" y="362666"/>
            <a:ext cx="2330877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=""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9" y="3419380"/>
            <a:ext cx="2385711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altLang="zh-CN" sz="24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=""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5" y="4679257"/>
            <a:ext cx="2611684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=""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6"/>
            <a:ext cx="1644760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21" y="292682"/>
            <a:ext cx="2022407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361198" y="1047393"/>
            <a:ext cx="1243191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=""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60" y="1633132"/>
            <a:ext cx="1912457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=""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91"/>
            <a:ext cx="1609347" cy="83099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9" y="3131421"/>
            <a:ext cx="1609347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=""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95168" y="2315404"/>
            <a:ext cx="1936613" cy="83099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F6378D0A-C14A-411B-9D54-E035C47CA191}"/>
              </a:ext>
            </a:extLst>
          </p:cNvPr>
          <p:cNvSpPr/>
          <p:nvPr/>
        </p:nvSpPr>
        <p:spPr>
          <a:xfrm>
            <a:off x="279889" y="231108"/>
            <a:ext cx="665095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160205" y="2991901"/>
            <a:ext cx="5181091" cy="10772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=""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160209" y="4235505"/>
            <a:ext cx="5498687" cy="10772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=""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096005" y="720133"/>
            <a:ext cx="5067951" cy="10772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160205" y="5412482"/>
            <a:ext cx="3778507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=""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096000" y="1831493"/>
            <a:ext cx="4350120" cy="10772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91" y="673970"/>
            <a:ext cx="4237744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630889" y="1759563"/>
            <a:ext cx="5609864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5" y="3026985"/>
            <a:ext cx="3427987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=""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41" y="4231061"/>
            <a:ext cx="4478073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7"/>
            <a:ext cx="4603480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7" y="1109949"/>
            <a:ext cx="450950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833318" y="278829"/>
            <a:ext cx="5973887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279889" y="231108"/>
            <a:ext cx="665095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9" y="4982329"/>
            <a:ext cx="4509503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944985" y="3253719"/>
            <a:ext cx="4509503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668329" y="1139250"/>
            <a:ext cx="4509503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1007188" y="4925725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668329" y="2778073"/>
            <a:ext cx="4509503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7" y="1109949"/>
            <a:ext cx="450950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8" y="161833"/>
            <a:ext cx="4069193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iCiel Crocant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13" y="3206725"/>
            <a:ext cx="4509503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60001" y="3206725"/>
            <a:ext cx="4509503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960913" y="4723881"/>
            <a:ext cx="4509503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1" y="4723878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60001" y="1109949"/>
            <a:ext cx="4509503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=""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265673" y="2252434"/>
            <a:ext cx="1607651" cy="2472231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=""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01" y="4560117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=""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4500429"/>
            <a:ext cx="2380155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=""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7" y="863605"/>
            <a:ext cx="2377359" cy="2474831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=""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89" y="2175176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=""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31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4" y="442154"/>
            <a:ext cx="5434965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8"/>
            <a:ext cx="9445416" cy="836765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3" y="4689276"/>
            <a:ext cx="6525803" cy="836765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4"/>
            <a:ext cx="9445416" cy="1581199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1" y="3345365"/>
            <a:ext cx="4761571" cy="3800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9" y="2362203"/>
            <a:ext cx="7633147" cy="156966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557</Words>
  <Application>Microsoft Office PowerPoint</Application>
  <PresentationFormat>Custom</PresentationFormat>
  <Paragraphs>68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7U010221</cp:lastModifiedBy>
  <cp:revision>171</cp:revision>
  <dcterms:created xsi:type="dcterms:W3CDTF">2019-11-27T07:37:57Z</dcterms:created>
  <dcterms:modified xsi:type="dcterms:W3CDTF">2021-11-01T13:23:47Z</dcterms:modified>
</cp:coreProperties>
</file>