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8" r:id="rId2"/>
  </p:sldMasterIdLst>
  <p:notesMasterIdLst>
    <p:notesMasterId r:id="rId25"/>
  </p:notesMasterIdLst>
  <p:sldIdLst>
    <p:sldId id="310" r:id="rId3"/>
    <p:sldId id="336" r:id="rId4"/>
    <p:sldId id="315" r:id="rId5"/>
    <p:sldId id="335" r:id="rId6"/>
    <p:sldId id="345" r:id="rId7"/>
    <p:sldId id="318" r:id="rId8"/>
    <p:sldId id="346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319" r:id="rId17"/>
    <p:sldId id="338" r:id="rId18"/>
    <p:sldId id="339" r:id="rId19"/>
    <p:sldId id="341" r:id="rId20"/>
    <p:sldId id="342" r:id="rId21"/>
    <p:sldId id="328" r:id="rId22"/>
    <p:sldId id="344" r:id="rId23"/>
    <p:sldId id="289" r:id="rId24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8" autoAdjust="0"/>
    <p:restoredTop sz="87634" autoAdjust="0"/>
  </p:normalViewPr>
  <p:slideViewPr>
    <p:cSldViewPr>
      <p:cViewPr>
        <p:scale>
          <a:sx n="75" d="100"/>
          <a:sy n="75" d="100"/>
        </p:scale>
        <p:origin x="-1134" y="3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0A33B7-AF4D-474F-9EC0-B25E3F817308}" type="datetimeFigureOut">
              <a:rPr lang="vi-VN" smtClean="0"/>
              <a:pPr/>
              <a:t>20/11/2021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DDB5A-D4A0-4B5D-BF38-2547B53931C5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56899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48F1D-35A5-4DE7-B2B9-502D748A8073}" type="datetimeFigureOut">
              <a:rPr lang="vi-VN" smtClean="0"/>
              <a:pPr/>
              <a:t>20/11/2021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4162-F1E0-4999-9960-8036E9C0FB5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362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48F1D-35A5-4DE7-B2B9-502D748A8073}" type="datetimeFigureOut">
              <a:rPr lang="vi-VN" smtClean="0"/>
              <a:pPr/>
              <a:t>20/11/2021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4162-F1E0-4999-9960-8036E9C0FB5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22121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48F1D-35A5-4DE7-B2B9-502D748A8073}" type="datetimeFigureOut">
              <a:rPr lang="vi-VN" smtClean="0"/>
              <a:pPr/>
              <a:t>20/11/2021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4162-F1E0-4999-9960-8036E9C0FB5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889985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081516-CAA9-4984-AD68-C8CF53E73E1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055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340E12-A310-479F-90B8-E9DF4251144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185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EB9152-B3B3-4A4C-993E-414D8BF6637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1021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3F107-C259-4A57-AFE9-960E02CCC21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1645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84D63-2EAB-4E6A-8FDA-758A1710198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8924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9720D-8441-4486-8AD3-BC8DCA80CAF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8896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B6531C-5C17-4EEF-9121-082506BD697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3916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CBFCD5-D05B-42B6-B91D-100D6F5F396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040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48F1D-35A5-4DE7-B2B9-502D748A8073}" type="datetimeFigureOut">
              <a:rPr lang="vi-VN" smtClean="0"/>
              <a:pPr/>
              <a:t>20/11/2021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4162-F1E0-4999-9960-8036E9C0FB5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804551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B836B-B185-4E90-8873-8871D9C2DA5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5666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FE9CD9-FFA7-4D6A-9890-9A29AC2C6C4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5684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F31AC-EEF1-48B8-9870-87F8144F516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1618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3741E-D3D9-4082-966D-A157DC6E631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507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48F1D-35A5-4DE7-B2B9-502D748A8073}" type="datetimeFigureOut">
              <a:rPr lang="vi-VN" smtClean="0"/>
              <a:pPr/>
              <a:t>20/11/2021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4162-F1E0-4999-9960-8036E9C0FB5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72056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48F1D-35A5-4DE7-B2B9-502D748A8073}" type="datetimeFigureOut">
              <a:rPr lang="vi-VN" smtClean="0"/>
              <a:pPr/>
              <a:t>20/11/2021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4162-F1E0-4999-9960-8036E9C0FB5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35486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48F1D-35A5-4DE7-B2B9-502D748A8073}" type="datetimeFigureOut">
              <a:rPr lang="vi-VN" smtClean="0"/>
              <a:pPr/>
              <a:t>20/11/2021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4162-F1E0-4999-9960-8036E9C0FB5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28561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48F1D-35A5-4DE7-B2B9-502D748A8073}" type="datetimeFigureOut">
              <a:rPr lang="vi-VN" smtClean="0"/>
              <a:pPr/>
              <a:t>20/11/2021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4162-F1E0-4999-9960-8036E9C0FB5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37415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48F1D-35A5-4DE7-B2B9-502D748A8073}" type="datetimeFigureOut">
              <a:rPr lang="vi-VN" smtClean="0"/>
              <a:pPr/>
              <a:t>20/11/2021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4162-F1E0-4999-9960-8036E9C0FB5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86846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48F1D-35A5-4DE7-B2B9-502D748A8073}" type="datetimeFigureOut">
              <a:rPr lang="vi-VN" smtClean="0"/>
              <a:pPr/>
              <a:t>20/11/2021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4162-F1E0-4999-9960-8036E9C0FB5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65996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48F1D-35A5-4DE7-B2B9-502D748A8073}" type="datetimeFigureOut">
              <a:rPr lang="vi-VN" smtClean="0"/>
              <a:pPr/>
              <a:t>20/11/2021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4162-F1E0-4999-9960-8036E9C0FB5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36907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48F1D-35A5-4DE7-B2B9-502D748A8073}" type="datetimeFigureOut">
              <a:rPr lang="vi-VN" smtClean="0"/>
              <a:pPr/>
              <a:t>20/11/2021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04162-F1E0-4999-9960-8036E9C0FB5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23330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9F3446-F508-4B93-A4C4-E5F5250DC30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27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11202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28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561" y="4011217"/>
            <a:ext cx="2593181" cy="1944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850" y="4040981"/>
            <a:ext cx="2591991" cy="1944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26" y="4011217"/>
            <a:ext cx="2593181" cy="1944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05838" y="1340768"/>
            <a:ext cx="7618259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</a:t>
            </a:r>
            <a:r>
              <a:rPr lang="vi-VN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 CON ĐẾN VỚI TIẾT </a:t>
            </a:r>
            <a:r>
              <a:rPr lang="vi-VN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ĐẠO ĐỨC</a:t>
            </a:r>
            <a:endParaRPr lang="en-US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unname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4" y="790575"/>
            <a:ext cx="800100" cy="801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24875" y="538162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23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476"/>
    </mc:Choice>
    <mc:Fallback xmlns="">
      <p:transition spd="slow" advTm="124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35337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00200"/>
            <a:ext cx="7162800" cy="4564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054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35337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49035"/>
            <a:ext cx="7315199" cy="4588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877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35337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71600"/>
            <a:ext cx="7054949" cy="4945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317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35337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43" y="1347664"/>
            <a:ext cx="7360915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166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ave 6"/>
          <p:cNvSpPr/>
          <p:nvPr/>
        </p:nvSpPr>
        <p:spPr>
          <a:xfrm>
            <a:off x="1447800" y="20782"/>
            <a:ext cx="7467600" cy="1198418"/>
          </a:xfrm>
          <a:prstGeom prst="wav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.VnAvant" pitchFamily="34" charset="0"/>
              </a:rPr>
              <a:t>KÓ </a:t>
            </a:r>
            <a:r>
              <a:rPr lang="en-US" sz="2400" b="1" dirty="0" err="1" smtClean="0">
                <a:latin typeface=".VnAvant" pitchFamily="34" charset="0"/>
              </a:rPr>
              <a:t>cho</a:t>
            </a:r>
            <a:r>
              <a:rPr lang="en-US" sz="2400" b="1" dirty="0" smtClean="0">
                <a:latin typeface=".VnAvant" pitchFamily="34" charset="0"/>
              </a:rPr>
              <a:t> </a:t>
            </a:r>
            <a:r>
              <a:rPr lang="en-US" sz="2400" b="1" dirty="0" err="1" smtClean="0">
                <a:latin typeface=".VnAvant" pitchFamily="34" charset="0"/>
              </a:rPr>
              <a:t>nhau</a:t>
            </a:r>
            <a:r>
              <a:rPr lang="en-US" sz="2400" b="1" dirty="0" smtClean="0">
                <a:latin typeface=".VnAvant" pitchFamily="34" charset="0"/>
              </a:rPr>
              <a:t> </a:t>
            </a:r>
            <a:r>
              <a:rPr lang="en-US" sz="2400" b="1" dirty="0" err="1" smtClean="0">
                <a:latin typeface=".VnAvant" pitchFamily="34" charset="0"/>
              </a:rPr>
              <a:t>nghe</a:t>
            </a:r>
            <a:r>
              <a:rPr lang="en-US" sz="2400" b="1" dirty="0" smtClean="0">
                <a:latin typeface=".VnAvant" pitchFamily="34" charset="0"/>
              </a:rPr>
              <a:t> </a:t>
            </a:r>
            <a:r>
              <a:rPr lang="en-US" sz="2400" b="1" dirty="0" err="1" smtClean="0">
                <a:latin typeface=".VnAvant" pitchFamily="34" charset="0"/>
              </a:rPr>
              <a:t>c¸c</a:t>
            </a:r>
            <a:r>
              <a:rPr lang="en-US" sz="2400" b="1" dirty="0" smtClean="0">
                <a:latin typeface=".VnAvant" pitchFamily="34" charset="0"/>
              </a:rPr>
              <a:t> </a:t>
            </a:r>
            <a:r>
              <a:rPr lang="en-US" sz="2400" b="1" dirty="0" err="1" smtClean="0">
                <a:latin typeface=".VnAvant" pitchFamily="34" charset="0"/>
              </a:rPr>
              <a:t>bøc</a:t>
            </a:r>
            <a:r>
              <a:rPr lang="en-US" sz="2400" b="1" dirty="0" smtClean="0">
                <a:latin typeface=".VnAvant" pitchFamily="34" charset="0"/>
              </a:rPr>
              <a:t> </a:t>
            </a:r>
            <a:r>
              <a:rPr lang="en-US" sz="2400" b="1" dirty="0" err="1" smtClean="0">
                <a:latin typeface=".VnAvant" pitchFamily="34" charset="0"/>
              </a:rPr>
              <a:t>tranh</a:t>
            </a:r>
            <a:r>
              <a:rPr lang="en-US" sz="2400" b="1" dirty="0" smtClean="0">
                <a:latin typeface=".VnAvant" pitchFamily="34" charset="0"/>
              </a:rPr>
              <a:t> </a:t>
            </a:r>
            <a:r>
              <a:rPr lang="en-US" sz="2400" b="1" dirty="0" err="1" smtClean="0">
                <a:latin typeface=".VnAvant" pitchFamily="34" charset="0"/>
              </a:rPr>
              <a:t>vÏ</a:t>
            </a:r>
            <a:r>
              <a:rPr lang="en-US" sz="2400" b="1" dirty="0" smtClean="0">
                <a:latin typeface=".VnAvant" pitchFamily="34" charset="0"/>
              </a:rPr>
              <a:t> g×?</a:t>
            </a:r>
            <a:endParaRPr lang="en-US" sz="2400" b="1" dirty="0">
              <a:latin typeface=".VnAvant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54" y="1566342"/>
            <a:ext cx="7925282" cy="5195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670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18762"/>
            <a:ext cx="8856984" cy="5513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D:\Dao Duc 1 moi\Package - Lesson\Data\image_paste_2007091608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68" y="-36925"/>
            <a:ext cx="2551939" cy="80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364656"/>
            <a:ext cx="74129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b. </a:t>
            </a:r>
            <a:r>
              <a:rPr lang="en-US" sz="2800" dirty="0" err="1" smtClean="0"/>
              <a:t>Tìm</a:t>
            </a:r>
            <a:r>
              <a:rPr lang="en-US" sz="2800" dirty="0" smtClean="0"/>
              <a:t> </a:t>
            </a:r>
            <a:r>
              <a:rPr lang="en-US" sz="2800" dirty="0" err="1" smtClean="0"/>
              <a:t>hiểu</a:t>
            </a:r>
            <a:r>
              <a:rPr lang="en-US" sz="2800" dirty="0" smtClean="0"/>
              <a:t> </a:t>
            </a:r>
            <a:r>
              <a:rPr lang="en-US" sz="2800" dirty="0" err="1" smtClean="0"/>
              <a:t>những</a:t>
            </a:r>
            <a:r>
              <a:rPr lang="en-US" sz="2800" dirty="0" smtClean="0"/>
              <a:t> </a:t>
            </a:r>
            <a:r>
              <a:rPr lang="en-US" sz="2800" dirty="0" err="1" smtClean="0"/>
              <a:t>cách</a:t>
            </a:r>
            <a:r>
              <a:rPr lang="en-US" sz="2800" dirty="0" smtClean="0"/>
              <a:t> </a:t>
            </a:r>
            <a:r>
              <a:rPr lang="en-US" sz="2800" dirty="0" err="1" smtClean="0"/>
              <a:t>để</a:t>
            </a:r>
            <a:r>
              <a:rPr lang="en-US" sz="2800" dirty="0" smtClean="0"/>
              <a:t> </a:t>
            </a:r>
            <a:r>
              <a:rPr lang="en-US" sz="2800" dirty="0" err="1" smtClean="0"/>
              <a:t>em</a:t>
            </a:r>
            <a:r>
              <a:rPr lang="en-US" sz="2800" dirty="0" smtClean="0"/>
              <a:t> </a:t>
            </a:r>
            <a:r>
              <a:rPr lang="en-US" sz="2800" dirty="0" err="1" smtClean="0"/>
              <a:t>tự</a:t>
            </a:r>
            <a:r>
              <a:rPr lang="en-US" sz="2800" dirty="0" smtClean="0"/>
              <a:t> </a:t>
            </a:r>
            <a:r>
              <a:rPr lang="en-US" sz="2800" dirty="0" err="1" smtClean="0"/>
              <a:t>làm</a:t>
            </a:r>
            <a:r>
              <a:rPr lang="en-US" sz="2800" dirty="0" smtClean="0"/>
              <a:t> </a:t>
            </a:r>
            <a:r>
              <a:rPr lang="en-US" sz="2800" dirty="0" err="1" smtClean="0"/>
              <a:t>tốt</a:t>
            </a:r>
            <a:r>
              <a:rPr lang="en-US" sz="2800" dirty="0" smtClean="0"/>
              <a:t> </a:t>
            </a:r>
            <a:r>
              <a:rPr lang="en-US" sz="2800" dirty="0" err="1" smtClean="0"/>
              <a:t>việc</a:t>
            </a:r>
            <a:endParaRPr lang="en-US" sz="2800" dirty="0" smtClean="0"/>
          </a:p>
          <a:p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mình</a:t>
            </a:r>
            <a:r>
              <a:rPr lang="en-US" sz="2800" dirty="0" smtClean="0"/>
              <a:t> qua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tranh</a:t>
            </a:r>
            <a:r>
              <a:rPr lang="en-US" sz="2800" dirty="0" smtClean="0"/>
              <a:t> </a:t>
            </a:r>
            <a:r>
              <a:rPr lang="en-US" sz="2800" dirty="0" err="1" smtClean="0"/>
              <a:t>dưới</a:t>
            </a:r>
            <a:r>
              <a:rPr lang="en-US" sz="2800" dirty="0" smtClean="0"/>
              <a:t> </a:t>
            </a:r>
            <a:r>
              <a:rPr lang="en-US" sz="2800" dirty="0" err="1" smtClean="0"/>
              <a:t>đây</a:t>
            </a:r>
            <a:r>
              <a:rPr lang="en-US" sz="2800" dirty="0" smtClean="0"/>
              <a:t>: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8355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24744"/>
            <a:ext cx="2098576" cy="892696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a. </a:t>
            </a:r>
            <a:r>
              <a:rPr lang="en-US" b="1" dirty="0" err="1" smtClean="0">
                <a:solidFill>
                  <a:schemeClr val="accent1"/>
                </a:solidFill>
              </a:rPr>
              <a:t>Đóng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b="1" dirty="0" err="1" smtClean="0">
                <a:solidFill>
                  <a:schemeClr val="accent1"/>
                </a:solidFill>
              </a:rPr>
              <a:t>vai</a:t>
            </a:r>
            <a:endParaRPr lang="vi-VN" b="1" dirty="0">
              <a:solidFill>
                <a:schemeClr val="accent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3064272" y="1459632"/>
            <a:ext cx="3168352" cy="9144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/>
              <a:t>Tình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huống</a:t>
            </a:r>
            <a:r>
              <a:rPr lang="en-US" sz="2800" b="1" dirty="0" smtClean="0"/>
              <a:t> 1</a:t>
            </a:r>
            <a:endParaRPr lang="vi-VN" sz="2800" b="1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374032"/>
            <a:ext cx="7571461" cy="4481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7" y="14518"/>
            <a:ext cx="3162939" cy="1038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6666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07704" y="274638"/>
            <a:ext cx="4248472" cy="994122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2</a:t>
            </a:r>
            <a:endParaRPr lang="vi-VN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1" y="1628800"/>
            <a:ext cx="8965526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521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7776864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0" y="29096"/>
            <a:ext cx="9478888" cy="1405880"/>
          </a:xfrm>
          <a:prstGeom prst="rect">
            <a:avLst/>
          </a:prstGeom>
        </p:spPr>
        <p:txBody>
          <a:bodyPr/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10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0">
              <a:buFontTx/>
              <a:buNone/>
            </a:pP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endParaRPr lang="en-US" sz="2800" b="1" kern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1" indent="0">
              <a:buFontTx/>
              <a:buNone/>
            </a:pP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vi-VN" sz="2800" b="1" i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1196752"/>
            <a:ext cx="9478888" cy="576064"/>
          </a:xfrm>
          <a:prstGeom prst="rect">
            <a:avLst/>
          </a:prstGeom>
        </p:spPr>
        <p:txBody>
          <a:bodyPr/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10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0">
              <a:buFontTx/>
              <a:buNone/>
            </a:pP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vi-VN" sz="2800" b="1" i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965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87" y="620688"/>
            <a:ext cx="7591425" cy="52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590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8280920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298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6" y="1052736"/>
            <a:ext cx="9108020" cy="579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D:\Dao Duc 1 moi\Package - Lesson\Data\image_paste_2007101009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8" y="38088"/>
            <a:ext cx="3495441" cy="1014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26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37606" y="587832"/>
            <a:ext cx="8268788" cy="1123404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US" sz="4800" b="1" kern="0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 KHUYÊN</a:t>
            </a:r>
          </a:p>
        </p:txBody>
      </p:sp>
      <p:sp>
        <p:nvSpPr>
          <p:cNvPr id="4" name="Rectangle 3"/>
          <p:cNvSpPr/>
          <p:nvPr/>
        </p:nvSpPr>
        <p:spPr>
          <a:xfrm>
            <a:off x="1331640" y="1835448"/>
            <a:ext cx="69847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endParaRPr lang="en-US" sz="4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endParaRPr lang="en-US" sz="4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endParaRPr lang="en-US" sz="4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Chớ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36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Callout 6"/>
          <p:cNvSpPr/>
          <p:nvPr/>
        </p:nvSpPr>
        <p:spPr>
          <a:xfrm>
            <a:off x="1331640" y="162141"/>
            <a:ext cx="7812360" cy="2489845"/>
          </a:xfrm>
          <a:prstGeom prst="wedgeEllipse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 err="1">
                <a:latin typeface="UTM Avo" panose="02040603050506020204" pitchFamily="18" charset="0"/>
                <a:cs typeface="Times New Roman" pitchFamily="18" charset="0"/>
              </a:rPr>
              <a:t>Cảm</a:t>
            </a:r>
            <a:r>
              <a:rPr lang="en-US" sz="4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UTM Avo" panose="02040603050506020204" pitchFamily="18" charset="0"/>
                <a:cs typeface="Times New Roman" pitchFamily="18" charset="0"/>
              </a:rPr>
              <a:t>ơn</a:t>
            </a:r>
            <a:r>
              <a:rPr lang="en-US" sz="4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UTM Avo" panose="02040603050506020204" pitchFamily="18" charset="0"/>
                <a:cs typeface="Times New Roman" pitchFamily="18" charset="0"/>
              </a:rPr>
              <a:t>các</a:t>
            </a:r>
            <a:r>
              <a:rPr lang="en-US" sz="4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UTM Avo" panose="02040603050506020204" pitchFamily="18" charset="0"/>
                <a:cs typeface="Times New Roman" pitchFamily="18" charset="0"/>
              </a:rPr>
              <a:t>bạn</a:t>
            </a:r>
            <a:r>
              <a:rPr lang="en-US" sz="4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UTM Avo" panose="02040603050506020204" pitchFamily="18" charset="0"/>
                <a:cs typeface="Times New Roman" pitchFamily="18" charset="0"/>
              </a:rPr>
              <a:t>nhé</a:t>
            </a:r>
            <a:r>
              <a:rPr lang="en-US" sz="4400" dirty="0">
                <a:latin typeface="UTM Avo" panose="02040603050506020204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9" name="Picture 2" descr="Kết quả hình ảnh cho nhà thám hiểm cartoon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00" r="20209"/>
          <a:stretch/>
        </p:blipFill>
        <p:spPr bwMode="auto">
          <a:xfrm>
            <a:off x="683568" y="2060848"/>
            <a:ext cx="3056472" cy="495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462" r="996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036" y="2924944"/>
            <a:ext cx="4765711" cy="3933055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>
            <a:off x="1361232" y="162141"/>
            <a:ext cx="7812360" cy="2489845"/>
          </a:xfrm>
          <a:prstGeom prst="wedgeEllipse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 err="1">
                <a:latin typeface="UTM Avo" panose="02040603050506020204" pitchFamily="18" charset="0"/>
                <a:cs typeface="Times New Roman" pitchFamily="18" charset="0"/>
              </a:rPr>
              <a:t>Cảm</a:t>
            </a:r>
            <a:r>
              <a:rPr lang="en-US" sz="4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UTM Avo" panose="02040603050506020204" pitchFamily="18" charset="0"/>
                <a:cs typeface="Times New Roman" pitchFamily="18" charset="0"/>
              </a:rPr>
              <a:t>ơn</a:t>
            </a:r>
            <a:r>
              <a:rPr lang="en-US" sz="4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UTM Avo" panose="02040603050506020204" pitchFamily="18" charset="0"/>
                <a:cs typeface="Times New Roman" pitchFamily="18" charset="0"/>
              </a:rPr>
              <a:t>các</a:t>
            </a:r>
            <a:r>
              <a:rPr lang="en-US" sz="4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UTM Avo" panose="02040603050506020204" pitchFamily="18" charset="0"/>
                <a:cs typeface="Times New Roman" pitchFamily="18" charset="0"/>
              </a:rPr>
              <a:t>bạn</a:t>
            </a:r>
            <a:r>
              <a:rPr lang="en-US" sz="4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UTM Avo" panose="02040603050506020204" pitchFamily="18" charset="0"/>
                <a:cs typeface="Times New Roman" pitchFamily="18" charset="0"/>
              </a:rPr>
              <a:t>nhé</a:t>
            </a:r>
            <a:r>
              <a:rPr lang="en-US" sz="4400" dirty="0">
                <a:latin typeface="UTM Avo" panose="02040603050506020204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" name="Picture 2" descr="Kết quả hình ảnh cho nhà thám hiểm cartoon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00" r="20209"/>
          <a:stretch/>
        </p:blipFill>
        <p:spPr bwMode="auto">
          <a:xfrm>
            <a:off x="713160" y="2060848"/>
            <a:ext cx="3056472" cy="495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462" r="996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628" y="2924944"/>
            <a:ext cx="4765711" cy="3933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52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708920"/>
            <a:ext cx="8507288" cy="1252734"/>
          </a:xfrm>
        </p:spPr>
        <p:txBody>
          <a:bodyPr/>
          <a:lstStyle/>
          <a:p>
            <a:pPr marL="342900" lvl="1" indent="0">
              <a:buNone/>
            </a:pP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EM TỰ GIÁC LÀM VIỆC CỦA MÌNH</a:t>
            </a:r>
            <a:endParaRPr lang="vi-VN" sz="3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419872" y="1001168"/>
            <a:ext cx="2448272" cy="914400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6</a:t>
            </a:r>
            <a:endParaRPr lang="vi-VN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070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36" y="260648"/>
            <a:ext cx="2376264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67136"/>
            <a:ext cx="9144000" cy="4941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0" y="1340768"/>
            <a:ext cx="9478888" cy="1252734"/>
          </a:xfrm>
          <a:prstGeom prst="rect">
            <a:avLst/>
          </a:prstGeom>
        </p:spPr>
        <p:txBody>
          <a:bodyPr/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10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0">
              <a:buFontTx/>
              <a:buNone/>
            </a:pPr>
            <a:r>
              <a:rPr lang="en-US" sz="3200" b="1" kern="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b="1" kern="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b="1" kern="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kern="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200" b="1" kern="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i="1" kern="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3200" b="1" i="1" kern="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kern="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3200" b="1" i="1" kern="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kern="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i="1" kern="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i="1" kern="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3200" b="1" i="1" kern="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kern="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b="1" i="1" kern="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kern="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endParaRPr lang="vi-VN" sz="3200" b="1" i="1" kern="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852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35337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11516"/>
            <a:ext cx="7239000" cy="5513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721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Dao Duc 1 moi\Package - Lesson\Data\screenshot_159427082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3339556" cy="1032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1043608" y="1266776"/>
            <a:ext cx="9478888" cy="626367"/>
          </a:xfrm>
          <a:prstGeom prst="rect">
            <a:avLst/>
          </a:prstGeom>
        </p:spPr>
        <p:txBody>
          <a:bodyPr/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10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0">
              <a:buFontTx/>
              <a:buNone/>
            </a:pP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vi-VN" sz="3200" b="1" i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0" y="2492896"/>
            <a:ext cx="9478888" cy="936104"/>
          </a:xfrm>
          <a:prstGeom prst="rect">
            <a:avLst/>
          </a:prstGeom>
        </p:spPr>
        <p:txBody>
          <a:bodyPr/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10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0">
              <a:buFontTx/>
              <a:buNone/>
            </a:pP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-Theo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2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3200" b="1" i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-26640" y="3717031"/>
            <a:ext cx="9478888" cy="626367"/>
          </a:xfrm>
          <a:prstGeom prst="rect">
            <a:avLst/>
          </a:prstGeom>
        </p:spPr>
        <p:txBody>
          <a:bodyPr/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10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0">
              <a:buFontTx/>
              <a:buNone/>
            </a:pP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endParaRPr lang="vi-VN" sz="3200" b="1" i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-31948" y="4485580"/>
            <a:ext cx="9478888" cy="626367"/>
          </a:xfrm>
          <a:prstGeom prst="rect">
            <a:avLst/>
          </a:prstGeom>
        </p:spPr>
        <p:txBody>
          <a:bodyPr/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10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0">
              <a:buFontTx/>
              <a:buNone/>
            </a:pP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3200" b="1" i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19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0" y="-99392"/>
            <a:ext cx="913518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055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35337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95400"/>
            <a:ext cx="7393632" cy="5373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944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35337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281" y="1417275"/>
            <a:ext cx="6949398" cy="4866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251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</TotalTime>
  <Words>189</Words>
  <Application>Microsoft Office PowerPoint</Application>
  <PresentationFormat>On-screen Show (4:3)</PresentationFormat>
  <Paragraphs>25</Paragraphs>
  <Slides>22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Office Theme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Tình huống 2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abc</dc:creator>
  <cp:lastModifiedBy>Vui</cp:lastModifiedBy>
  <cp:revision>126</cp:revision>
  <dcterms:created xsi:type="dcterms:W3CDTF">2020-02-15T03:55:30Z</dcterms:created>
  <dcterms:modified xsi:type="dcterms:W3CDTF">2021-11-20T13:20:31Z</dcterms:modified>
</cp:coreProperties>
</file>