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6"/>
  </p:notesMasterIdLst>
  <p:sldIdLst>
    <p:sldId id="365" r:id="rId2"/>
    <p:sldId id="366" r:id="rId3"/>
    <p:sldId id="358" r:id="rId4"/>
    <p:sldId id="357" r:id="rId5"/>
    <p:sldId id="367" r:id="rId6"/>
    <p:sldId id="257" r:id="rId7"/>
    <p:sldId id="353" r:id="rId8"/>
    <p:sldId id="360" r:id="rId9"/>
    <p:sldId id="361" r:id="rId10"/>
    <p:sldId id="351" r:id="rId11"/>
    <p:sldId id="352" r:id="rId12"/>
    <p:sldId id="363" r:id="rId13"/>
    <p:sldId id="323" r:id="rId14"/>
    <p:sldId id="368" r:id="rId15"/>
    <p:sldId id="369" r:id="rId16"/>
    <p:sldId id="337" r:id="rId17"/>
    <p:sldId id="364" r:id="rId18"/>
    <p:sldId id="370" r:id="rId19"/>
    <p:sldId id="345" r:id="rId20"/>
    <p:sldId id="371" r:id="rId21"/>
    <p:sldId id="372" r:id="rId22"/>
    <p:sldId id="374" r:id="rId23"/>
    <p:sldId id="375" r:id="rId24"/>
    <p:sldId id="373" r:id="rId25"/>
  </p:sldIdLst>
  <p:sldSz cx="9144000" cy="5715000" type="screen16x10"/>
  <p:notesSz cx="6858000" cy="9144000"/>
  <p:embeddedFontLst>
    <p:embeddedFont>
      <p:font typeface=".VnAvant" panose="020B7200000000000000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宋体" panose="02010600030101010101" pitchFamily="2" charset="-122"/>
      <p:regular r:id="rId35"/>
    </p:embeddedFont>
    <p:embeddedFont>
      <p:font typeface="Century Gothic" panose="020B0502020202020204" pitchFamily="34" charset="0"/>
      <p:regular r:id="rId36"/>
      <p:bold r:id="rId37"/>
      <p:italic r:id="rId38"/>
      <p:boldItalic r:id="rId39"/>
    </p:embeddedFont>
    <p:embeddedFont>
      <p:font typeface="Tahoma" panose="020B0604030504040204" pitchFamily="34" charset="0"/>
      <p:regular r:id="rId40"/>
      <p:bold r:id="rId41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00"/>
    <a:srgbClr val="FFFFCC"/>
    <a:srgbClr val="99FFCC"/>
    <a:srgbClr val="CCFFFF"/>
    <a:srgbClr val="3333FF"/>
    <a:srgbClr val="FFCCFF"/>
    <a:srgbClr val="FF99CC"/>
    <a:srgbClr val="FFFF99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1" autoAdjust="0"/>
    <p:restoredTop sz="88434" autoAdjust="0"/>
  </p:normalViewPr>
  <p:slideViewPr>
    <p:cSldViewPr snapToGrid="0">
      <p:cViewPr>
        <p:scale>
          <a:sx n="66" d="100"/>
          <a:sy n="66" d="100"/>
        </p:scale>
        <p:origin x="-1674" y="-30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09/11/2021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vần</a:t>
            </a:r>
            <a:r>
              <a:rPr lang="en-US" baseline="0" dirty="0" smtClean="0"/>
              <a:t> op­. </a:t>
            </a:r>
            <a:r>
              <a:rPr lang="en-US" baseline="0" dirty="0" err="1" smtClean="0"/>
              <a:t>Muốn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vần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vần</a:t>
            </a:r>
            <a:r>
              <a:rPr lang="en-US" baseline="0" dirty="0" smtClean="0"/>
              <a:t> op­. </a:t>
            </a:r>
            <a:r>
              <a:rPr lang="en-US" baseline="0" dirty="0" err="1" smtClean="0"/>
              <a:t>Muốn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1"/>
            <a:ext cx="4038600" cy="18216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282158"/>
            <a:ext cx="4038600" cy="1822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fld id="{C91BDDEE-AC63-44B8-94EC-FCB0EBBC2A3F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178736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8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6" y="4028517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777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5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556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"/>
            <a:ext cx="9144002" cy="57150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1" y="767298"/>
            <a:ext cx="750810" cy="7508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877748" y="767298"/>
            <a:ext cx="417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20071" y="1811962"/>
            <a:ext cx="8103861" cy="1059674"/>
          </a:xfrm>
          <a:prstGeom prst="rect">
            <a:avLst/>
          </a:prstGeom>
          <a:noFill/>
        </p:spPr>
        <p:txBody>
          <a:bodyPr wrap="square" lIns="74066" tIns="37033" rIns="74066" bIns="37033">
            <a:spAutoFit/>
          </a:bodyPr>
          <a:lstStyle/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EM HỌC SINH</a:t>
            </a:r>
          </a:p>
          <a:p>
            <a:pPr algn="ctr"/>
            <a:r>
              <a:rPr lang="en-US" sz="320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</p:spTree>
    <p:extLst>
      <p:ext uri="{BB962C8B-B14F-4D97-AF65-F5344CB8AC3E}">
        <p14:creationId xmlns:p14="http://schemas.microsoft.com/office/powerpoint/2010/main" val="21758006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56029"/>
            <a:ext cx="85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nµo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?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nµo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</a:rPr>
              <a:t>op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?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33534" y="3384326"/>
            <a:ext cx="297083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äp</a:t>
            </a:r>
            <a:r>
              <a:rPr lang="en-US" sz="4000" b="1" dirty="0" smtClean="0">
                <a:latin typeface=".VnAvant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hæ</a:t>
            </a:r>
            <a:r>
              <a:rPr lang="en-US" sz="4000" b="1" dirty="0" smtClean="0">
                <a:latin typeface=".VnAvant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48272" y="3349386"/>
            <a:ext cx="2786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>
                <a:latin typeface=".VnAvant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ãm</a:t>
            </a:r>
            <a:r>
              <a:rPr lang="en-US" sz="4000" b="1" dirty="0" smtClean="0"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tre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474274" y="3320356"/>
            <a:ext cx="260418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ch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ám</a:t>
            </a:r>
            <a:r>
              <a:rPr lang="en-US" sz="4000" b="1" dirty="0" smtClean="0"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mò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01" y="913038"/>
            <a:ext cx="2825902" cy="2142717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295" y="927552"/>
            <a:ext cx="2456098" cy="2134548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274" y="927552"/>
            <a:ext cx="2263171" cy="2128203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22515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8" grpId="0"/>
      <p:bldP spid="18" grpId="1"/>
      <p:bldP spid="19" grpId="0"/>
      <p:bldP spid="1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0628" y="56029"/>
            <a:ext cx="85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2.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nµo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2800" b="1" dirty="0">
                <a:solidFill>
                  <a:srgbClr val="006600"/>
                </a:solidFill>
                <a:latin typeface=".VnAvant" pitchFamily="34" charset="0"/>
              </a:rPr>
              <a:t>?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nµo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6600"/>
                </a:solidFill>
                <a:latin typeface=".VnAvant" pitchFamily="34" charset="0"/>
              </a:rPr>
              <a:t>vÇn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</a:rPr>
              <a:t>op</a:t>
            </a:r>
            <a:r>
              <a:rPr lang="en-US" sz="2800" b="1" dirty="0" smtClean="0">
                <a:solidFill>
                  <a:srgbClr val="006600"/>
                </a:solidFill>
                <a:latin typeface=".VnAvant" pitchFamily="34" charset="0"/>
              </a:rPr>
              <a:t>?</a:t>
            </a:r>
            <a:endParaRPr lang="en-US" sz="28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16185" y="3384326"/>
            <a:ext cx="27288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l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om</a:t>
            </a:r>
            <a:r>
              <a:rPr lang="en-US" sz="4000" b="1" dirty="0" smtClean="0"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kh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om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932563" y="3400655"/>
            <a:ext cx="27867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x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ãm</a:t>
            </a:r>
            <a:r>
              <a:rPr lang="en-US" sz="4000" b="1" dirty="0" smtClean="0"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4000" b="1" dirty="0" err="1" smtClean="0">
                <a:latin typeface=".VnAvant" pitchFamily="34" charset="0"/>
                <a:ea typeface="Tahoma" pitchFamily="34" charset="0"/>
                <a:cs typeface="Tahoma" pitchFamily="34" charset="0"/>
              </a:rPr>
              <a:t>qu</a:t>
            </a:r>
            <a:r>
              <a:rPr lang="en-US" sz="4000" b="1" dirty="0" smtClean="0">
                <a:latin typeface=".VnAvant" pitchFamily="34" charset="0"/>
                <a:ea typeface="Tahoma" pitchFamily="34" charset="0"/>
                <a:cs typeface="Tahoma" pitchFamily="34" charset="0"/>
              </a:rPr>
              <a:t>ª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39552" y="3384325"/>
            <a:ext cx="26851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latin typeface=".VnAvant" pitchFamily="34" charset="0"/>
              </a:rPr>
              <a:t>g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4000" b="1" dirty="0" smtClean="0">
                <a:latin typeface=".VnAvant" pitchFamily="34" charset="0"/>
              </a:rPr>
              <a:t> </a:t>
            </a:r>
            <a:r>
              <a:rPr lang="en-US" sz="4000" b="1" dirty="0" err="1" smtClean="0">
                <a:latin typeface=".VnAvant" pitchFamily="34" charset="0"/>
              </a:rPr>
              <a:t>g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</a:rPr>
              <a:t>ãp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79" y="896257"/>
            <a:ext cx="2497992" cy="2368786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602" y="869782"/>
            <a:ext cx="2500547" cy="2395261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375" y="851268"/>
            <a:ext cx="3205222" cy="2413775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0103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8" grpId="0"/>
      <p:bldP spid="18" grpId="1"/>
      <p:bldP spid="19" grpId="0"/>
      <p:bldP spid="1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0"/>
            <a:ext cx="9144000" cy="533398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/>
            <a:r>
              <a:rPr lang="en-US" sz="2800" dirty="0">
                <a:latin typeface="UTM Avo" panose="02040603050506020204" pitchFamily="18" charset="0"/>
              </a:rPr>
              <a:t>2. </a:t>
            </a:r>
            <a:r>
              <a:rPr lang="en-US" sz="2800" dirty="0" err="1">
                <a:latin typeface="UTM Avo" panose="02040603050506020204" pitchFamily="18" charset="0"/>
              </a:rPr>
              <a:t>Tiếng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nào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err="1">
                <a:latin typeface="UTM Avo" panose="02040603050506020204" pitchFamily="18" charset="0"/>
              </a:rPr>
              <a:t>có</a:t>
            </a:r>
            <a:r>
              <a:rPr lang="en-US" sz="2800">
                <a:latin typeface="UTM Avo" panose="02040603050506020204" pitchFamily="18" charset="0"/>
              </a:rPr>
              <a:t> vần </a:t>
            </a:r>
            <a:r>
              <a:rPr lang="en-US" sz="2800">
                <a:solidFill>
                  <a:srgbClr val="FF0000"/>
                </a:solidFill>
                <a:latin typeface="UTM Avo" panose="02040603050506020204" pitchFamily="18" charset="0"/>
              </a:rPr>
              <a:t>om</a:t>
            </a:r>
            <a:r>
              <a:rPr lang="en-US" sz="2800">
                <a:latin typeface="UTM Avo" panose="02040603050506020204" pitchFamily="18" charset="0"/>
              </a:rPr>
              <a:t>? </a:t>
            </a:r>
            <a:r>
              <a:rPr lang="en-US" sz="2800" dirty="0" err="1">
                <a:latin typeface="UTM Avo" panose="02040603050506020204" pitchFamily="18" charset="0"/>
              </a:rPr>
              <a:t>Tiếng</a:t>
            </a:r>
            <a:r>
              <a:rPr lang="en-US" sz="2800" dirty="0">
                <a:latin typeface="UTM Avo" panose="02040603050506020204" pitchFamily="18" charset="0"/>
              </a:rPr>
              <a:t> </a:t>
            </a:r>
            <a:r>
              <a:rPr lang="en-US" sz="2800" dirty="0" err="1">
                <a:latin typeface="UTM Avo" panose="02040603050506020204" pitchFamily="18" charset="0"/>
              </a:rPr>
              <a:t>nào</a:t>
            </a:r>
            <a:r>
              <a:rPr lang="en-US" sz="2800" dirty="0">
                <a:latin typeface="UTM Avo" panose="02040603050506020204" pitchFamily="18" charset="0"/>
              </a:rPr>
              <a:t> co </a:t>
            </a:r>
            <a:r>
              <a:rPr lang="en-US" sz="2800" err="1">
                <a:latin typeface="UTM Avo" panose="02040603050506020204" pitchFamily="18" charset="0"/>
              </a:rPr>
              <a:t>vần</a:t>
            </a:r>
            <a:r>
              <a:rPr lang="en-US" sz="2800">
                <a:latin typeface="UTM Avo" panose="02040603050506020204" pitchFamily="18" charset="0"/>
              </a:rPr>
              <a:t> </a:t>
            </a:r>
            <a:r>
              <a:rPr lang="en-US" sz="2800">
                <a:solidFill>
                  <a:srgbClr val="FF0000"/>
                </a:solidFill>
                <a:latin typeface="UTM Avo" panose="02040603050506020204" pitchFamily="18" charset="0"/>
              </a:rPr>
              <a:t>op</a:t>
            </a:r>
            <a:r>
              <a:rPr lang="en-US" sz="2800" dirty="0">
                <a:latin typeface="UTM Avo" panose="02040603050506020204" pitchFamily="18" charset="0"/>
              </a:rPr>
              <a:t>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4" t="19109" r="24083" b="15032"/>
          <a:stretch/>
        </p:blipFill>
        <p:spPr bwMode="auto">
          <a:xfrm>
            <a:off x="0" y="511933"/>
            <a:ext cx="9144000" cy="518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2308538" y="2049888"/>
            <a:ext cx="714777" cy="558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718775" y="2221606"/>
            <a:ext cx="818438" cy="4936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950594" y="2221606"/>
            <a:ext cx="3003998" cy="7190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786389" y="3445099"/>
            <a:ext cx="341605" cy="7512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771068" y="3530958"/>
            <a:ext cx="270457" cy="8049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323305" y="3445099"/>
            <a:ext cx="792050" cy="7512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29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4.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viÕt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6" y="1127998"/>
            <a:ext cx="83534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287" y="11749414"/>
            <a:ext cx="7461335" cy="99484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14" y="4794"/>
            <a:ext cx="8578745" cy="571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7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287" y="11749414"/>
            <a:ext cx="7461335" cy="994844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93" y="4794"/>
            <a:ext cx="8462987" cy="571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5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" y="0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3.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58" y="585910"/>
            <a:ext cx="889854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 err="1" smtClean="0">
                <a:latin typeface=".VnAvant" pitchFamily="34" charset="0"/>
              </a:rPr>
              <a:t>Lõa</a:t>
            </a:r>
            <a:r>
              <a:rPr lang="en-US" sz="2600" dirty="0" smtClean="0">
                <a:latin typeface=".VnAvant" pitchFamily="34" charset="0"/>
              </a:rPr>
              <a:t> vµ </a:t>
            </a:r>
            <a:r>
              <a:rPr lang="en-US" sz="2600" dirty="0" err="1" smtClean="0">
                <a:latin typeface=".VnAvant" pitchFamily="34" charset="0"/>
              </a:rPr>
              <a:t>ngùa</a:t>
            </a:r>
            <a:r>
              <a:rPr lang="en-US" sz="2600" dirty="0" smtClean="0">
                <a:latin typeface=".VnAvant" pitchFamily="34" charset="0"/>
              </a:rPr>
              <a:t> ®i </a:t>
            </a:r>
            <a:r>
              <a:rPr lang="en-US" sz="2600" dirty="0" err="1" smtClean="0">
                <a:latin typeface=".VnAvant" pitchFamily="34" charset="0"/>
              </a:rPr>
              <a:t>xa</a:t>
            </a:r>
            <a:r>
              <a:rPr lang="en-US" sz="2600" dirty="0" smtClean="0">
                <a:latin typeface=".VnAvant" pitchFamily="34" charset="0"/>
              </a:rPr>
              <a:t>. </a:t>
            </a:r>
            <a:r>
              <a:rPr lang="en-US" sz="2600" dirty="0" err="1" smtClean="0">
                <a:latin typeface=".VnAvant" pitchFamily="34" charset="0"/>
              </a:rPr>
              <a:t>Lõa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cßm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nhom</a:t>
            </a:r>
            <a:r>
              <a:rPr lang="en-US" sz="2600" dirty="0" smtClean="0">
                <a:latin typeface=".VnAvant" pitchFamily="34" charset="0"/>
              </a:rPr>
              <a:t> mµ </a:t>
            </a:r>
            <a:r>
              <a:rPr lang="en-US" sz="2600" dirty="0" err="1" smtClean="0">
                <a:latin typeface=".VnAvant" pitchFamily="34" charset="0"/>
              </a:rPr>
              <a:t>chë</a:t>
            </a:r>
            <a:r>
              <a:rPr lang="en-US" sz="2600" dirty="0" smtClean="0">
                <a:latin typeface=".VnAvant" pitchFamily="34" charset="0"/>
              </a:rPr>
              <a:t> l¾m ®å </a:t>
            </a:r>
            <a:r>
              <a:rPr lang="en-US" sz="2600" dirty="0" err="1" smtClean="0">
                <a:latin typeface=".VnAvant" pitchFamily="34" charset="0"/>
              </a:rPr>
              <a:t>qu</a:t>
            </a:r>
            <a:r>
              <a:rPr lang="en-US" sz="2600" dirty="0" smtClean="0">
                <a:latin typeface=".VnAvant" pitchFamily="34" charset="0"/>
              </a:rPr>
              <a:t>¸. </a:t>
            </a:r>
            <a:r>
              <a:rPr lang="en-US" sz="2600" dirty="0" err="1" smtClean="0">
                <a:latin typeface=".VnAvant" pitchFamily="34" charset="0"/>
              </a:rPr>
              <a:t>Lõa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nhê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ngùa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chë</a:t>
            </a:r>
            <a:r>
              <a:rPr lang="en-US" sz="2600" dirty="0" smtClean="0">
                <a:latin typeface=".VnAvant" pitchFamily="34" charset="0"/>
              </a:rPr>
              <a:t> ®ì. </a:t>
            </a:r>
            <a:r>
              <a:rPr lang="en-US" sz="2600" dirty="0" err="1" smtClean="0">
                <a:latin typeface=".VnAvant" pitchFamily="34" charset="0"/>
              </a:rPr>
              <a:t>Ngùa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ch</a:t>
            </a:r>
            <a:r>
              <a:rPr lang="en-US" sz="2600" dirty="0" smtClean="0">
                <a:latin typeface=".VnAvant" pitchFamily="34" charset="0"/>
              </a:rPr>
              <a:t>¶ </a:t>
            </a:r>
            <a:r>
              <a:rPr lang="en-US" sz="2600" dirty="0" err="1" smtClean="0">
                <a:latin typeface=".VnAvant" pitchFamily="34" charset="0"/>
              </a:rPr>
              <a:t>nghe</a:t>
            </a:r>
            <a:r>
              <a:rPr lang="en-US" sz="2600" dirty="0" smtClean="0">
                <a:latin typeface=".VnAvant" pitchFamily="34" charset="0"/>
              </a:rPr>
              <a:t>.</a:t>
            </a:r>
          </a:p>
          <a:p>
            <a:pPr algn="just"/>
            <a:r>
              <a:rPr lang="en-US" sz="2600" dirty="0" smtClean="0">
                <a:latin typeface=".VnAvant" pitchFamily="34" charset="0"/>
              </a:rPr>
              <a:t>V× </a:t>
            </a:r>
            <a:r>
              <a:rPr lang="en-US" sz="2600" dirty="0" err="1" smtClean="0">
                <a:latin typeface=".VnAvant" pitchFamily="34" charset="0"/>
              </a:rPr>
              <a:t>cè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qu</a:t>
            </a:r>
            <a:r>
              <a:rPr lang="en-US" sz="2600" dirty="0" smtClean="0">
                <a:latin typeface=".VnAvant" pitchFamily="34" charset="0"/>
              </a:rPr>
              <a:t>¸, </a:t>
            </a:r>
            <a:r>
              <a:rPr lang="en-US" sz="2600" dirty="0" err="1" smtClean="0">
                <a:latin typeface=".VnAvant" pitchFamily="34" charset="0"/>
              </a:rPr>
              <a:t>lõa</a:t>
            </a:r>
            <a:r>
              <a:rPr lang="en-US" sz="2600" dirty="0" smtClean="0">
                <a:latin typeface=".VnAvant" pitchFamily="34" charset="0"/>
              </a:rPr>
              <a:t> ng· </a:t>
            </a:r>
            <a:r>
              <a:rPr lang="en-US" sz="2600" dirty="0" err="1" smtClean="0">
                <a:latin typeface=".VnAvant" pitchFamily="34" charset="0"/>
              </a:rPr>
              <a:t>ra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bê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cá</a:t>
            </a:r>
            <a:r>
              <a:rPr lang="en-US" sz="2600" dirty="0" smtClean="0">
                <a:latin typeface=".VnAvant" pitchFamily="34" charset="0"/>
              </a:rPr>
              <a:t>.</a:t>
            </a:r>
          </a:p>
          <a:p>
            <a:pPr algn="just"/>
            <a:r>
              <a:rPr lang="en-US" sz="2600" dirty="0" err="1" smtClean="0">
                <a:latin typeface=".VnAvant" pitchFamily="34" charset="0"/>
              </a:rPr>
              <a:t>ThÕ</a:t>
            </a:r>
            <a:r>
              <a:rPr lang="en-US" sz="2600" dirty="0" smtClean="0">
                <a:latin typeface=".VnAvant" pitchFamily="34" charset="0"/>
              </a:rPr>
              <a:t> lµ bµ </a:t>
            </a:r>
            <a:r>
              <a:rPr lang="en-US" sz="2600" dirty="0" err="1" smtClean="0">
                <a:latin typeface=".VnAvant" pitchFamily="34" charset="0"/>
              </a:rPr>
              <a:t>chñ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xÕp</a:t>
            </a:r>
            <a:r>
              <a:rPr lang="en-US" sz="2600" dirty="0" smtClean="0">
                <a:latin typeface=".VnAvant" pitchFamily="34" charset="0"/>
              </a:rPr>
              <a:t> ®å </a:t>
            </a:r>
            <a:r>
              <a:rPr lang="en-US" sz="2600" dirty="0" err="1" smtClean="0">
                <a:latin typeface=".VnAvant" pitchFamily="34" charset="0"/>
              </a:rPr>
              <a:t>tõ</a:t>
            </a:r>
            <a:r>
              <a:rPr lang="en-US" sz="2600" dirty="0" smtClean="0">
                <a:latin typeface=".VnAvant" pitchFamily="34" charset="0"/>
              </a:rPr>
              <a:t> </a:t>
            </a:r>
            <a:r>
              <a:rPr lang="en-US" sz="2600" dirty="0" err="1" smtClean="0">
                <a:latin typeface=".VnAvant" pitchFamily="34" charset="0"/>
              </a:rPr>
              <a:t>lõa</a:t>
            </a:r>
            <a:r>
              <a:rPr lang="en-US" sz="2600" dirty="0" smtClean="0">
                <a:latin typeface=".VnAvant" pitchFamily="34" charset="0"/>
              </a:rPr>
              <a:t> qua </a:t>
            </a:r>
            <a:r>
              <a:rPr lang="en-US" sz="2600" dirty="0" err="1" smtClean="0">
                <a:latin typeface=".VnAvant" pitchFamily="34" charset="0"/>
              </a:rPr>
              <a:t>ngùa</a:t>
            </a:r>
            <a:r>
              <a:rPr lang="en-US" sz="2600" dirty="0" smtClean="0">
                <a:latin typeface=".VnAvant" pitchFamily="34" charset="0"/>
              </a:rPr>
              <a:t>. </a:t>
            </a:r>
          </a:p>
        </p:txBody>
      </p:sp>
      <p:sp>
        <p:nvSpPr>
          <p:cNvPr id="7" name="Line 45"/>
          <p:cNvSpPr>
            <a:spLocks noChangeShapeType="1"/>
          </p:cNvSpPr>
          <p:nvPr/>
        </p:nvSpPr>
        <p:spPr bwMode="auto">
          <a:xfrm>
            <a:off x="14516" y="585910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910115" y="55433"/>
            <a:ext cx="3621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Lõa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</a:rPr>
              <a:t> vµ 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ngùa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87" y="2463347"/>
            <a:ext cx="7170057" cy="30899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54199" y="2278681"/>
            <a:ext cx="4733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Phỏng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Lép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Tôn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xtôi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Thành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Vân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i="1" dirty="0" err="1" smtClean="0">
                <a:latin typeface="Arial" pitchFamily="34" charset="0"/>
                <a:cs typeface="Arial" pitchFamily="34" charset="0"/>
              </a:rPr>
              <a:t>kể</a:t>
            </a:r>
            <a:r>
              <a:rPr lang="en-US" sz="1800" i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18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0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45458" y="1071096"/>
            <a:ext cx="88985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dirty="0" err="1" smtClean="0">
                <a:latin typeface=".VnAvant" pitchFamily="34" charset="0"/>
              </a:rPr>
              <a:t>Lõa</a:t>
            </a:r>
            <a:r>
              <a:rPr lang="en-US" sz="4000" dirty="0" smtClean="0">
                <a:latin typeface=".VnAvant" pitchFamily="34" charset="0"/>
              </a:rPr>
              <a:t> vµ </a:t>
            </a:r>
            <a:r>
              <a:rPr lang="en-US" sz="4000" dirty="0" err="1" smtClean="0">
                <a:latin typeface=".VnAvant" pitchFamily="34" charset="0"/>
              </a:rPr>
              <a:t>ngùa</a:t>
            </a:r>
            <a:r>
              <a:rPr lang="en-US" sz="4000" dirty="0" smtClean="0">
                <a:latin typeface=".VnAvant" pitchFamily="34" charset="0"/>
              </a:rPr>
              <a:t> ®i </a:t>
            </a:r>
            <a:r>
              <a:rPr lang="en-US" sz="4000" dirty="0" err="1" smtClean="0">
                <a:latin typeface=".VnAvant" pitchFamily="34" charset="0"/>
              </a:rPr>
              <a:t>xa</a:t>
            </a:r>
            <a:r>
              <a:rPr lang="en-US" sz="4000" dirty="0" smtClean="0">
                <a:latin typeface=".VnAvant" pitchFamily="34" charset="0"/>
              </a:rPr>
              <a:t>. </a:t>
            </a:r>
            <a:r>
              <a:rPr lang="en-US" sz="4000" dirty="0" err="1" smtClean="0">
                <a:latin typeface=".VnAvant" pitchFamily="34" charset="0"/>
              </a:rPr>
              <a:t>Lõa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cßm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nhom</a:t>
            </a:r>
            <a:r>
              <a:rPr lang="en-US" sz="4000" dirty="0" smtClean="0">
                <a:latin typeface=".VnAvant" pitchFamily="34" charset="0"/>
              </a:rPr>
              <a:t> mµ </a:t>
            </a:r>
            <a:r>
              <a:rPr lang="en-US" sz="4000" dirty="0" err="1" smtClean="0">
                <a:latin typeface=".VnAvant" pitchFamily="34" charset="0"/>
              </a:rPr>
              <a:t>chë</a:t>
            </a:r>
            <a:r>
              <a:rPr lang="en-US" sz="4000" dirty="0" smtClean="0">
                <a:latin typeface=".VnAvant" pitchFamily="34" charset="0"/>
              </a:rPr>
              <a:t> l¾m ®å </a:t>
            </a:r>
            <a:r>
              <a:rPr lang="en-US" sz="4000" dirty="0" err="1" smtClean="0">
                <a:latin typeface=".VnAvant" pitchFamily="34" charset="0"/>
              </a:rPr>
              <a:t>qu</a:t>
            </a:r>
            <a:r>
              <a:rPr lang="en-US" sz="4000" dirty="0" smtClean="0">
                <a:latin typeface=".VnAvant" pitchFamily="34" charset="0"/>
              </a:rPr>
              <a:t>¸. </a:t>
            </a:r>
            <a:r>
              <a:rPr lang="en-US" sz="4000" dirty="0" err="1" smtClean="0">
                <a:latin typeface=".VnAvant" pitchFamily="34" charset="0"/>
              </a:rPr>
              <a:t>Lõa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nhê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ngùa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chë</a:t>
            </a:r>
            <a:r>
              <a:rPr lang="en-US" sz="4000" dirty="0" smtClean="0">
                <a:latin typeface=".VnAvant" pitchFamily="34" charset="0"/>
              </a:rPr>
              <a:t> ®ì. </a:t>
            </a:r>
            <a:r>
              <a:rPr lang="en-US" sz="4000" dirty="0" err="1" smtClean="0">
                <a:latin typeface=".VnAvant" pitchFamily="34" charset="0"/>
              </a:rPr>
              <a:t>Ngùa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ch</a:t>
            </a:r>
            <a:r>
              <a:rPr lang="en-US" sz="4000" dirty="0" smtClean="0">
                <a:latin typeface=".VnAvant" pitchFamily="34" charset="0"/>
              </a:rPr>
              <a:t>¶ </a:t>
            </a:r>
            <a:r>
              <a:rPr lang="en-US" sz="4000" dirty="0" err="1" smtClean="0">
                <a:latin typeface=".VnAvant" pitchFamily="34" charset="0"/>
              </a:rPr>
              <a:t>nghe</a:t>
            </a:r>
            <a:r>
              <a:rPr lang="en-US" sz="4000" dirty="0" smtClean="0">
                <a:latin typeface=".VnAvant" pitchFamily="34" charset="0"/>
              </a:rPr>
              <a:t>.</a:t>
            </a:r>
          </a:p>
          <a:p>
            <a:pPr algn="just"/>
            <a:r>
              <a:rPr lang="en-US" sz="4000" dirty="0" smtClean="0">
                <a:latin typeface=".VnAvant" pitchFamily="34" charset="0"/>
              </a:rPr>
              <a:t>V× </a:t>
            </a:r>
            <a:r>
              <a:rPr lang="en-US" sz="4000" dirty="0" err="1" smtClean="0">
                <a:latin typeface=".VnAvant" pitchFamily="34" charset="0"/>
              </a:rPr>
              <a:t>cè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qu</a:t>
            </a:r>
            <a:r>
              <a:rPr lang="en-US" sz="4000" dirty="0" smtClean="0">
                <a:latin typeface=".VnAvant" pitchFamily="34" charset="0"/>
              </a:rPr>
              <a:t>¸, </a:t>
            </a:r>
            <a:r>
              <a:rPr lang="en-US" sz="4000" dirty="0" err="1" smtClean="0">
                <a:latin typeface=".VnAvant" pitchFamily="34" charset="0"/>
              </a:rPr>
              <a:t>lõa</a:t>
            </a:r>
            <a:r>
              <a:rPr lang="en-US" sz="4000" dirty="0" smtClean="0">
                <a:latin typeface=".VnAvant" pitchFamily="34" charset="0"/>
              </a:rPr>
              <a:t> ng· </a:t>
            </a:r>
            <a:r>
              <a:rPr lang="en-US" sz="4000" dirty="0" err="1" smtClean="0">
                <a:latin typeface=".VnAvant" pitchFamily="34" charset="0"/>
              </a:rPr>
              <a:t>ra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bê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cá</a:t>
            </a:r>
            <a:r>
              <a:rPr lang="en-US" sz="4000" dirty="0" smtClean="0">
                <a:latin typeface=".VnAvant" pitchFamily="34" charset="0"/>
              </a:rPr>
              <a:t>.</a:t>
            </a:r>
            <a:endParaRPr lang="en-US" sz="2600" dirty="0" smtClean="0">
              <a:latin typeface=".VnAvant" pitchFamily="34" charset="0"/>
            </a:endParaRPr>
          </a:p>
          <a:p>
            <a:pPr algn="just"/>
            <a:r>
              <a:rPr lang="en-US" sz="4000" dirty="0" err="1" smtClean="0">
                <a:latin typeface=".VnAvant" pitchFamily="34" charset="0"/>
              </a:rPr>
              <a:t>ThÕ</a:t>
            </a:r>
            <a:r>
              <a:rPr lang="en-US" sz="4000" dirty="0" smtClean="0">
                <a:latin typeface=".VnAvant" pitchFamily="34" charset="0"/>
              </a:rPr>
              <a:t> lµ bµ </a:t>
            </a:r>
            <a:r>
              <a:rPr lang="en-US" sz="4000" dirty="0" err="1" smtClean="0">
                <a:latin typeface=".VnAvant" pitchFamily="34" charset="0"/>
              </a:rPr>
              <a:t>chñ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xÕp</a:t>
            </a:r>
            <a:r>
              <a:rPr lang="en-US" sz="4000" dirty="0" smtClean="0">
                <a:latin typeface=".VnAvant" pitchFamily="34" charset="0"/>
              </a:rPr>
              <a:t> ®å </a:t>
            </a:r>
            <a:r>
              <a:rPr lang="en-US" sz="4000" dirty="0" err="1" smtClean="0">
                <a:latin typeface=".VnAvant" pitchFamily="34" charset="0"/>
              </a:rPr>
              <a:t>tõ</a:t>
            </a:r>
            <a:r>
              <a:rPr lang="en-US" sz="4000" dirty="0" smtClean="0">
                <a:latin typeface=".VnAvant" pitchFamily="34" charset="0"/>
              </a:rPr>
              <a:t> </a:t>
            </a:r>
            <a:r>
              <a:rPr lang="en-US" sz="4000" dirty="0" err="1" smtClean="0">
                <a:latin typeface=".VnAvant" pitchFamily="34" charset="0"/>
              </a:rPr>
              <a:t>lõa</a:t>
            </a:r>
            <a:r>
              <a:rPr lang="en-US" sz="4000" dirty="0" smtClean="0">
                <a:latin typeface=".VnAvant" pitchFamily="34" charset="0"/>
              </a:rPr>
              <a:t> qua </a:t>
            </a:r>
            <a:r>
              <a:rPr lang="en-US" sz="4000" dirty="0" err="1" smtClean="0">
                <a:latin typeface=".VnAvant" pitchFamily="34" charset="0"/>
              </a:rPr>
              <a:t>ngùa</a:t>
            </a:r>
            <a:r>
              <a:rPr lang="en-US" sz="4000" dirty="0" smtClean="0">
                <a:latin typeface=".VnAvant" pitchFamily="34" charset="0"/>
              </a:rPr>
              <a:t>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10115" y="55433"/>
            <a:ext cx="5087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.VnAvant" pitchFamily="34" charset="0"/>
              </a:rPr>
              <a:t>Lõa</a:t>
            </a:r>
            <a:r>
              <a:rPr lang="en-US" sz="6000" b="1" dirty="0" smtClean="0">
                <a:solidFill>
                  <a:srgbClr val="FF0000"/>
                </a:solidFill>
                <a:latin typeface=".VnAvant" pitchFamily="34" charset="0"/>
              </a:rPr>
              <a:t> vµ </a:t>
            </a:r>
            <a:r>
              <a:rPr lang="en-US" sz="6000" b="1" dirty="0" err="1" smtClean="0">
                <a:solidFill>
                  <a:srgbClr val="FF0000"/>
                </a:solidFill>
                <a:latin typeface=".VnAvant" pitchFamily="34" charset="0"/>
              </a:rPr>
              <a:t>ngùa</a:t>
            </a:r>
            <a:endParaRPr lang="en-US" sz="6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6531429" y="1741714"/>
            <a:ext cx="2336800" cy="1451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88557" y="2278745"/>
            <a:ext cx="1662528" cy="1451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374774" y="4139535"/>
            <a:ext cx="1605112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373914" y="1756229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2198271" y="2333985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531429" y="2333985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1907345" y="3541487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747687" y="4218121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999529" y="1094348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7373258" y="2940816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131001" y="3602747"/>
            <a:ext cx="159658" cy="56901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004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0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6600"/>
                </a:solidFill>
                <a:latin typeface=".VnAvant" pitchFamily="34" charset="0"/>
              </a:rPr>
              <a:t>3. </a:t>
            </a:r>
            <a:r>
              <a:rPr lang="en-US" sz="2800" dirty="0" err="1">
                <a:solidFill>
                  <a:srgbClr val="006600"/>
                </a:solidFill>
                <a:latin typeface=".VnAvant" pitchFamily="34" charset="0"/>
              </a:rPr>
              <a:t>Tập</a:t>
            </a:r>
            <a:r>
              <a:rPr lang="en-US" sz="2800" dirty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dirty="0" err="1">
                <a:solidFill>
                  <a:srgbClr val="006600"/>
                </a:solidFill>
                <a:latin typeface=".VnAvant" pitchFamily="34" charset="0"/>
              </a:rPr>
              <a:t>đọc</a:t>
            </a:r>
            <a:r>
              <a:rPr lang="en-US" sz="2800" dirty="0">
                <a:solidFill>
                  <a:srgbClr val="006600"/>
                </a:solidFill>
                <a:latin typeface=".VnAvant" pitchFamily="34" charset="0"/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245" y="1049373"/>
            <a:ext cx="884391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600" dirty="0">
                <a:latin typeface=".VnAvant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Lừa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và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ngựa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đi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xa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.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Lừa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oboto"/>
              </a:rPr>
              <a:t>còm</a:t>
            </a:r>
            <a:r>
              <a:rPr lang="en-US" sz="4000" dirty="0" smtClean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nhom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mà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chở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lắm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đồ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quá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.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Lừa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nhờ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ngựa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chở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đỡ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.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Ngựa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chả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oboto"/>
              </a:rPr>
              <a:t>nghe</a:t>
            </a:r>
            <a:r>
              <a:rPr lang="en-US" sz="4000" dirty="0">
                <a:solidFill>
                  <a:srgbClr val="FF0000"/>
                </a:solidFill>
                <a:latin typeface="Toboto"/>
              </a:rPr>
              <a:t>. </a:t>
            </a:r>
          </a:p>
          <a:p>
            <a:pPr algn="just"/>
            <a:r>
              <a:rPr lang="en-US" sz="4000" dirty="0">
                <a:solidFill>
                  <a:srgbClr val="0000CC"/>
                </a:solidFill>
                <a:latin typeface="Toboto"/>
              </a:rPr>
              <a:t> 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Vì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cố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quá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,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lừa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ngã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ra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bờ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cỏ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. </a:t>
            </a:r>
          </a:p>
          <a:p>
            <a:pPr algn="just"/>
            <a:r>
              <a:rPr lang="en-US" sz="4000" dirty="0">
                <a:solidFill>
                  <a:srgbClr val="00B050"/>
                </a:solidFill>
                <a:latin typeface="Toboto"/>
              </a:rPr>
              <a:t> 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Thế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là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bà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chủ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xếp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đồ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từ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lừa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 qua </a:t>
            </a:r>
            <a:r>
              <a:rPr lang="en-US" sz="4000" dirty="0" err="1">
                <a:solidFill>
                  <a:srgbClr val="00B050"/>
                </a:solidFill>
                <a:latin typeface="Toboto"/>
              </a:rPr>
              <a:t>ngựa</a:t>
            </a:r>
            <a:r>
              <a:rPr lang="en-US" sz="4000" dirty="0">
                <a:solidFill>
                  <a:srgbClr val="00B050"/>
                </a:solidFill>
                <a:latin typeface="Toboto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57715" y="216144"/>
            <a:ext cx="3621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.VnAvant" pitchFamily="34" charset="0"/>
              </a:rPr>
              <a:t>Lừa</a:t>
            </a:r>
            <a:r>
              <a:rPr lang="en-US" sz="40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.VnAvant" pitchFamily="34" charset="0"/>
              </a:rPr>
              <a:t>và</a:t>
            </a:r>
            <a:r>
              <a:rPr lang="en-US" sz="40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.VnAvant" pitchFamily="34" charset="0"/>
              </a:rPr>
              <a:t>ngựa</a:t>
            </a:r>
            <a:r>
              <a:rPr lang="en-US" sz="4000" b="1" dirty="0">
                <a:solidFill>
                  <a:srgbClr val="FF0000"/>
                </a:solidFill>
                <a:latin typeface=".VnAvant" pitchFamily="34" charset="0"/>
              </a:rPr>
              <a:t> </a:t>
            </a:r>
          </a:p>
        </p:txBody>
      </p:sp>
      <p:sp>
        <p:nvSpPr>
          <p:cNvPr id="7" name="Oval 6"/>
          <p:cNvSpPr/>
          <p:nvPr/>
        </p:nvSpPr>
        <p:spPr>
          <a:xfrm>
            <a:off x="0" y="748978"/>
            <a:ext cx="398014" cy="47544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Oval 7"/>
          <p:cNvSpPr/>
          <p:nvPr/>
        </p:nvSpPr>
        <p:spPr>
          <a:xfrm>
            <a:off x="0" y="2988252"/>
            <a:ext cx="398014" cy="46862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9604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249713" y="409972"/>
            <a:ext cx="4992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N</a:t>
            </a:r>
            <a:r>
              <a:rPr lang="en-US" sz="4000" b="1" dirty="0" err="1" smtClean="0">
                <a:solidFill>
                  <a:srgbClr val="FF0000"/>
                </a:solidFill>
                <a:latin typeface="Centaur gthic"/>
                <a:cs typeface="Arial" pitchFamily="34" charset="0"/>
              </a:rPr>
              <a:t>ó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i</a:t>
            </a:r>
            <a:r>
              <a:rPr lang="en-US" sz="40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tiÕp</a:t>
            </a:r>
            <a:endParaRPr lang="en-US" sz="40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1016001" y="1611072"/>
            <a:ext cx="7758718" cy="66765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a. </a:t>
            </a:r>
            <a:r>
              <a:rPr lang="en-US" sz="3200" dirty="0" err="1">
                <a:solidFill>
                  <a:srgbClr val="0000CC"/>
                </a:solidFill>
                <a:latin typeface=".VnAvant" pitchFamily="34" charset="0"/>
              </a:rPr>
              <a:t>Lõa</a:t>
            </a:r>
            <a:r>
              <a:rPr lang="en-US" sz="3200" dirty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rgbClr val="0000CC"/>
                </a:solidFill>
                <a:latin typeface=".VnAvant" pitchFamily="34" charset="0"/>
              </a:rPr>
              <a:t>nhê</a:t>
            </a:r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rgbClr val="0000CC"/>
                </a:solidFill>
                <a:latin typeface=".VnAvant" pitchFamily="34" charset="0"/>
              </a:rPr>
              <a:t>ngựa</a:t>
            </a:r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dirty="0" err="1" smtClean="0">
                <a:solidFill>
                  <a:srgbClr val="0000CC"/>
                </a:solidFill>
                <a:latin typeface=".VnAvant" pitchFamily="34" charset="0"/>
              </a:rPr>
              <a:t>chë</a:t>
            </a:r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 ®ì ®å. </a:t>
            </a:r>
            <a:r>
              <a:rPr lang="en-US" sz="3200" dirty="0" err="1" smtClean="0">
                <a:solidFill>
                  <a:srgbClr val="0000CC"/>
                </a:solidFill>
                <a:latin typeface=".VnAvant" pitchFamily="34" charset="0"/>
              </a:rPr>
              <a:t>Ngựa</a:t>
            </a:r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 ….</a:t>
            </a:r>
            <a:endParaRPr lang="en-US" sz="3200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016001" y="2619822"/>
            <a:ext cx="7082973" cy="667657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b. </a:t>
            </a:r>
            <a:r>
              <a:rPr lang="en-US" sz="3200" dirty="0" err="1" smtClean="0">
                <a:solidFill>
                  <a:srgbClr val="0000CC"/>
                </a:solidFill>
                <a:latin typeface=".VnAvant" pitchFamily="34" charset="0"/>
              </a:rPr>
              <a:t>Ngựa</a:t>
            </a:r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 ng·, </a:t>
            </a:r>
            <a:r>
              <a:rPr lang="en-US" sz="3200" dirty="0" err="1" smtClean="0">
                <a:solidFill>
                  <a:srgbClr val="0000CC"/>
                </a:solidFill>
                <a:latin typeface=".VnAvant" pitchFamily="34" charset="0"/>
              </a:rPr>
              <a:t>thÕ</a:t>
            </a:r>
            <a:r>
              <a:rPr lang="en-US" sz="3200" dirty="0" smtClean="0">
                <a:solidFill>
                  <a:srgbClr val="0000CC"/>
                </a:solidFill>
                <a:latin typeface=".VnAvant" pitchFamily="34" charset="0"/>
              </a:rPr>
              <a:t> lµ….</a:t>
            </a:r>
            <a:endParaRPr lang="en-US" sz="3200" dirty="0">
              <a:solidFill>
                <a:srgbClr val="0000CC"/>
              </a:solidFill>
              <a:latin typeface=".VnAvant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3483429"/>
            <a:ext cx="2344887" cy="22315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9134"/>
            <a:ext cx="2032000" cy="130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9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97" y="1461814"/>
            <a:ext cx="3414578" cy="3414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3611597" y="1158459"/>
            <a:ext cx="3486618" cy="313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4170133" y="2004373"/>
            <a:ext cx="3055239" cy="1149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3888" tIns="13888" rIns="13888" bIns="13888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250746">
              <a:lnSpc>
                <a:spcPct val="150000"/>
              </a:lnSpc>
              <a:defRPr/>
            </a:pPr>
            <a:r>
              <a:rPr lang="en-US" altLang="en-US" sz="486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Khởi động</a:t>
            </a: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489544" y="1827228"/>
            <a:ext cx="255182" cy="230879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663904" y="3343563"/>
            <a:ext cx="256051" cy="230879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2499" tIns="12499" rIns="12499" bIns="12499" anchor="ctr"/>
            <a:lstStyle/>
            <a:p>
              <a:pPr defTabSz="124988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493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49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18" y="1"/>
            <a:ext cx="8347564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6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183244" y="1704957"/>
            <a:ext cx="7008778" cy="1200329"/>
            <a:chOff x="1325218" y="1804174"/>
            <a:chExt cx="9330717" cy="1257788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1257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77718">
                <a:defRPr/>
              </a:pP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47: </a:t>
              </a:r>
              <a:r>
                <a: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om – op 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577718">
                <a:defRPr/>
              </a:pP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1214763" y="3048031"/>
            <a:ext cx="5775262" cy="738051"/>
            <a:chOff x="1311965" y="4170641"/>
            <a:chExt cx="7765773" cy="679211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594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55443">
                <a:spcBef>
                  <a:spcPts val="365"/>
                </a:spcBef>
                <a:spcAft>
                  <a:spcPts val="365"/>
                </a:spcAft>
                <a:defRPr/>
              </a:pP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48: </a:t>
              </a:r>
              <a:r>
                <a:rPr lang="en-US" sz="36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ôm</a:t>
              </a:r>
              <a:r>
                <a:rPr lang="en-US" sz="3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sz="36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ôp</a:t>
              </a:r>
              <a:endParaRPr 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61" y="91917"/>
            <a:ext cx="829013" cy="712805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70089" y="448319"/>
            <a:ext cx="2474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77718">
              <a:defRPr/>
            </a:pPr>
            <a:r>
              <a:rPr lang="en-US" sz="3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Dặn</a:t>
            </a:r>
            <a:r>
              <a:rPr lang="en-US" sz="36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dò</a:t>
            </a:r>
            <a:endParaRPr lang="en-US" sz="36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026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446" y="1979487"/>
            <a:ext cx="2272252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dirty="0">
                <a:latin typeface=".VnAvant" panose="020B7200000000000000" pitchFamily="34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Toboto"/>
              </a:rPr>
              <a:t>cọp</a:t>
            </a:r>
            <a:r>
              <a:rPr lang="en-US" sz="4000" dirty="0">
                <a:solidFill>
                  <a:srgbClr val="002060"/>
                </a:solidFill>
                <a:latin typeface="Toboto"/>
              </a:rPr>
              <a:t> (</a:t>
            </a:r>
            <a:r>
              <a:rPr lang="en-US" sz="4000" dirty="0" err="1">
                <a:solidFill>
                  <a:srgbClr val="002060"/>
                </a:solidFill>
                <a:latin typeface="Toboto"/>
              </a:rPr>
              <a:t>hổ</a:t>
            </a:r>
            <a:r>
              <a:rPr lang="en-US" sz="4000" dirty="0">
                <a:solidFill>
                  <a:srgbClr val="002060"/>
                </a:solidFill>
                <a:latin typeface="Toboto"/>
              </a:rPr>
              <a:t>)</a:t>
            </a:r>
            <a:endParaRPr lang="en-US" sz="3600" dirty="0">
              <a:solidFill>
                <a:srgbClr val="002060"/>
              </a:solidFill>
              <a:latin typeface="Toboto"/>
            </a:endParaRPr>
          </a:p>
        </p:txBody>
      </p:sp>
      <p:sp>
        <p:nvSpPr>
          <p:cNvPr id="3" name="Oval 2"/>
          <p:cNvSpPr/>
          <p:nvPr/>
        </p:nvSpPr>
        <p:spPr>
          <a:xfrm>
            <a:off x="1268515" y="1596081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018" y="-42704"/>
            <a:ext cx="64759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</a:t>
            </a:r>
          </a:p>
          <a:p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66195" y="1979486"/>
            <a:ext cx="3081709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2060"/>
                </a:solidFill>
                <a:latin typeface="Toboto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oboto"/>
              </a:rPr>
              <a:t>khóm</a:t>
            </a:r>
            <a:r>
              <a:rPr lang="en-US" sz="3600" dirty="0" smtClean="0">
                <a:solidFill>
                  <a:schemeClr val="tx1"/>
                </a:solidFill>
                <a:latin typeface="Toboto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oboto"/>
              </a:rPr>
              <a:t>tre</a:t>
            </a:r>
            <a:r>
              <a:rPr lang="en-US" sz="3600" dirty="0" smtClean="0">
                <a:solidFill>
                  <a:srgbClr val="002060"/>
                </a:solidFill>
                <a:latin typeface="Toboto"/>
              </a:rPr>
              <a:t> </a:t>
            </a:r>
            <a:endParaRPr lang="en-US" sz="3200" dirty="0">
              <a:solidFill>
                <a:srgbClr val="002060"/>
              </a:solidFill>
              <a:latin typeface="Toboto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44745" y="1604146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16793" y="1966602"/>
            <a:ext cx="246762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dirty="0">
                <a:latin typeface=".VnAvant" panose="020B7200000000000000" pitchFamily="34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Toboto"/>
              </a:rPr>
              <a:t>chỏm</a:t>
            </a:r>
            <a:r>
              <a:rPr lang="en-US" sz="3600" dirty="0">
                <a:solidFill>
                  <a:srgbClr val="002060"/>
                </a:solidFill>
                <a:latin typeface="Toboto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Toboto"/>
              </a:rPr>
              <a:t>mũ</a:t>
            </a:r>
            <a:endParaRPr lang="en-US" sz="3200" dirty="0">
              <a:solidFill>
                <a:srgbClr val="002060"/>
              </a:solidFill>
              <a:latin typeface="Toboto"/>
            </a:endParaRPr>
          </a:p>
        </p:txBody>
      </p:sp>
      <p:sp>
        <p:nvSpPr>
          <p:cNvPr id="8" name="Oval 7"/>
          <p:cNvSpPr/>
          <p:nvPr/>
        </p:nvSpPr>
        <p:spPr>
          <a:xfrm>
            <a:off x="7360105" y="1579175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446" y="3987303"/>
            <a:ext cx="278475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rgbClr val="002060"/>
                </a:solidFill>
                <a:latin typeface="Toboto"/>
              </a:rPr>
              <a:t>lom</a:t>
            </a:r>
            <a:r>
              <a:rPr lang="en-US" sz="3600" dirty="0">
                <a:solidFill>
                  <a:srgbClr val="002060"/>
                </a:solidFill>
                <a:latin typeface="Toboto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Toboto"/>
              </a:rPr>
              <a:t>khom</a:t>
            </a:r>
            <a:endParaRPr lang="en-US" sz="4000" dirty="0">
              <a:solidFill>
                <a:srgbClr val="002060"/>
              </a:solidFill>
              <a:latin typeface="Toboto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227071" y="3621793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03587" y="3961216"/>
            <a:ext cx="3044318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oboto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oboto"/>
              </a:rPr>
              <a:t>xóm</a:t>
            </a:r>
            <a:r>
              <a:rPr lang="en-US" sz="3600" dirty="0" smtClean="0">
                <a:solidFill>
                  <a:schemeClr val="tx1"/>
                </a:solidFill>
                <a:latin typeface="Toboto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oboto"/>
              </a:rPr>
              <a:t>quê</a:t>
            </a:r>
            <a:r>
              <a:rPr lang="en-US" sz="3600" dirty="0" smtClean="0">
                <a:solidFill>
                  <a:schemeClr val="tx1"/>
                </a:solidFill>
                <a:latin typeface="Toboto"/>
              </a:rPr>
              <a:t> </a:t>
            </a:r>
            <a:endParaRPr lang="en-US" sz="3200" dirty="0">
              <a:solidFill>
                <a:schemeClr val="tx1"/>
              </a:solidFill>
              <a:latin typeface="Toboto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38917" y="3667572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16793" y="4026748"/>
            <a:ext cx="246762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Toboto"/>
              </a:rPr>
              <a:t>gom</a:t>
            </a:r>
            <a:r>
              <a:rPr lang="en-US" sz="3600" dirty="0">
                <a:solidFill>
                  <a:schemeClr val="tx1"/>
                </a:solidFill>
                <a:latin typeface="Toboto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oboto"/>
              </a:rPr>
              <a:t>g</a:t>
            </a:r>
            <a:r>
              <a:rPr lang="en-US" sz="3600" dirty="0" err="1">
                <a:solidFill>
                  <a:schemeClr val="tx1"/>
                </a:solidFill>
                <a:latin typeface="Toboto"/>
              </a:rPr>
              <a:t>ó</a:t>
            </a:r>
            <a:r>
              <a:rPr lang="en-US" sz="3600" dirty="0" err="1" smtClean="0">
                <a:solidFill>
                  <a:schemeClr val="tx1"/>
                </a:solidFill>
                <a:latin typeface="Toboto"/>
              </a:rPr>
              <a:t>p</a:t>
            </a:r>
            <a:endParaRPr lang="en-US" sz="4400" dirty="0">
              <a:solidFill>
                <a:schemeClr val="tx1"/>
              </a:solidFill>
              <a:latin typeface="Toboto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360104" y="3676171"/>
            <a:ext cx="381001" cy="43771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chemeClr val="tx1"/>
                </a:solidFill>
                <a:latin typeface=".VnAvant" panose="020B7200000000000000" pitchFamily="34" charset="0"/>
              </a:rPr>
              <a:t>6</a:t>
            </a:r>
          </a:p>
        </p:txBody>
      </p: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1268515" y="4530296"/>
            <a:ext cx="11394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6532974" y="2567836"/>
            <a:ext cx="12513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403967" y="4551987"/>
            <a:ext cx="73142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3748485" y="4530296"/>
            <a:ext cx="94189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450191" y="2736043"/>
            <a:ext cx="7525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450192" y="2646435"/>
            <a:ext cx="7525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7740676" y="4644706"/>
            <a:ext cx="7231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6646127" y="4551987"/>
            <a:ext cx="929849" cy="187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D1CFD3EA-2BDF-C741-B33D-EB7B64C8FB3A}"/>
              </a:ext>
            </a:extLst>
          </p:cNvPr>
          <p:cNvCxnSpPr>
            <a:cxnSpLocks/>
          </p:cNvCxnSpPr>
          <p:nvPr/>
        </p:nvCxnSpPr>
        <p:spPr>
          <a:xfrm>
            <a:off x="0" y="911403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xmlns="" id="{BF588E50-48A1-154E-B1F5-B71A8411F7AB}"/>
              </a:ext>
            </a:extLst>
          </p:cNvPr>
          <p:cNvCxnSpPr>
            <a:cxnSpLocks/>
          </p:cNvCxnSpPr>
          <p:nvPr/>
        </p:nvCxnSpPr>
        <p:spPr>
          <a:xfrm>
            <a:off x="3683854" y="2567836"/>
            <a:ext cx="122944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BDA86313-2849-3F47-9926-C8BDA4B452EC}"/>
              </a:ext>
            </a:extLst>
          </p:cNvPr>
          <p:cNvCxnSpPr>
            <a:cxnSpLocks/>
          </p:cNvCxnSpPr>
          <p:nvPr/>
        </p:nvCxnSpPr>
        <p:spPr>
          <a:xfrm>
            <a:off x="7741105" y="4560072"/>
            <a:ext cx="722671" cy="13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115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CD4FB89-5FCD-694C-8C93-B31C8239224A}"/>
              </a:ext>
            </a:extLst>
          </p:cNvPr>
          <p:cNvSpPr txBox="1"/>
          <p:nvPr/>
        </p:nvSpPr>
        <p:spPr>
          <a:xfrm>
            <a:off x="156117" y="111512"/>
            <a:ext cx="2201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2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32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xmlns="" id="{0A654DB4-F2BA-9D43-8220-EB015A926B95}"/>
              </a:ext>
            </a:extLst>
          </p:cNvPr>
          <p:cNvSpPr/>
          <p:nvPr/>
        </p:nvSpPr>
        <p:spPr>
          <a:xfrm>
            <a:off x="345688" y="1081668"/>
            <a:ext cx="3691053" cy="12154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 err="1"/>
              <a:t>Lừa</a:t>
            </a:r>
            <a:r>
              <a:rPr lang="en-US" sz="3200" dirty="0"/>
              <a:t> </a:t>
            </a:r>
            <a:r>
              <a:rPr lang="en-US" sz="3200" dirty="0" err="1"/>
              <a:t>nhờ</a:t>
            </a:r>
            <a:r>
              <a:rPr lang="en-US" sz="3200" dirty="0"/>
              <a:t> </a:t>
            </a:r>
            <a:r>
              <a:rPr lang="en-US" sz="3200" dirty="0" err="1"/>
              <a:t>ngựa</a:t>
            </a:r>
            <a:r>
              <a:rPr lang="en-US" sz="3200" dirty="0"/>
              <a:t> </a:t>
            </a:r>
            <a:r>
              <a:rPr lang="en-US" sz="3200" dirty="0" err="1"/>
              <a:t>chở</a:t>
            </a:r>
            <a:r>
              <a:rPr lang="en-US" sz="3200" dirty="0"/>
              <a:t> </a:t>
            </a:r>
            <a:r>
              <a:rPr lang="en-US" sz="3200" dirty="0" err="1"/>
              <a:t>đỡ</a:t>
            </a:r>
            <a:r>
              <a:rPr lang="en-US" sz="3200" dirty="0"/>
              <a:t> </a:t>
            </a:r>
            <a:r>
              <a:rPr lang="en-US" sz="3200" dirty="0" err="1"/>
              <a:t>đồ</a:t>
            </a:r>
            <a:r>
              <a:rPr lang="en-US" sz="3200" dirty="0"/>
              <a:t>, </a:t>
            </a:r>
            <a:r>
              <a:rPr lang="en-US" sz="3200" dirty="0" err="1"/>
              <a:t>ngựa</a:t>
            </a:r>
            <a:r>
              <a:rPr lang="en-US" sz="3200" dirty="0"/>
              <a:t>…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8C5A3CD9-71AD-1243-9F2F-08EA5E4817CF}"/>
              </a:ext>
            </a:extLst>
          </p:cNvPr>
          <p:cNvSpPr/>
          <p:nvPr/>
        </p:nvSpPr>
        <p:spPr>
          <a:xfrm>
            <a:off x="1973765" y="931126"/>
            <a:ext cx="434897" cy="30108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a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xmlns="" id="{E9A5A1D8-6492-3D47-BD64-54422F1AD1EA}"/>
              </a:ext>
            </a:extLst>
          </p:cNvPr>
          <p:cNvSpPr/>
          <p:nvPr/>
        </p:nvSpPr>
        <p:spPr>
          <a:xfrm>
            <a:off x="345688" y="3363951"/>
            <a:ext cx="3691053" cy="12154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 err="1"/>
              <a:t>Lừa</a:t>
            </a:r>
            <a:r>
              <a:rPr lang="en-US" sz="3200" dirty="0"/>
              <a:t> </a:t>
            </a:r>
            <a:r>
              <a:rPr lang="en-US" sz="3200" dirty="0" err="1"/>
              <a:t>ngã</a:t>
            </a:r>
            <a:r>
              <a:rPr lang="en-US" sz="3200" dirty="0"/>
              <a:t>, </a:t>
            </a:r>
            <a:r>
              <a:rPr lang="en-US" sz="3200" dirty="0" err="1"/>
              <a:t>thế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…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xmlns="" id="{0C497EEF-41B5-3B40-BFB1-FE3837ADA4FC}"/>
              </a:ext>
            </a:extLst>
          </p:cNvPr>
          <p:cNvSpPr/>
          <p:nvPr/>
        </p:nvSpPr>
        <p:spPr>
          <a:xfrm>
            <a:off x="4769005" y="1081667"/>
            <a:ext cx="3691053" cy="12154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 err="1"/>
              <a:t>bà</a:t>
            </a:r>
            <a:r>
              <a:rPr lang="en-US" sz="3200" dirty="0"/>
              <a:t> </a:t>
            </a:r>
            <a:r>
              <a:rPr lang="en-US" sz="3200" dirty="0" err="1"/>
              <a:t>chủ</a:t>
            </a:r>
            <a:r>
              <a:rPr lang="en-US" sz="3200" dirty="0"/>
              <a:t> </a:t>
            </a:r>
            <a:r>
              <a:rPr lang="en-US" sz="3200" dirty="0" err="1"/>
              <a:t>xếp</a:t>
            </a:r>
            <a:r>
              <a:rPr lang="en-US" sz="3200" dirty="0"/>
              <a:t> </a:t>
            </a:r>
            <a:r>
              <a:rPr lang="en-US" sz="3200" dirty="0" err="1"/>
              <a:t>đồ</a:t>
            </a:r>
            <a:r>
              <a:rPr lang="en-US" sz="3200" dirty="0"/>
              <a:t> </a:t>
            </a:r>
            <a:r>
              <a:rPr lang="en-US" sz="3200" dirty="0" err="1"/>
              <a:t>từ</a:t>
            </a:r>
            <a:r>
              <a:rPr lang="en-US" sz="3200" dirty="0"/>
              <a:t> </a:t>
            </a:r>
            <a:r>
              <a:rPr lang="en-US" sz="3200" dirty="0" err="1"/>
              <a:t>lừa</a:t>
            </a:r>
            <a:r>
              <a:rPr lang="en-US" sz="3200" dirty="0"/>
              <a:t> qua </a:t>
            </a:r>
            <a:r>
              <a:rPr lang="en-US" sz="3200" dirty="0" err="1"/>
              <a:t>ngựa</a:t>
            </a:r>
            <a:r>
              <a:rPr lang="en-US" sz="3200" dirty="0"/>
              <a:t>.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3E6DEEF0-8A34-3849-9A7F-7827F06EFF3A}"/>
              </a:ext>
            </a:extLst>
          </p:cNvPr>
          <p:cNvSpPr/>
          <p:nvPr/>
        </p:nvSpPr>
        <p:spPr>
          <a:xfrm>
            <a:off x="4769005" y="3363951"/>
            <a:ext cx="3691053" cy="12154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dirty="0" err="1"/>
              <a:t>chả</a:t>
            </a:r>
            <a:r>
              <a:rPr lang="en-US" sz="3200" dirty="0"/>
              <a:t> </a:t>
            </a:r>
            <a:r>
              <a:rPr lang="en-US" sz="3200" dirty="0" err="1"/>
              <a:t>thèm</a:t>
            </a:r>
            <a:r>
              <a:rPr lang="en-US" sz="3200" dirty="0"/>
              <a:t> </a:t>
            </a:r>
            <a:r>
              <a:rPr lang="en-US" sz="3200" dirty="0" err="1"/>
              <a:t>nghe</a:t>
            </a:r>
            <a:r>
              <a:rPr lang="en-US" sz="3200" dirty="0"/>
              <a:t> </a:t>
            </a:r>
            <a:r>
              <a:rPr lang="en-US" sz="3200" dirty="0" err="1"/>
              <a:t>lừa</a:t>
            </a:r>
            <a:r>
              <a:rPr lang="en-US" sz="3200" dirty="0"/>
              <a:t>.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7910C229-02CC-5249-BAA0-5AF57CEAA24D}"/>
              </a:ext>
            </a:extLst>
          </p:cNvPr>
          <p:cNvSpPr/>
          <p:nvPr/>
        </p:nvSpPr>
        <p:spPr>
          <a:xfrm>
            <a:off x="1973765" y="3213408"/>
            <a:ext cx="434897" cy="30108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b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F852D0F5-94B1-8449-B1D1-5556312D46E9}"/>
              </a:ext>
            </a:extLst>
          </p:cNvPr>
          <p:cNvSpPr/>
          <p:nvPr/>
        </p:nvSpPr>
        <p:spPr>
          <a:xfrm>
            <a:off x="6397084" y="841915"/>
            <a:ext cx="434897" cy="30108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1</a:t>
            </a:r>
            <a:endParaRPr lang="en-US" sz="1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E9BC0234-F127-AA44-A0EC-B3EEDD63334D}"/>
              </a:ext>
            </a:extLst>
          </p:cNvPr>
          <p:cNvSpPr/>
          <p:nvPr/>
        </p:nvSpPr>
        <p:spPr>
          <a:xfrm>
            <a:off x="6397084" y="3174378"/>
            <a:ext cx="434897" cy="30108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2</a:t>
            </a:r>
            <a:endParaRPr lang="en-US" sz="1800" b="1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A107B923-647B-384B-BE52-273A705B13F7}"/>
              </a:ext>
            </a:extLst>
          </p:cNvPr>
          <p:cNvCxnSpPr>
            <a:stCxn id="6" idx="3"/>
            <a:endCxn id="10" idx="1"/>
          </p:cNvCxnSpPr>
          <p:nvPr/>
        </p:nvCxnSpPr>
        <p:spPr>
          <a:xfrm>
            <a:off x="4036741" y="1689410"/>
            <a:ext cx="732264" cy="228228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7AF15CF6-EEEE-554F-A911-C85498F40EF4}"/>
              </a:ext>
            </a:extLst>
          </p:cNvPr>
          <p:cNvCxnSpPr>
            <a:cxnSpLocks/>
          </p:cNvCxnSpPr>
          <p:nvPr/>
        </p:nvCxnSpPr>
        <p:spPr>
          <a:xfrm flipH="1">
            <a:off x="4036739" y="1574177"/>
            <a:ext cx="732266" cy="239751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24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6814" y="1514725"/>
            <a:ext cx="4984669" cy="248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40664">
              <a:buClr>
                <a:srgbClr val="000000"/>
              </a:buClr>
              <a:defRPr/>
            </a:pP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3888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3888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3888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740664">
              <a:buClr>
                <a:srgbClr val="000000"/>
              </a:buClr>
              <a:defRPr/>
            </a:pPr>
            <a:endParaRPr lang="en-US" sz="3888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740664">
              <a:buClr>
                <a:srgbClr val="000000"/>
              </a:buClr>
              <a:defRPr/>
            </a:pPr>
            <a:endParaRPr lang="en-US" sz="3888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93" y="2604238"/>
            <a:ext cx="1936710" cy="170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8334" y="404217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Century Gothic" pitchFamily="34" charset="0"/>
              </a:rPr>
              <a:t>l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úa</a:t>
            </a:r>
            <a:r>
              <a:rPr lang="en-US" sz="5400" b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chiêm</a:t>
            </a:r>
            <a:endParaRPr lang="en-US" sz="54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16684" y="2697474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Century Gothic" pitchFamily="34" charset="0"/>
              </a:rPr>
              <a:t>k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iếm</a:t>
            </a:r>
            <a:r>
              <a:rPr lang="en-US" sz="5400" b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tìm</a:t>
            </a:r>
            <a:endParaRPr lang="en-US" sz="54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11934" y="460091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Century Gothic" pitchFamily="34" charset="0"/>
              </a:rPr>
              <a:t>d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iếp</a:t>
            </a:r>
            <a:r>
              <a:rPr lang="en-US" sz="5400" b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cá</a:t>
            </a:r>
            <a:endParaRPr lang="en-US" sz="54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7985" y="1507302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Century Gothic" pitchFamily="34" charset="0"/>
              </a:rPr>
              <a:t>y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ếm</a:t>
            </a:r>
            <a:r>
              <a:rPr lang="en-US" sz="5400" b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Century Gothic" pitchFamily="34" charset="0"/>
              </a:rPr>
              <a:t>cua</a:t>
            </a:r>
            <a:endParaRPr lang="en-US" sz="54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1821" y="2697474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hiệp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sĩ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A67A42F-E2B8-0E4A-8408-5E7BA744CF05}"/>
              </a:ext>
            </a:extLst>
          </p:cNvPr>
          <p:cNvSpPr txBox="1"/>
          <p:nvPr/>
        </p:nvSpPr>
        <p:spPr>
          <a:xfrm>
            <a:off x="393350" y="1649261"/>
            <a:ext cx="3444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yểm</a:t>
            </a:r>
            <a:r>
              <a:rPr lang="en-US" sz="54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.VnAvant" panose="020B7200000000000000" pitchFamily="34" charset="0"/>
              </a:rPr>
              <a:t>trợ</a:t>
            </a:r>
            <a:endParaRPr lang="en-US" sz="54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1608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45458" y="1239052"/>
            <a:ext cx="889854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.VnAvant" pitchFamily="34" charset="0"/>
              </a:rPr>
              <a:t>  </a:t>
            </a:r>
            <a:r>
              <a:rPr lang="en-US" sz="4400" dirty="0" err="1" smtClean="0">
                <a:latin typeface=".VnAvant" pitchFamily="34" charset="0"/>
              </a:rPr>
              <a:t>Tr­ưa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hÌ</a:t>
            </a:r>
            <a:r>
              <a:rPr lang="en-US" sz="4400" dirty="0" smtClean="0">
                <a:latin typeface=".VnAvant" pitchFamily="34" charset="0"/>
              </a:rPr>
              <a:t>, gµ </a:t>
            </a:r>
            <a:r>
              <a:rPr lang="en-US" sz="4400" dirty="0" err="1" smtClean="0">
                <a:latin typeface=".VnAvant" pitchFamily="34" charset="0"/>
              </a:rPr>
              <a:t>nhÝ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n»m</a:t>
            </a:r>
            <a:r>
              <a:rPr lang="en-US" sz="4400" dirty="0" smtClean="0">
                <a:latin typeface=".VnAvant" pitchFamily="34" charset="0"/>
              </a:rPr>
              <a:t> m¬ </a:t>
            </a:r>
            <a:r>
              <a:rPr lang="en-US" sz="4400" dirty="0" err="1" smtClean="0">
                <a:latin typeface=".VnAvant" pitchFamily="34" charset="0"/>
              </a:rPr>
              <a:t>bÞ</a:t>
            </a:r>
            <a:r>
              <a:rPr lang="en-US" sz="4400" dirty="0" smtClean="0">
                <a:latin typeface=".VnAvant" pitchFamily="34" charset="0"/>
              </a:rPr>
              <a:t> qu¹ c¾p ®i.</a:t>
            </a:r>
          </a:p>
          <a:p>
            <a:r>
              <a:rPr lang="en-US" sz="4400" dirty="0" smtClean="0">
                <a:latin typeface=".VnAvant" pitchFamily="34" charset="0"/>
              </a:rPr>
              <a:t>   Gµ </a:t>
            </a:r>
            <a:r>
              <a:rPr lang="en-US" sz="4400" dirty="0" err="1" smtClean="0">
                <a:latin typeface=".VnAvant" pitchFamily="34" charset="0"/>
              </a:rPr>
              <a:t>nhÝ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sî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qu</a:t>
            </a:r>
            <a:r>
              <a:rPr lang="en-US" sz="4400" dirty="0" smtClean="0">
                <a:latin typeface=".VnAvant" pitchFamily="34" charset="0"/>
              </a:rPr>
              <a:t>¸. </a:t>
            </a:r>
            <a:r>
              <a:rPr lang="en-US" sz="4400" dirty="0" err="1" smtClean="0">
                <a:latin typeface=".VnAvant" pitchFamily="34" charset="0"/>
              </a:rPr>
              <a:t>Nã</a:t>
            </a:r>
            <a:r>
              <a:rPr lang="en-US" sz="4400" dirty="0" smtClean="0">
                <a:latin typeface=".VnAvant" pitchFamily="34" charset="0"/>
              </a:rPr>
              <a:t> “</a:t>
            </a:r>
            <a:r>
              <a:rPr lang="en-US" sz="4400" dirty="0" err="1" smtClean="0">
                <a:latin typeface=".VnAvant" pitchFamily="34" charset="0"/>
              </a:rPr>
              <a:t>chiªm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chiÕp</a:t>
            </a:r>
            <a:r>
              <a:rPr lang="en-US" sz="4400" dirty="0" smtClean="0">
                <a:latin typeface=".VnAvant" pitchFamily="34" charset="0"/>
              </a:rPr>
              <a:t>” </a:t>
            </a:r>
            <a:r>
              <a:rPr lang="en-US" sz="4400" dirty="0" err="1" smtClean="0">
                <a:latin typeface=".VnAvant" pitchFamily="34" charset="0"/>
              </a:rPr>
              <a:t>Çm</a:t>
            </a:r>
            <a:r>
              <a:rPr lang="en-US" sz="4400" dirty="0" smtClean="0">
                <a:latin typeface=".VnAvant" pitchFamily="34" charset="0"/>
              </a:rPr>
              <a:t> Ü.</a:t>
            </a:r>
          </a:p>
          <a:p>
            <a:r>
              <a:rPr lang="en-US" sz="4400" dirty="0" smtClean="0">
                <a:latin typeface=".VnAvant" pitchFamily="34" charset="0"/>
              </a:rPr>
              <a:t>   Gµ </a:t>
            </a:r>
            <a:r>
              <a:rPr lang="en-US" sz="4400" dirty="0" err="1" smtClean="0">
                <a:latin typeface=".VnAvant" pitchFamily="34" charset="0"/>
              </a:rPr>
              <a:t>mÑ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khe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khÏ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ru</a:t>
            </a:r>
            <a:r>
              <a:rPr lang="en-US" sz="4400" dirty="0" smtClean="0">
                <a:latin typeface=".VnAvant" pitchFamily="34" charset="0"/>
              </a:rPr>
              <a:t>. MÑ </a:t>
            </a:r>
            <a:r>
              <a:rPr lang="en-US" sz="4400" dirty="0" err="1" smtClean="0">
                <a:latin typeface=".VnAvant" pitchFamily="34" charset="0"/>
              </a:rPr>
              <a:t>ru</a:t>
            </a:r>
            <a:r>
              <a:rPr lang="en-US" sz="4400" dirty="0" smtClean="0">
                <a:latin typeface=".VnAvant" pitchFamily="34" charset="0"/>
              </a:rPr>
              <a:t> ªm </a:t>
            </a:r>
            <a:r>
              <a:rPr lang="en-US" sz="4400" dirty="0" err="1" smtClean="0">
                <a:latin typeface=".VnAvant" pitchFamily="34" charset="0"/>
              </a:rPr>
              <a:t>qu</a:t>
            </a:r>
            <a:r>
              <a:rPr lang="en-US" sz="4400" dirty="0" smtClean="0">
                <a:latin typeface=".VnAvant" pitchFamily="34" charset="0"/>
              </a:rPr>
              <a:t>¸. Gµ </a:t>
            </a:r>
            <a:r>
              <a:rPr lang="en-US" sz="4400" dirty="0" err="1" smtClean="0">
                <a:latin typeface=".VnAvant" pitchFamily="34" charset="0"/>
              </a:rPr>
              <a:t>nhÝ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ngñ</a:t>
            </a:r>
            <a:r>
              <a:rPr lang="en-US" sz="4400" dirty="0" smtClean="0">
                <a:latin typeface=".VnAvant" pitchFamily="34" charset="0"/>
              </a:rPr>
              <a:t> </a:t>
            </a:r>
            <a:r>
              <a:rPr lang="en-US" sz="4400" dirty="0" err="1" smtClean="0">
                <a:latin typeface=".VnAvant" pitchFamily="34" charset="0"/>
              </a:rPr>
              <a:t>thiÕp</a:t>
            </a:r>
            <a:r>
              <a:rPr lang="en-US" sz="4400" dirty="0" smtClean="0">
                <a:latin typeface=".VnAvant" pitchFamily="34" charset="0"/>
              </a:rPr>
              <a:t> ®i.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50571" y="157033"/>
            <a:ext cx="5406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.VnAvant" pitchFamily="34" charset="0"/>
              </a:rPr>
              <a:t>Gµ </a:t>
            </a:r>
            <a:r>
              <a:rPr lang="en-US" sz="4800" b="1" dirty="0" err="1" smtClean="0">
                <a:solidFill>
                  <a:srgbClr val="FF0000"/>
                </a:solidFill>
                <a:latin typeface=".VnAvant" pitchFamily="34" charset="0"/>
              </a:rPr>
              <a:t>nhÝ</a:t>
            </a:r>
            <a:r>
              <a:rPr lang="en-US" sz="4800" b="1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.VnAvant" pitchFamily="34" charset="0"/>
              </a:rPr>
              <a:t>n»m</a:t>
            </a:r>
            <a:r>
              <a:rPr lang="en-US" sz="4800" b="1" dirty="0" smtClean="0">
                <a:solidFill>
                  <a:srgbClr val="FF0000"/>
                </a:solidFill>
                <a:latin typeface=".VnAvant" pitchFamily="34" charset="0"/>
              </a:rPr>
              <a:t> m¬</a:t>
            </a:r>
            <a:endParaRPr lang="en-US" sz="48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81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 bwMode="auto">
          <a:xfrm>
            <a:off x="457200" y="2019300"/>
            <a:ext cx="3581400" cy="2554288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None/>
              <a:defRPr/>
            </a:pPr>
            <a:endParaRPr lang="en-US" sz="9600" b="1" dirty="0">
              <a:solidFill>
                <a:srgbClr val="70AD47"/>
              </a:solidFill>
              <a:latin typeface=".VnAvant" pitchFamily="34" charset="0"/>
              <a:cs typeface="Times New Roman" pitchFamily="18" charset="0"/>
            </a:endParaRPr>
          </a:p>
          <a:p>
            <a:pPr marL="0" indent="0" algn="ctr" defTabSz="914400">
              <a:buNone/>
              <a:defRPr/>
            </a:pPr>
            <a:r>
              <a:rPr lang="en-US" sz="115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itchFamily="18" charset="0"/>
              </a:rPr>
              <a:t>om</a:t>
            </a:r>
          </a:p>
          <a:p>
            <a:pPr marL="0" indent="0" algn="ctr" defTabSz="914400">
              <a:buNone/>
              <a:defRPr/>
            </a:pPr>
            <a:endParaRPr lang="en-US" sz="9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 txBox="1">
            <a:spLocks/>
          </p:cNvSpPr>
          <p:nvPr/>
        </p:nvSpPr>
        <p:spPr bwMode="auto">
          <a:xfrm>
            <a:off x="5181601" y="2014105"/>
            <a:ext cx="3316287" cy="2554288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400">
              <a:buNone/>
              <a:defRPr/>
            </a:pPr>
            <a:endParaRPr lang="en-US" sz="9600" b="1" dirty="0">
              <a:solidFill>
                <a:srgbClr val="70AD47"/>
              </a:solidFill>
              <a:latin typeface=".VnAvant" pitchFamily="34" charset="0"/>
              <a:cs typeface="Times New Roman" pitchFamily="18" charset="0"/>
            </a:endParaRPr>
          </a:p>
          <a:p>
            <a:pPr marL="0" indent="0" algn="ctr" defTabSz="914400">
              <a:buNone/>
              <a:defRPr/>
            </a:pPr>
            <a:r>
              <a:rPr lang="en-US" sz="11500" b="1" dirty="0">
                <a:solidFill>
                  <a:srgbClr val="FF0000"/>
                </a:solidFill>
                <a:latin typeface=".VnAvant" panose="020B7200000000000000" pitchFamily="34" charset="0"/>
                <a:cs typeface="Times New Roman" pitchFamily="18" charset="0"/>
              </a:rPr>
              <a:t>op</a:t>
            </a:r>
          </a:p>
          <a:p>
            <a:pPr marL="0" indent="0" algn="ctr" defTabSz="914400">
              <a:buNone/>
              <a:defRPr/>
            </a:pPr>
            <a:endParaRPr lang="en-US" sz="9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4448" y="495301"/>
            <a:ext cx="17491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Bài</a:t>
            </a:r>
            <a:r>
              <a:rPr lang="en-US" sz="4800" b="1" dirty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47</a:t>
            </a:r>
          </a:p>
        </p:txBody>
      </p:sp>
    </p:spTree>
    <p:extLst>
      <p:ext uri="{BB962C8B-B14F-4D97-AF65-F5344CB8AC3E}">
        <p14:creationId xmlns:p14="http://schemas.microsoft.com/office/powerpoint/2010/main" val="256919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94985" y="1501928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.VnAvant" pitchFamily="34" charset="0"/>
              </a:rPr>
              <a:t>®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5400" b="1" dirty="0" smtClean="0">
                <a:latin typeface=".VnAvant" pitchFamily="34" charset="0"/>
              </a:rPr>
              <a:t> ®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ãm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7257" y="16280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47: 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o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o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</a:rPr>
              <a:t>p­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1187778"/>
            <a:ext cx="4322827" cy="41099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69429" y="2746391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5400" b="1" dirty="0" smtClean="0">
                <a:latin typeface=".VnAvant" pitchFamily="34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7257" y="16280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47: 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o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m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o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</a:rPr>
              <a:t>p­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28798" y="1891343"/>
            <a:ext cx="3193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latin typeface=".VnAvant" pitchFamily="34" charset="0"/>
              </a:rPr>
              <a:t>h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äp</a:t>
            </a:r>
            <a:r>
              <a:rPr lang="en-US" sz="5400" b="1" dirty="0" smtClean="0">
                <a:latin typeface=".VnAvant" pitchFamily="34" charset="0"/>
              </a:rPr>
              <a:t> </a:t>
            </a:r>
            <a:r>
              <a:rPr lang="en-US" sz="5400" b="1" dirty="0" err="1" smtClean="0">
                <a:latin typeface=".VnAvant" pitchFamily="34" charset="0"/>
              </a:rPr>
              <a:t>tæ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347944"/>
            <a:ext cx="4702628" cy="383365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290457" y="2984400"/>
            <a:ext cx="3193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latin typeface=".VnAvant" pitchFamily="34" charset="0"/>
              </a:rPr>
              <a:t>h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äp</a:t>
            </a:r>
            <a:r>
              <a:rPr lang="en-US" sz="5400" b="1" dirty="0" smtClean="0">
                <a:latin typeface=".VnAvant" pitchFamily="34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0457" y="4234826"/>
            <a:ext cx="3193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.VnAvant" pitchFamily="34" charset="0"/>
              </a:rPr>
              <a:t>op</a:t>
            </a:r>
            <a:r>
              <a:rPr lang="en-US" sz="5400" b="1" dirty="0" smtClean="0">
                <a:latin typeface=".VnAvant" pitchFamily="34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8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5079998" y="1407689"/>
            <a:ext cx="3657601" cy="2195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13800" b="1" dirty="0" smtClean="0">
                <a:solidFill>
                  <a:srgbClr val="FF0000"/>
                </a:solidFill>
                <a:latin typeface=".VnAvant" pitchFamily="34" charset="0"/>
              </a:rPr>
              <a:t>op</a:t>
            </a:r>
            <a:r>
              <a:rPr lang="en-US" sz="13800" b="1" dirty="0" smtClean="0">
                <a:latin typeface=".VnAvant" pitchFamily="34" charset="0"/>
              </a:rPr>
              <a:t> </a:t>
            </a:r>
            <a:endParaRPr lang="en-US" sz="13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0" y="1246808"/>
            <a:ext cx="3657601" cy="2195679"/>
          </a:xfrm>
          <a:prstGeom prst="rect">
            <a:avLst/>
          </a:prstGeom>
          <a:noFill/>
        </p:spPr>
        <p:txBody>
          <a:bodyPr vert="horz" wrap="square" lIns="71323" tIns="35662" rIns="71323" bIns="35662" rtlCol="0">
            <a:spAutoFit/>
          </a:bodyPr>
          <a:lstStyle>
            <a:lvl1pPr marL="267462" indent="-267462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9501" indent="-222885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38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13800" b="1" dirty="0" smtClean="0">
                <a:latin typeface=".VnAvant" pitchFamily="34" charset="0"/>
              </a:rPr>
              <a:t> </a:t>
            </a:r>
            <a:endParaRPr lang="en-US" sz="13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675085" y="1429657"/>
            <a:ext cx="3657601" cy="2195679"/>
          </a:xfrm>
          <a:prstGeom prst="rect">
            <a:avLst/>
          </a:prstGeom>
          <a:noFill/>
        </p:spPr>
        <p:txBody>
          <a:bodyPr vert="horz" wrap="square" lIns="71323" tIns="35662" rIns="71323" bIns="35662" rtlCol="0">
            <a:spAutoFit/>
          </a:bodyPr>
          <a:lstStyle>
            <a:lvl1pPr marL="267462" indent="-267462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9501" indent="-222885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3800" b="1" dirty="0" smtClean="0">
                <a:solidFill>
                  <a:srgbClr val="0000CC"/>
                </a:solidFill>
                <a:latin typeface=".VnAvant" pitchFamily="34" charset="0"/>
              </a:rPr>
              <a:t>p</a:t>
            </a:r>
            <a:r>
              <a:rPr lang="en-US" sz="13800" b="1" dirty="0" smtClean="0">
                <a:latin typeface=".VnAvant" pitchFamily="34" charset="0"/>
              </a:rPr>
              <a:t> </a:t>
            </a:r>
            <a:endParaRPr lang="en-US" sz="13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595085" y="1246809"/>
            <a:ext cx="3657601" cy="2195679"/>
          </a:xfrm>
          <a:prstGeom prst="rect">
            <a:avLst/>
          </a:prstGeom>
          <a:noFill/>
        </p:spPr>
        <p:txBody>
          <a:bodyPr vert="horz" wrap="square" lIns="71323" tIns="35662" rIns="71323" bIns="35662" rtlCol="0">
            <a:spAutoFit/>
          </a:bodyPr>
          <a:lstStyle>
            <a:lvl1pPr marL="267462" indent="-267462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9501" indent="-222885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3800" b="1" dirty="0" smtClean="0">
                <a:solidFill>
                  <a:schemeClr val="accent5">
                    <a:lumMod val="50000"/>
                  </a:schemeClr>
                </a:solidFill>
                <a:latin typeface=".VnAvant" pitchFamily="34" charset="0"/>
              </a:rPr>
              <a:t>m</a:t>
            </a:r>
            <a:r>
              <a:rPr lang="en-US" sz="13800" b="1" dirty="0" smtClean="0">
                <a:latin typeface=".VnAvant" pitchFamily="34" charset="0"/>
              </a:rPr>
              <a:t> </a:t>
            </a:r>
            <a:endParaRPr lang="en-US" sz="138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34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29" y="1014184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47" y="1014184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.VnAvant" pitchFamily="34" charset="0"/>
              </a:rPr>
              <a:t>®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5400" b="1" dirty="0" smtClean="0">
                <a:latin typeface=".VnAvant" pitchFamily="34" charset="0"/>
              </a:rPr>
              <a:t> ®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ãm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47" y="2311707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om</a:t>
            </a:r>
            <a:r>
              <a:rPr lang="en-US" sz="5400" b="1" dirty="0" smtClean="0">
                <a:latin typeface=".VnAvant" pitchFamily="34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1427" y="1033184"/>
            <a:ext cx="3193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latin typeface=".VnAvant" pitchFamily="34" charset="0"/>
              </a:rPr>
              <a:t>h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äp</a:t>
            </a:r>
            <a:r>
              <a:rPr lang="en-US" sz="5400" b="1" dirty="0" smtClean="0">
                <a:latin typeface=".VnAvant" pitchFamily="34" charset="0"/>
              </a:rPr>
              <a:t> </a:t>
            </a:r>
            <a:r>
              <a:rPr lang="en-US" sz="5400" b="1" dirty="0" err="1" smtClean="0">
                <a:latin typeface=".VnAvant" pitchFamily="34" charset="0"/>
              </a:rPr>
              <a:t>tæ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8643" y="2291290"/>
            <a:ext cx="3193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latin typeface=".VnAvant" pitchFamily="34" charset="0"/>
              </a:rPr>
              <a:t>h</a:t>
            </a:r>
            <a:r>
              <a:rPr lang="en-US" sz="5400" b="1" dirty="0" err="1" smtClean="0">
                <a:solidFill>
                  <a:srgbClr val="FF0000"/>
                </a:solidFill>
                <a:latin typeface=".VnAvant" pitchFamily="34" charset="0"/>
              </a:rPr>
              <a:t>äp</a:t>
            </a:r>
            <a:r>
              <a:rPr lang="en-US" sz="5400" b="1" dirty="0" smtClean="0">
                <a:latin typeface=".VnAvant" pitchFamily="34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0649" y="3303814"/>
            <a:ext cx="39546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  <a:latin typeface=".VnAvant" pitchFamily="34" charset="0"/>
              </a:rPr>
              <a:t>op</a:t>
            </a:r>
            <a:r>
              <a:rPr lang="en-US" sz="5400" b="1" dirty="0" smtClean="0">
                <a:latin typeface=".VnAvant" pitchFamily="34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44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2113</TotalTime>
  <Words>597</Words>
  <Application>Microsoft Office PowerPoint</Application>
  <PresentationFormat>On-screen Show (16:10)</PresentationFormat>
  <Paragraphs>101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Arial</vt:lpstr>
      <vt:lpstr>Toboto</vt:lpstr>
      <vt:lpstr>UTM Avo</vt:lpstr>
      <vt:lpstr>Lato Regular</vt:lpstr>
      <vt:lpstr>Centaur gthic</vt:lpstr>
      <vt:lpstr>.VnAvant</vt:lpstr>
      <vt:lpstr>仓耳玄三M W05</vt:lpstr>
      <vt:lpstr>Calibri</vt:lpstr>
      <vt:lpstr>宋体</vt:lpstr>
      <vt:lpstr>Century Gothic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Vui</cp:lastModifiedBy>
  <cp:revision>268</cp:revision>
  <dcterms:created xsi:type="dcterms:W3CDTF">2020-02-10T09:35:50Z</dcterms:created>
  <dcterms:modified xsi:type="dcterms:W3CDTF">2021-11-09T14:50:16Z</dcterms:modified>
</cp:coreProperties>
</file>