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311" r:id="rId6"/>
    <p:sldId id="303" r:id="rId7"/>
    <p:sldId id="300" r:id="rId8"/>
    <p:sldId id="305" r:id="rId9"/>
    <p:sldId id="306" r:id="rId10"/>
    <p:sldId id="308" r:id="rId11"/>
    <p:sldId id="307" r:id="rId12"/>
    <p:sldId id="257" r:id="rId13"/>
    <p:sldId id="310" r:id="rId14"/>
    <p:sldId id="312" r:id="rId15"/>
    <p:sldId id="299" r:id="rId16"/>
    <p:sldId id="313" r:id="rId17"/>
    <p:sldId id="320" r:id="rId18"/>
    <p:sldId id="321" r:id="rId19"/>
    <p:sldId id="323" r:id="rId20"/>
    <p:sldId id="324" r:id="rId21"/>
    <p:sldId id="325" r:id="rId22"/>
    <p:sldId id="273" r:id="rId23"/>
    <p:sldId id="326" r:id="rId24"/>
    <p:sldId id="336" r:id="rId25"/>
    <p:sldId id="337" r:id="rId26"/>
    <p:sldId id="338" r:id="rId27"/>
    <p:sldId id="340" r:id="rId28"/>
    <p:sldId id="341" r:id="rId29"/>
  </p:sldIdLst>
  <p:sldSz cx="9144000" cy="5143500" type="screen16x9"/>
  <p:notesSz cx="6858000" cy="9144000"/>
  <p:embeddedFontLst>
    <p:embeddedFont>
      <p:font typeface="Bevan" panose="00000500000000000000"/>
      <p:regular r:id="rId33"/>
    </p:embeddedFont>
    <p:embeddedFont>
      <p:font typeface="Courier Prime" panose="0000050900000000000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6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1617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Lồng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GDMT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sạch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,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19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ge7d95815de_0_23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9" name="Google Shape;4699;ge7d95815de_0_23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play</a:t>
            </a:r>
            <a:endParaRPr lang="en-US" dirty="0"/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muỗi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xịt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win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đấu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diệt</a:t>
            </a:r>
            <a:r>
              <a:rPr lang="en-US" baseline="0" dirty="0"/>
              <a:t> </a:t>
            </a:r>
            <a:r>
              <a:rPr lang="en-US" baseline="0" dirty="0" err="1"/>
              <a:t>muỗi</a:t>
            </a:r>
            <a:r>
              <a:rPr lang="en-US" baseline="0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nhặt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4FB8B4-69F4-4557-98B9-6AE516ABFB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e7d95815de_0_3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e7d95815de_0_3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" name="Google Shape;65;p2"/>
          <p:cNvGrpSpPr/>
          <p:nvPr/>
        </p:nvGrpSpPr>
        <p:grpSpPr>
          <a:xfrm>
            <a:off x="66150" y="67346"/>
            <a:ext cx="1556085" cy="1704769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498913" y="-310087"/>
            <a:ext cx="1729771" cy="1759030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977425" y="629625"/>
            <a:ext cx="77040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2"/>
          <p:cNvSpPr/>
          <p:nvPr/>
        </p:nvSpPr>
        <p:spPr>
          <a:xfrm>
            <a:off x="858875" y="511050"/>
            <a:ext cx="77040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2"/>
          <p:cNvSpPr/>
          <p:nvPr/>
        </p:nvSpPr>
        <p:spPr>
          <a:xfrm>
            <a:off x="858825" y="511050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2"/>
          <p:cNvSpPr/>
          <p:nvPr/>
        </p:nvSpPr>
        <p:spPr>
          <a:xfrm>
            <a:off x="720000" y="374500"/>
            <a:ext cx="7704000" cy="4202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2"/>
          <p:cNvSpPr/>
          <p:nvPr/>
        </p:nvSpPr>
        <p:spPr>
          <a:xfrm>
            <a:off x="4763800" y="3747075"/>
            <a:ext cx="3573600" cy="1313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2"/>
          <p:cNvSpPr/>
          <p:nvPr/>
        </p:nvSpPr>
        <p:spPr>
          <a:xfrm>
            <a:off x="719950" y="374500"/>
            <a:ext cx="7704000" cy="297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2"/>
          <p:cNvSpPr/>
          <p:nvPr/>
        </p:nvSpPr>
        <p:spPr>
          <a:xfrm>
            <a:off x="4672300" y="3655600"/>
            <a:ext cx="3573600" cy="1313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2"/>
          <p:cNvSpPr/>
          <p:nvPr/>
        </p:nvSpPr>
        <p:spPr>
          <a:xfrm>
            <a:off x="4672275" y="3655600"/>
            <a:ext cx="35736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2"/>
          <p:cNvSpPr/>
          <p:nvPr/>
        </p:nvSpPr>
        <p:spPr>
          <a:xfrm>
            <a:off x="897875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2"/>
          <p:cNvSpPr/>
          <p:nvPr/>
        </p:nvSpPr>
        <p:spPr>
          <a:xfrm>
            <a:off x="1107650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2"/>
          <p:cNvSpPr/>
          <p:nvPr/>
        </p:nvSpPr>
        <p:spPr>
          <a:xfrm>
            <a:off x="1317425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2"/>
          <p:cNvSpPr/>
          <p:nvPr/>
        </p:nvSpPr>
        <p:spPr>
          <a:xfrm>
            <a:off x="7537050" y="374695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193950" y="1702375"/>
            <a:ext cx="6756000" cy="1738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A35C35-39A0-4D59-A986-0958E21BFD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8D46592-3226-47A6-BF22-548B0FA4CE5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228" y="-149382"/>
            <a:ext cx="913067" cy="91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84" y="1057549"/>
            <a:ext cx="913067" cy="913067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" name="Google Shape;236;p3"/>
          <p:cNvGrpSpPr/>
          <p:nvPr/>
        </p:nvGrpSpPr>
        <p:grpSpPr>
          <a:xfrm>
            <a:off x="-147543" y="1951477"/>
            <a:ext cx="2153989" cy="4314973"/>
            <a:chOff x="4607800" y="1290325"/>
            <a:chExt cx="523550" cy="1048800"/>
          </a:xfrm>
        </p:grpSpPr>
        <p:sp>
          <p:nvSpPr>
            <p:cNvPr id="237" name="Google Shape;237;p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7810413" y="2044588"/>
            <a:ext cx="1729771" cy="1759030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7" name="Google Shape;477;p3"/>
          <p:cNvGrpSpPr/>
          <p:nvPr/>
        </p:nvGrpSpPr>
        <p:grpSpPr>
          <a:xfrm>
            <a:off x="-49195" y="-229156"/>
            <a:ext cx="2115483" cy="2001926"/>
            <a:chOff x="2334550" y="3821100"/>
            <a:chExt cx="1037815" cy="982106"/>
          </a:xfrm>
        </p:grpSpPr>
        <p:sp>
          <p:nvSpPr>
            <p:cNvPr id="478" name="Google Shape;478;p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3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3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3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0" name="Google Shape;490;p3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1" name="Google Shape;491;p3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3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3" name="Google Shape;493;p3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4" name="Google Shape;494;p3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5" name="Google Shape;495;p3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6" name="Google Shape;496;p3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7" name="Google Shape;497;p3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3949200" y="19532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9" name="Google Shape;499;p3"/>
          <p:cNvSpPr txBox="1">
            <a:spLocks noGrp="1"/>
          </p:cNvSpPr>
          <p:nvPr>
            <p:ph type="title" idx="2" hasCustomPrompt="1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4522500" y="2696025"/>
            <a:ext cx="3328200" cy="4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4"/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4"/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4"/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4"/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4"/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4"/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4" name="Google Shape;574;p4"/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5" name="Google Shape;575;p4"/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6" name="Google Shape;576;p4"/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4"/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4"/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9" name="Google Shape;579;p4"/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0" name="Google Shape;580;p4"/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4"/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4"/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4"/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4" name="Google Shape;584;p4"/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5" name="Google Shape;585;p4"/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8" name="Google Shape;588;p4"/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4"/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0" name="Google Shape;590;p4"/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4"/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2" name="Google Shape;592;p4"/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3" name="Google Shape;593;p4"/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4" name="Google Shape;594;p4"/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5" name="Google Shape;595;p4"/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6" name="Google Shape;596;p4"/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7" name="Google Shape;597;p4"/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8" name="Google Shape;598;p4"/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9" name="Google Shape;599;p4"/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4"/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4"/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4"/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4"/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4"/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4"/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4"/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4"/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4"/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4"/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4"/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4"/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4"/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3" name="Google Shape;613;p4"/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4"/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4"/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4"/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4"/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4"/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4"/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4"/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4"/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2" name="Google Shape;622;p4"/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3" name="Google Shape;623;p4"/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4"/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4"/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4"/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4"/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4"/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4"/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4"/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4"/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4"/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4"/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4"/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4"/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4"/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4"/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4"/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4"/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4"/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4"/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4"/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4"/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4"/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4"/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4"/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4"/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4"/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4"/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0" name="Google Shape;650;p4"/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1" name="Google Shape;651;p4"/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2" name="Google Shape;652;p4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3" name="Google Shape;653;p4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4" name="Google Shape;654;p4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5" name="Google Shape;655;p4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6" name="Google Shape;656;p4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7" name="Google Shape;657;p4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445475"/>
            <a:ext cx="7704000" cy="31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8"/>
          <p:cNvGrpSpPr/>
          <p:nvPr/>
        </p:nvGrpSpPr>
        <p:grpSpPr>
          <a:xfrm>
            <a:off x="-693668" y="1795727"/>
            <a:ext cx="2153989" cy="4314973"/>
            <a:chOff x="4607800" y="1290325"/>
            <a:chExt cx="523550" cy="1048800"/>
          </a:xfrm>
        </p:grpSpPr>
        <p:sp>
          <p:nvSpPr>
            <p:cNvPr id="1408" name="Google Shape;1408;p8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3" name="Google Shape;1553;p8"/>
          <p:cNvSpPr/>
          <p:nvPr/>
        </p:nvSpPr>
        <p:spPr>
          <a:xfrm>
            <a:off x="977425" y="937263"/>
            <a:ext cx="7704000" cy="337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4" name="Google Shape;1554;p8"/>
          <p:cNvSpPr/>
          <p:nvPr/>
        </p:nvSpPr>
        <p:spPr>
          <a:xfrm>
            <a:off x="858875" y="818688"/>
            <a:ext cx="7704000" cy="337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5" name="Google Shape;1555;p8"/>
          <p:cNvSpPr/>
          <p:nvPr/>
        </p:nvSpPr>
        <p:spPr>
          <a:xfrm>
            <a:off x="858825" y="818688"/>
            <a:ext cx="77040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6" name="Google Shape;1556;p8"/>
          <p:cNvSpPr/>
          <p:nvPr/>
        </p:nvSpPr>
        <p:spPr>
          <a:xfrm>
            <a:off x="720000" y="682138"/>
            <a:ext cx="7704000" cy="3371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7" name="Google Shape;1557;p8"/>
          <p:cNvSpPr/>
          <p:nvPr/>
        </p:nvSpPr>
        <p:spPr>
          <a:xfrm>
            <a:off x="719950" y="682138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8" name="Google Shape;1558;p8"/>
          <p:cNvSpPr/>
          <p:nvPr/>
        </p:nvSpPr>
        <p:spPr>
          <a:xfrm>
            <a:off x="897875" y="783638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9" name="Google Shape;1559;p8"/>
          <p:cNvSpPr/>
          <p:nvPr/>
        </p:nvSpPr>
        <p:spPr>
          <a:xfrm>
            <a:off x="1107650" y="783638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0" name="Google Shape;1560;p8"/>
          <p:cNvSpPr/>
          <p:nvPr/>
        </p:nvSpPr>
        <p:spPr>
          <a:xfrm>
            <a:off x="1317425" y="783638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1" name="Google Shape;1561;p8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562" name="Google Shape;1562;p8"/>
          <p:cNvGrpSpPr/>
          <p:nvPr/>
        </p:nvGrpSpPr>
        <p:grpSpPr>
          <a:xfrm>
            <a:off x="7366255" y="-335306"/>
            <a:ext cx="2115483" cy="2001926"/>
            <a:chOff x="2334550" y="3821100"/>
            <a:chExt cx="1037815" cy="982106"/>
          </a:xfrm>
        </p:grpSpPr>
        <p:sp>
          <p:nvSpPr>
            <p:cNvPr id="1563" name="Google Shape;1563;p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11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650" name="Google Shape;1650;p1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1677" name="Google Shape;1677;p1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78" name="Google Shape;1678;p1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05" name="Google Shape;1705;p11"/>
          <p:cNvGrpSpPr/>
          <p:nvPr/>
        </p:nvGrpSpPr>
        <p:grpSpPr>
          <a:xfrm>
            <a:off x="5853292" y="327931"/>
            <a:ext cx="2115483" cy="2001926"/>
            <a:chOff x="2334550" y="3821100"/>
            <a:chExt cx="1037815" cy="982106"/>
          </a:xfrm>
        </p:grpSpPr>
        <p:sp>
          <p:nvSpPr>
            <p:cNvPr id="1706" name="Google Shape;1706;p11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14" name="Google Shape;1714;p11"/>
          <p:cNvSpPr/>
          <p:nvPr/>
        </p:nvSpPr>
        <p:spPr>
          <a:xfrm>
            <a:off x="8051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5" name="Google Shape;1715;p11"/>
          <p:cNvSpPr/>
          <p:nvPr/>
        </p:nvSpPr>
        <p:spPr>
          <a:xfrm>
            <a:off x="6759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6" name="Google Shape;1716;p11"/>
          <p:cNvSpPr/>
          <p:nvPr/>
        </p:nvSpPr>
        <p:spPr>
          <a:xfrm>
            <a:off x="6759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7" name="Google Shape;1717;p11"/>
          <p:cNvSpPr/>
          <p:nvPr/>
        </p:nvSpPr>
        <p:spPr>
          <a:xfrm>
            <a:off x="524759" y="37450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8" name="Google Shape;1718;p11"/>
          <p:cNvSpPr/>
          <p:nvPr/>
        </p:nvSpPr>
        <p:spPr>
          <a:xfrm>
            <a:off x="524725" y="374500"/>
            <a:ext cx="51873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9" name="Google Shape;1719;p11"/>
          <p:cNvSpPr/>
          <p:nvPr/>
        </p:nvSpPr>
        <p:spPr>
          <a:xfrm>
            <a:off x="7026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0" name="Google Shape;1720;p11"/>
          <p:cNvSpPr/>
          <p:nvPr/>
        </p:nvSpPr>
        <p:spPr>
          <a:xfrm>
            <a:off x="9124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1" name="Google Shape;1721;p11"/>
          <p:cNvSpPr/>
          <p:nvPr/>
        </p:nvSpPr>
        <p:spPr>
          <a:xfrm>
            <a:off x="11222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2" name="Google Shape;1722;p11"/>
          <p:cNvSpPr/>
          <p:nvPr/>
        </p:nvSpPr>
        <p:spPr>
          <a:xfrm>
            <a:off x="5343822" y="2116123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3" name="Google Shape;1723;p11"/>
          <p:cNvSpPr/>
          <p:nvPr/>
        </p:nvSpPr>
        <p:spPr>
          <a:xfrm>
            <a:off x="5209000" y="1974050"/>
            <a:ext cx="3404100" cy="232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4" name="Google Shape;1724;p11"/>
          <p:cNvSpPr/>
          <p:nvPr/>
        </p:nvSpPr>
        <p:spPr>
          <a:xfrm>
            <a:off x="5208975" y="1974050"/>
            <a:ext cx="34041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5" name="Google Shape;1725;p11"/>
          <p:cNvSpPr/>
          <p:nvPr/>
        </p:nvSpPr>
        <p:spPr>
          <a:xfrm>
            <a:off x="7901350" y="206540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6" name="Google Shape;1726;p11"/>
          <p:cNvSpPr txBox="1">
            <a:spLocks noGrp="1"/>
          </p:cNvSpPr>
          <p:nvPr>
            <p:ph type="title" hasCustomPrompt="1"/>
          </p:nvPr>
        </p:nvSpPr>
        <p:spPr>
          <a:xfrm>
            <a:off x="747250" y="2307350"/>
            <a:ext cx="4190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7" name="Google Shape;1727;p11"/>
          <p:cNvSpPr txBox="1">
            <a:spLocks noGrp="1"/>
          </p:cNvSpPr>
          <p:nvPr>
            <p:ph type="subTitle" idx="1"/>
          </p:nvPr>
        </p:nvSpPr>
        <p:spPr>
          <a:xfrm>
            <a:off x="5486750" y="2791850"/>
            <a:ext cx="29100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2_2"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7" name="Google Shape;3147;p20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8" name="Google Shape;3148;p20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9" name="Google Shape;3149;p20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0" name="Google Shape;3150;p20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1" name="Google Shape;3151;p20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1902300" y="3701700"/>
            <a:ext cx="53394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847900" y="-686563"/>
            <a:ext cx="2667530" cy="2712652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7235582" y="1951477"/>
            <a:ext cx="2153989" cy="4314973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2" name="Google Shape;3772;p22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3" name="Google Shape;3773;p22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4" name="Google Shape;3774;p22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5" name="Google Shape;3775;p22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6" name="Google Shape;3776;p22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Google Shape;3778;p2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779" name="Google Shape;3779;p2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A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B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C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D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E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F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G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H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I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J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K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7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8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9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10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11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12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13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14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15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ourier Prime" panose="00000509000000000000"/>
                  <a:ea typeface="Courier Prime" panose="00000509000000000000"/>
                  <a:cs typeface="Courier Prime" panose="00000509000000000000"/>
                  <a:sym typeface="Courier Prime" panose="00000509000000000000"/>
                </a:rPr>
                <a:t>16</a:t>
              </a:r>
              <a:endParaRPr sz="1200">
                <a:solidFill>
                  <a:schemeClr val="lt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endParaRPr>
            </a:p>
          </p:txBody>
        </p:sp>
        <p:grpSp>
          <p:nvGrpSpPr>
            <p:cNvPr id="3806" name="Google Shape;3806;p2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07" name="Google Shape;3807;p2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8" name="Google Shape;3808;p2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9" name="Google Shape;3809;p2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0" name="Google Shape;3810;p2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1" name="Google Shape;3811;p2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2" name="Google Shape;3812;p2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3" name="Google Shape;3813;p2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4" name="Google Shape;3814;p2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5" name="Google Shape;3815;p2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6" name="Google Shape;3816;p2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7" name="Google Shape;3817;p2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8" name="Google Shape;3818;p2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9" name="Google Shape;3819;p2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0" name="Google Shape;3820;p2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1" name="Google Shape;3821;p2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2" name="Google Shape;3822;p2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3" name="Google Shape;3823;p2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4" name="Google Shape;3824;p2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5" name="Google Shape;3825;p2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6" name="Google Shape;3826;p2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7" name="Google Shape;3827;p2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8" name="Google Shape;3828;p2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2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2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2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2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2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Google Shape;3834;p23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3835" name="Google Shape;3835;p2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43" name="Google Shape;3843;p23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844" name="Google Shape;3844;p2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89" name="Google Shape;3989;p2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0" name="Google Shape;3990;p2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1" name="Google Shape;3991;p2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2" name="Google Shape;3992;p2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3" name="Google Shape;3993;p2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4" name="Google Shape;3994;p2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 panose="00000500000000000000"/>
              <a:buNone/>
              <a:defRPr sz="2800">
                <a:solidFill>
                  <a:schemeClr val="dk1"/>
                </a:solidFill>
                <a:latin typeface="Bevan" panose="00000500000000000000"/>
                <a:ea typeface="Bevan" panose="00000500000000000000"/>
                <a:cs typeface="Bevan" panose="00000500000000000000"/>
                <a:sym typeface="Beva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●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○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 panose="00000509000000000000"/>
              <a:buChar char="■"/>
              <a:defRPr sz="1600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/>
        </p:txBody>
      </p:sp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1079398"/>
            <a:ext cx="1143318" cy="1143318"/>
          </a:xfrm>
          <a:prstGeom prst="rect">
            <a:avLst/>
          </a:prstGeom>
          <a:effectLst>
            <a:softEdge rad="127000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0.pn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41.png"/><Relationship Id="rId2" Type="http://schemas.openxmlformats.org/officeDocument/2006/relationships/image" Target="../media/image3.sv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47.png"/><Relationship Id="rId7" Type="http://schemas.openxmlformats.org/officeDocument/2006/relationships/slide" Target="slide23.xml"/><Relationship Id="rId6" Type="http://schemas.openxmlformats.org/officeDocument/2006/relationships/image" Target="../media/image7.svg"/><Relationship Id="rId5" Type="http://schemas.openxmlformats.org/officeDocument/2006/relationships/image" Target="../media/image46.png"/><Relationship Id="rId4" Type="http://schemas.openxmlformats.org/officeDocument/2006/relationships/image" Target="../media/image6.svg"/><Relationship Id="rId30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29" Type="http://schemas.openxmlformats.org/officeDocument/2006/relationships/slideLayout" Target="../slideLayouts/slideLayout3.xml"/><Relationship Id="rId28" Type="http://schemas.openxmlformats.org/officeDocument/2006/relationships/audio" Target="../media/audio15.wav"/><Relationship Id="rId27" Type="http://schemas.openxmlformats.org/officeDocument/2006/relationships/image" Target="../media/image57.png"/><Relationship Id="rId26" Type="http://schemas.openxmlformats.org/officeDocument/2006/relationships/image" Target="../media/image56.png"/><Relationship Id="rId25" Type="http://schemas.openxmlformats.org/officeDocument/2006/relationships/image" Target="../media/image14.svg"/><Relationship Id="rId24" Type="http://schemas.openxmlformats.org/officeDocument/2006/relationships/image" Target="../media/image55.png"/><Relationship Id="rId23" Type="http://schemas.openxmlformats.org/officeDocument/2006/relationships/image" Target="../media/image54.png"/><Relationship Id="rId22" Type="http://schemas.openxmlformats.org/officeDocument/2006/relationships/image" Target="../media/image13.svg"/><Relationship Id="rId21" Type="http://schemas.openxmlformats.org/officeDocument/2006/relationships/image" Target="../media/image53.png"/><Relationship Id="rId20" Type="http://schemas.openxmlformats.org/officeDocument/2006/relationships/image" Target="../media/image52.png"/><Relationship Id="rId2" Type="http://schemas.openxmlformats.org/officeDocument/2006/relationships/image" Target="../media/image5.svg"/><Relationship Id="rId19" Type="http://schemas.openxmlformats.org/officeDocument/2006/relationships/image" Target="../media/image12.svg"/><Relationship Id="rId18" Type="http://schemas.openxmlformats.org/officeDocument/2006/relationships/image" Target="../media/image51.png"/><Relationship Id="rId17" Type="http://schemas.openxmlformats.org/officeDocument/2006/relationships/image" Target="../media/image11.svg"/><Relationship Id="rId16" Type="http://schemas.openxmlformats.org/officeDocument/2006/relationships/image" Target="../media/image50.png"/><Relationship Id="rId15" Type="http://schemas.openxmlformats.org/officeDocument/2006/relationships/slide" Target="slide24.xml"/><Relationship Id="rId14" Type="http://schemas.openxmlformats.org/officeDocument/2006/relationships/image" Target="../media/image10.svg"/><Relationship Id="rId13" Type="http://schemas.openxmlformats.org/officeDocument/2006/relationships/image" Target="../media/image49.png"/><Relationship Id="rId12" Type="http://schemas.openxmlformats.org/officeDocument/2006/relationships/image" Target="../media/image9.svg"/><Relationship Id="rId11" Type="http://schemas.openxmlformats.org/officeDocument/2006/relationships/image" Target="../media/image48.png"/><Relationship Id="rId10" Type="http://schemas.openxmlformats.org/officeDocument/2006/relationships/slide" Target="slide25.xml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63.png"/><Relationship Id="rId7" Type="http://schemas.openxmlformats.org/officeDocument/2006/relationships/image" Target="../media/image11.svg"/><Relationship Id="rId6" Type="http://schemas.openxmlformats.org/officeDocument/2006/relationships/image" Target="../media/image50.png"/><Relationship Id="rId5" Type="http://schemas.openxmlformats.org/officeDocument/2006/relationships/image" Target="../media/image62.png"/><Relationship Id="rId4" Type="http://schemas.microsoft.com/office/2007/relationships/hdphoto" Target="../media/image61.wdp"/><Relationship Id="rId3" Type="http://schemas.openxmlformats.org/officeDocument/2006/relationships/image" Target="../media/image60.png"/><Relationship Id="rId2" Type="http://schemas.microsoft.com/office/2007/relationships/hdphoto" Target="../media/image59.wdp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3.xml"/><Relationship Id="rId14" Type="http://schemas.openxmlformats.org/officeDocument/2006/relationships/audio" Target="../media/audio15.wav"/><Relationship Id="rId13" Type="http://schemas.openxmlformats.org/officeDocument/2006/relationships/audio" Target="../media/audio17.wav"/><Relationship Id="rId12" Type="http://schemas.openxmlformats.org/officeDocument/2006/relationships/image" Target="../media/image8.svg"/><Relationship Id="rId11" Type="http://schemas.openxmlformats.org/officeDocument/2006/relationships/image" Target="../media/image56.png"/><Relationship Id="rId10" Type="http://schemas.openxmlformats.org/officeDocument/2006/relationships/slide" Target="slide22.xml"/><Relationship Id="rId1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7.png"/><Relationship Id="rId7" Type="http://schemas.openxmlformats.org/officeDocument/2006/relationships/image" Target="../media/image62.png"/><Relationship Id="rId6" Type="http://schemas.microsoft.com/office/2007/relationships/hdphoto" Target="../media/image61.wdp"/><Relationship Id="rId5" Type="http://schemas.openxmlformats.org/officeDocument/2006/relationships/image" Target="../media/image60.png"/><Relationship Id="rId4" Type="http://schemas.microsoft.com/office/2007/relationships/hdphoto" Target="../media/image59.wdp"/><Relationship Id="rId3" Type="http://schemas.openxmlformats.org/officeDocument/2006/relationships/image" Target="../media/image58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3.xml"/><Relationship Id="rId12" Type="http://schemas.openxmlformats.org/officeDocument/2006/relationships/audio" Target="../media/audio15.wav"/><Relationship Id="rId11" Type="http://schemas.openxmlformats.org/officeDocument/2006/relationships/slide" Target="slide22.xml"/><Relationship Id="rId10" Type="http://schemas.openxmlformats.org/officeDocument/2006/relationships/image" Target="../media/image4.svg"/><Relationship Id="rId1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66.png"/><Relationship Id="rId4" Type="http://schemas.openxmlformats.org/officeDocument/2006/relationships/image" Target="../media/image18.svg"/><Relationship Id="rId3" Type="http://schemas.openxmlformats.org/officeDocument/2006/relationships/image" Target="../media/image65.png"/><Relationship Id="rId2" Type="http://schemas.openxmlformats.org/officeDocument/2006/relationships/image" Target="../media/image9.svg"/><Relationship Id="rId1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svg"/><Relationship Id="rId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6.png"/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3.xml"/><Relationship Id="rId16" Type="http://schemas.microsoft.com/office/2007/relationships/hdphoto" Target="../media/image22.wdp"/><Relationship Id="rId15" Type="http://schemas.openxmlformats.org/officeDocument/2006/relationships/image" Target="../media/image21.png"/><Relationship Id="rId14" Type="http://schemas.microsoft.com/office/2007/relationships/hdphoto" Target="../media/image20.wdp"/><Relationship Id="rId13" Type="http://schemas.openxmlformats.org/officeDocument/2006/relationships/image" Target="../media/image19.png"/><Relationship Id="rId12" Type="http://schemas.microsoft.com/office/2007/relationships/hdphoto" Target="../media/image18.wdp"/><Relationship Id="rId11" Type="http://schemas.openxmlformats.org/officeDocument/2006/relationships/image" Target="../media/image17.png"/><Relationship Id="rId10" Type="http://schemas.microsoft.com/office/2007/relationships/hdphoto" Target="../media/image16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193950" y="1352550"/>
            <a:ext cx="6756000" cy="188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</a:t>
            </a:r>
            <a:b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VIÊM NÃO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accent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05" name="Google Shape;4005;p26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6" name="Google Shape;4006;p26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25" name="Google Shape;4025;p26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4004;p26"/>
          <p:cNvSpPr txBox="1"/>
          <p:nvPr/>
        </p:nvSpPr>
        <p:spPr>
          <a:xfrm>
            <a:off x="2991669" y="610950"/>
            <a:ext cx="316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16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 panose="00000509000000000000"/>
              <a:buNone/>
              <a:defRPr sz="2800" b="0" i="0" u="none" strike="noStrike" cap="none">
                <a:solidFill>
                  <a:schemeClr val="dk1"/>
                </a:solidFill>
                <a:latin typeface="Courier Prime" panose="00000509000000000000"/>
                <a:ea typeface="Courier Prime" panose="00000509000000000000"/>
                <a:cs typeface="Courier Prime" panose="00000509000000000000"/>
                <a:sym typeface="Courier Prime" panose="00000509000000000000"/>
              </a:defRPr>
            </a:lvl9pPr>
          </a:lstStyle>
          <a:p>
            <a:pPr marL="0" indent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429" y="0"/>
            <a:ext cx="2900361" cy="3152566"/>
          </a:xfrm>
          <a:prstGeom prst="rect">
            <a:avLst/>
          </a:prstGeom>
        </p:spPr>
      </p:pic>
      <p:grpSp>
        <p:nvGrpSpPr>
          <p:cNvPr id="4041" name="Google Shape;4041;p27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46" name="Google Shape;4046;p27"/>
          <p:cNvGrpSpPr/>
          <p:nvPr/>
        </p:nvGrpSpPr>
        <p:grpSpPr>
          <a:xfrm>
            <a:off x="6868887" y="4126286"/>
            <a:ext cx="1008653" cy="954509"/>
            <a:chOff x="2334550" y="3821100"/>
            <a:chExt cx="1037815" cy="982106"/>
          </a:xfrm>
        </p:grpSpPr>
        <p:sp>
          <p:nvSpPr>
            <p:cNvPr id="4047" name="Google Shape;4047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7" name="Picture 2" descr="JEVAX – Vắc xin phòng viêm não Nhật Bản B - Y Khoa Hợp N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06"/>
            <a:ext cx="5856083" cy="4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256355" y="1047750"/>
            <a:ext cx="2658508" cy="17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b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904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059" y="23431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>
            <a:fillRect/>
          </a:stretch>
        </p:blipFill>
        <p:spPr bwMode="auto">
          <a:xfrm>
            <a:off x="5257800" y="2017696"/>
            <a:ext cx="3319894" cy="22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viêm não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5" y="749935"/>
            <a:ext cx="8228965" cy="57277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>
            <a:fillRect/>
          </a:stretch>
        </p:blipFill>
        <p:spPr bwMode="auto">
          <a:xfrm>
            <a:off x="609600" y="1581150"/>
            <a:ext cx="3048000" cy="204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8593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2" y="1651502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4" y="971550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99250"/>
            <a:ext cx="7704000" cy="10299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iệu quả từ các mô hình cải thiện môi trường có sự tham gia của cộng đồng |  www.tinmoitruong.vn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3733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17 mẹo dọn dẹp và vệ sinh nhà cửa thần tốc – bTask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55" y="749935"/>
            <a:ext cx="8305165" cy="572770"/>
          </a:xfrm>
        </p:spPr>
        <p:txBody>
          <a:bodyPr/>
          <a:lstStyle/>
          <a:p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4010969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13" y="1504950"/>
            <a:ext cx="3821787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3929242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Đặc điểm và cách nuôi thả các loài cá diệt bọ gậy muỗi - Trung Tâm Diệt Mối  Si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92" y="1581150"/>
            <a:ext cx="3825414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66800" y="1428750"/>
            <a:ext cx="3429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57800" y="1428750"/>
            <a:ext cx="2861882" cy="305674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" y="1733549"/>
            <a:ext cx="3810000" cy="23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3549"/>
            <a:ext cx="3708187" cy="236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35"/>
          <p:cNvSpPr txBox="1">
            <a:spLocks noGrp="1"/>
          </p:cNvSpPr>
          <p:nvPr>
            <p:ph type="title" idx="2"/>
          </p:nvPr>
        </p:nvSpPr>
        <p:spPr>
          <a:xfrm>
            <a:off x="762000" y="2343150"/>
            <a:ext cx="2895600" cy="905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54" name="Google Shape;4254;p35"/>
          <p:cNvGrpSpPr/>
          <p:nvPr/>
        </p:nvGrpSpPr>
        <p:grpSpPr>
          <a:xfrm rot="5400000">
            <a:off x="6661450" y="3323300"/>
            <a:ext cx="653494" cy="2478093"/>
            <a:chOff x="393250" y="2490600"/>
            <a:chExt cx="653494" cy="2478093"/>
          </a:xfrm>
        </p:grpSpPr>
        <p:sp>
          <p:nvSpPr>
            <p:cNvPr id="4255" name="Google Shape;4255;p35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5122" name="Picture 2" descr="Viêm não - Y Học Cộng Đồ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4" y="971550"/>
            <a:ext cx="4205021" cy="2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p43"/>
          <p:cNvSpPr txBox="1">
            <a:spLocks noGrp="1"/>
          </p:cNvSpPr>
          <p:nvPr>
            <p:ph type="title"/>
          </p:nvPr>
        </p:nvSpPr>
        <p:spPr>
          <a:xfrm>
            <a:off x="428554" y="246450"/>
            <a:ext cx="3886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07" name="Google Shape;4707;p43"/>
          <p:cNvGrpSpPr/>
          <p:nvPr/>
        </p:nvGrpSpPr>
        <p:grpSpPr>
          <a:xfrm>
            <a:off x="8229600" y="-171450"/>
            <a:ext cx="727223" cy="1010432"/>
            <a:chOff x="3670375" y="3008850"/>
            <a:chExt cx="255175" cy="354525"/>
          </a:xfrm>
        </p:grpSpPr>
        <p:sp>
          <p:nvSpPr>
            <p:cNvPr id="4708" name="Google Shape;4708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12" name="Google Shape;4712;p43"/>
          <p:cNvGrpSpPr/>
          <p:nvPr/>
        </p:nvGrpSpPr>
        <p:grpSpPr>
          <a:xfrm flipH="1">
            <a:off x="0" y="2915853"/>
            <a:ext cx="727223" cy="1010432"/>
            <a:chOff x="3670375" y="3008850"/>
            <a:chExt cx="255175" cy="354525"/>
          </a:xfrm>
        </p:grpSpPr>
        <p:sp>
          <p:nvSpPr>
            <p:cNvPr id="4713" name="Google Shape;4713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997" y="666750"/>
            <a:ext cx="7903465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1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53525" cy="516255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7996" y="1997099"/>
            <a:ext cx="686038" cy="1699644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44640" y="2452414"/>
            <a:ext cx="2572643" cy="1395659"/>
          </a:xfrm>
          <a:prstGeom prst="rect">
            <a:avLst/>
          </a:prstGeom>
        </p:spPr>
      </p:pic>
      <p:pic>
        <p:nvPicPr>
          <p:cNvPr id="26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8151" y="-1353094"/>
            <a:ext cx="958438" cy="1173298"/>
          </a:xfrm>
          <a:prstGeom prst="rect">
            <a:avLst/>
          </a:prstGeom>
        </p:spPr>
      </p:pic>
      <p:pic>
        <p:nvPicPr>
          <p:cNvPr id="27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058400" y="3062289"/>
            <a:ext cx="1344542" cy="1310928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67200" y="2846921"/>
            <a:ext cx="1067726" cy="986312"/>
          </a:xfrm>
          <a:prstGeom prst="rect">
            <a:avLst/>
          </a:prstGeom>
        </p:spPr>
      </p:pic>
      <p:pic>
        <p:nvPicPr>
          <p:cNvPr id="29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467045" flipH="1">
            <a:off x="-1470412" y="-78675"/>
            <a:ext cx="674798" cy="599727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800000">
            <a:off x="1166367" y="3630646"/>
            <a:ext cx="814833" cy="815853"/>
          </a:xfrm>
          <a:prstGeom prst="rect">
            <a:avLst/>
          </a:prstGeom>
        </p:spPr>
      </p:pic>
      <p:pic>
        <p:nvPicPr>
          <p:cNvPr id="3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571282">
            <a:off x="6568996" y="3814732"/>
            <a:ext cx="1263813" cy="1265395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30349"/>
            <a:ext cx="2410779" cy="145085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508632">
            <a:off x="3816705" y="3797224"/>
            <a:ext cx="1150547" cy="1151987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28267" y="1412843"/>
            <a:ext cx="1493064" cy="14943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261678" y="1249944"/>
            <a:ext cx="1493064" cy="1494309"/>
          </a:xfrm>
          <a:prstGeom prst="rect">
            <a:avLst/>
          </a:prstGeom>
        </p:spPr>
      </p:pic>
      <p:pic>
        <p:nvPicPr>
          <p:cNvPr id="37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124219" y="1099666"/>
            <a:ext cx="1493064" cy="1494309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33443" y="2875402"/>
            <a:ext cx="1460677" cy="618796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28600" y="3698818"/>
            <a:ext cx="445008" cy="1390650"/>
          </a:xfrm>
          <a:prstGeom prst="rect">
            <a:avLst/>
          </a:prstGeom>
        </p:spPr>
      </p:pic>
      <p:pic>
        <p:nvPicPr>
          <p:cNvPr id="41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82000" y="4394143"/>
            <a:ext cx="636933" cy="636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68821" y="195404"/>
            <a:ext cx="4041080" cy="344502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48 C 0.00052 -0.02469 -0.00209 -0.04475 0.00277 -0.0608 C 0.00555 -0.07037 0.00989 -0.07376 0.01388 -0.08241 C 0.01909 -0.09413 0.0243 -0.10741 0.03055 -0.11821 C 0.04375 -0.14074 0.0592 -0.15463 0.075 -0.17068 C 0.07725 -0.17315 0.07934 -0.17623 0.08194 -0.17778 C 0.08906 -0.1821 0.10069 -0.18364 0.10833 -0.18518 C 0.11718 -0.18426 0.12604 -0.18457 0.13472 -0.18271 C 0.15086 -0.17932 0.16145 -0.15988 0.17361 -0.14444 C 0.17864 -0.13796 0.1842 -0.13333 0.18888 -0.12531 C 0.1901 -0.12315 0.19045 -0.11975 0.19166 -0.11821 C 0.20486 -0.09938 0.18941 -0.12932 0.20277 -0.10617 C 0.20781 -0.09753 0.21093 -0.08241 0.21527 -0.07284 C 0.22031 -0.03889 0.21927 -0.00216 0.21388 0.03179 C 0.21284 0.03796 0.21336 0.04568 0.21111 0.05093 C 0.20694 0.0605 0.20434 0.07284 0.19861 0.07901 C 0.19322 0.0858 0.19444 0.08303 0.19027 0.09383 C 0.18506 0.10679 0.18159 0.12654 0.17222 0.1321 C 0.16996 0.13117 0.16701 0.13272 0.16527 0.12963 C 0.16319 0.12593 0.1625 0.11543 0.1625 0.11574 C 0.16302 0.10679 0.16284 0.0821 0.16666 0.07222 C 0.17621 0.04784 0.19895 0.04105 0.21388 0.03858 C 0.23159 0.04043 0.24357 0.04167 0.25972 0.04846 C 0.26753 0.0571 0.27656 0.05833 0.28472 0.06759 C 0.29253 0.07654 0.29774 0.08951 0.30555 0.09877 C 0.31197 0.11482 0.30798 0.11111 0.31527 0.11543 C 0.31753 0.12685 0.31979 0.13272 0.325 0.14167 C 0.32691 0.15185 0.33142 0.15617 0.33472 0.16543 C 0.33888 0.17716 0.33888 0.18827 0.34583 0.1963 C 0.34895 0.2179 0.34739 0.20926 0.35 0.22284 C 0.3526 0.26759 0.35312 0.28333 0.35138 0.33889 C 0.35104 0.35278 0.35 0.36883 0.34305 0.37778 C 0.34097 0.38488 0.33871 0.39414 0.33611 0.40093 C 0.33506 0.4034 0.33316 0.40587 0.33194 0.40833 C 0.32604 0.42315 0.32291 0.43673 0.31388 0.44691 C 0.30954 0.45833 0.29322 0.47315 0.28611 0.48056 C 0.27881 0.48766 0.27309 0.49537 0.26527 0.50185 C 0.26319 0.5037 0.2618 0.50741 0.25972 0.50895 C 0.25138 0.51512 0.24027 0.51512 0.23194 0.51636 C 0.23072 0.51605 0.21614 0.51636 0.21111 0.51142 C 0.20816 0.50864 0.20277 0.50185 0.20277 0.50216 C 0.19531 0.48272 0.20503 0.50587 0.19583 0.48982 C 0.18368 0.46914 0.19878 0.49167 0.18888 0.47099 C 0.18593 0.46482 0.18246 0.45988 0.17916 0.45401 C 0.17777 0.45185 0.17743 0.44753 0.17638 0.44475 C 0.17465 0.43982 0.17274 0.43519 0.17083 0.43025 C 0.16649 0.41883 0.16684 0.42747 0.16388 0.41605 C 0.1592 0.39784 0.15694 0.37809 0.15555 0.35864 C 0.1559 0.35 0.15659 0.31142 0.16111 0.29908 C 0.1625 0.29506 0.16527 0.2929 0.16666 0.28951 C 0.16996 0.28117 0.17204 0.27191 0.175 0.26296 C 0.17795 0.25463 0.18159 0.24352 0.18611 0.23704 C 0.18767 0.23457 0.18993 0.23426 0.19166 0.2321 C 0.19635 0.22593 0.19826 0.22068 0.20416 0.2179 C 0.20781 0.21605 0.21527 0.21327 0.21527 0.21358 C 0.21944 0.2142 0.22378 0.21327 0.22777 0.21543 C 0.2342 0.21914 0.24062 0.23241 0.24583 0.23951 C 0.24861 0.24908 0.24947 0.25494 0.25555 0.25833 C 0.26927 0.28982 0.25347 0.25124 0.26111 0.27531 C 0.27083 0.30525 0.26805 0.28519 0.26805 0.33426 " pathEditMode="relative" rAng="0" ptsTypes="fffffffffffffffffffffffffffffffffffffffffffffffffffffffffffA">
                                      <p:cBhvr>
                                        <p:cTn id="6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7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5.67901E-6 C 0.00521 0.0031 0.00729 0.00927 0.0125 0.01235 C 0.0151 0.01698 0.01667 0.02285 0.01944 0.02717 C 0.02188 0.03118 0.02778 0.03705 0.02778 0.03705 C 0.02865 0.04198 0.02969 0.04692 0.03056 0.05186 C 0.03108 0.05433 0.03194 0.05927 0.03194 0.05927 C 0.03403 0.09538 0.0342 0.08797 0.03194 0.13581 C 0.03142 0.14754 0.02917 0.17038 0.02917 0.17038 C 0.0283 0.1926 0.02795 0.21328 0.025 0.23458 C 0.02257 0.28797 0.02031 0.34168 0.025 0.39507 C 0.02691 0.41729 0.02899 0.44908 0.03611 0.46914 C 0.03924 0.47779 0.04063 0.47501 0.04444 0.48149 C 0.04792 0.48705 0.05052 0.49384 0.05417 0.49877 C 0.05972 0.5068 0.06337 0.51668 0.06944 0.52347 C 0.08229 0.53766 0.09688 0.54939 0.11111 0.55803 C 0.12431 0.55649 0.13385 0.55587 0.14583 0.55063 C 0.15174 0.54816 0.15208 0.54569 0.15833 0.53828 C 0.15972 0.53674 0.1625 0.53303 0.1625 0.53303 C 0.16615 0.51359 0.16059 0.53674 0.16806 0.52347 C 0.17396 0.51297 0.17483 0.50217 0.18194 0.49384 C 0.18524 0.47624 0.18056 0.49754 0.1875 0.47902 C 0.19045 0.47131 0.1934 0.45371 0.19722 0.44692 L 0.18472 0.45186 " pathEditMode="relative" ptsTypes="fffffffffffffffffffffAA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08642E-6 C -0.06823 0.00247 -0.12292 0.00401 -0.19306 0.00247 C -0.19827 -0.00463 -0.20886 -0.01574 -0.21389 -0.02469 C -0.21667 -0.02963 -0.21806 -0.03704 -0.22084 -0.04198 C -0.22518 -0.04969 -0.22969 -0.05834 -0.23473 -0.0642 C -0.24115 -0.08149 -0.2507 -0.09198 -0.25695 -0.10865 C -0.26441 -0.1284 -0.27205 -0.14784 -0.27917 -0.1679 C -0.28403 -0.18179 -0.28039 -0.17346 -0.28334 -0.18766 C -0.28785 -0.20895 -0.29236 -0.22963 -0.29584 -0.25186 C -0.29966 -0.27655 -0.30504 -0.30278 -0.30695 -0.3284 C -0.30799 -0.34321 -0.30973 -0.37284 -0.30973 -0.37284 C -0.31025 -0.39013 -0.31042 -0.40741 -0.31111 -0.42469 C -0.31164 -0.43704 -0.31302 -0.43272 -0.31528 -0.44445 C -0.31736 -0.45556 -0.31771 -0.47284 -0.32084 -0.48395 C -0.32466 -0.49784 -0.32414 -0.49414 -0.32639 -0.51358 C -0.33004 -0.54661 -0.33247 -0.58149 -0.34306 -0.60988 C -0.34532 -0.62624 -0.35434 -0.63611 -0.3625 -0.64445 C -0.37848 -0.66081 -0.39566 -0.66451 -0.41389 -0.66667 C -0.42344 -0.66513 -0.43004 -0.66513 -0.43889 -0.66173 C -0.44271 -0.66019 -0.44636 -0.65834 -0.45 -0.65679 C -0.45191 -0.65587 -0.45556 -0.65432 -0.45556 -0.65432 C -0.46094 -0.64476 -0.46893 -0.64044 -0.47639 -0.63704 C -0.47778 -0.6355 -0.479 -0.63334 -0.48056 -0.6321 C -0.48195 -0.63087 -0.48351 -0.63118 -0.48473 -0.62963 C -0.49462 -0.61852 -0.5033 -0.60463 -0.51389 -0.59507 C -0.51789 -0.58581 -0.52188 -0.58087 -0.52639 -0.57284 C -0.53924 -0.55 -0.52101 -0.57624 -0.53611 -0.55309 C -0.5408 -0.54599 -0.54514 -0.54044 -0.54861 -0.53087 C -0.55226 -0.50494 -0.55886 -0.48025 -0.5625 -0.45432 C -0.56181 -0.43395 -0.56198 -0.41544 -0.55695 -0.39753 C -0.55348 -0.38488 -0.54549 -0.37223 -0.54028 -0.36297 C -0.53889 -0.3605 -0.53854 -0.35618 -0.5375 -0.35309 C -0.53664 -0.35062 -0.53577 -0.34784 -0.53473 -0.34568 C -0.53351 -0.3429 -0.5316 -0.34136 -0.53056 -0.33828 C -0.5283 -0.3321 -0.52604 -0.32562 -0.525 -0.31852 C -0.52448 -0.31513 -0.52466 -0.31142 -0.52361 -0.30865 C -0.52275 -0.30618 -0.52066 -0.30587 -0.51945 -0.30371 C -0.51789 -0.30093 -0.5165 -0.29723 -0.51528 -0.29383 C -0.51337 -0.28858 -0.51354 -0.28087 -0.51111 -0.27655 C -0.50573 -0.26698 -0.49618 -0.25865 -0.48889 -0.25432 C -0.47778 -0.25525 -0.46667 -0.25525 -0.45556 -0.25679 C -0.45139 -0.25741 -0.4507 -0.26111 -0.44723 -0.2642 C -0.44289 -0.26821 -0.43768 -0.2676 -0.43334 -0.27161 C -0.42813 -0.27624 -0.42969 -0.27716 -0.425 -0.28395 C -0.41563 -0.29784 -0.40608 -0.30834 -0.39861 -0.32593 C -0.39479 -0.34661 -0.38229 -0.36173 -0.38195 -0.38519 C -0.3816 -0.40895 -0.38195 -0.43303 -0.38195 -0.45679 " pathEditMode="relative" ptsTypes="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8"/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2" y="1138154"/>
            <a:ext cx="55986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Con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gian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  <a:endParaRPr lang="en-US" sz="2400" dirty="0">
              <a:solidFill>
                <a:srgbClr val="7030A0"/>
              </a:solidFill>
              <a:latin typeface="UTM 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002" y="2419350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24189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432741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2747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23982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3304760"/>
            <a:ext cx="583191" cy="583191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67045">
            <a:off x="7529640" y="210382"/>
            <a:ext cx="1258998" cy="1118935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04135" y="2932293"/>
            <a:ext cx="1734217" cy="2266950"/>
          </a:xfrm>
          <a:prstGeom prst="rect">
            <a:avLst/>
          </a:prstGeom>
        </p:spPr>
      </p:pic>
      <p:pic>
        <p:nvPicPr>
          <p:cNvPr id="4" name="Picture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515600" y="4857750"/>
            <a:ext cx="838200" cy="838200"/>
          </a:xfrm>
          <a:prstGeom prst="rect">
            <a:avLst/>
          </a:prstGeom>
        </p:spPr>
      </p:pic>
      <p:sp>
        <p:nvSpPr>
          <p:cNvPr id="7" name="矩形: 圆角 8"/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1" y="1138154"/>
            <a:ext cx="5872227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Nguyên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  <a:endParaRPr lang="en-US" sz="2400" dirty="0">
              <a:solidFill>
                <a:srgbClr val="7030A0"/>
              </a:solidFill>
              <a:latin typeface="UTM 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068" y="2862204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19617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2847422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370" y="1962150"/>
            <a:ext cx="27609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00" y="2889566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1" y="19031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19410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847560"/>
            <a:ext cx="583191" cy="58319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772400" y="254000"/>
            <a:ext cx="958438" cy="117329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979169" y="2831264"/>
            <a:ext cx="2164831" cy="2312236"/>
          </a:xfrm>
          <a:prstGeom prst="rect">
            <a:avLst/>
          </a:prstGeom>
        </p:spPr>
      </p:pic>
      <p:pic>
        <p:nvPicPr>
          <p:cNvPr id="19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04676" y="389782"/>
            <a:ext cx="8534649" cy="45339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369455">
            <a:off x="271338" y="888300"/>
            <a:ext cx="3738800" cy="383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190749"/>
            <a:ext cx="2551384" cy="9080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8600" y="648328"/>
            <a:ext cx="3810000" cy="401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0099" y="915379"/>
            <a:ext cx="2933701" cy="25882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vắc-xin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37670" y="2876550"/>
            <a:ext cx="1306330" cy="226695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818564" y="252774"/>
            <a:ext cx="1344542" cy="13109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9" y="252880"/>
            <a:ext cx="8545156" cy="6739016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14740" y="1276375"/>
            <a:ext cx="5780158" cy="1310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5"/>
              </a:lnSpc>
            </a:pPr>
            <a:endParaRPr lang="en-US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guyên nhân gây bệnh viêm não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76350"/>
            <a:ext cx="5235922" cy="32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77582" y="666749"/>
            <a:ext cx="2556818" cy="2109750"/>
            <a:chOff x="5977582" y="666749"/>
            <a:chExt cx="2556818" cy="2109750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977582" y="666749"/>
              <a:ext cx="2556818" cy="21097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3491" y="92589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00800" y="2776499"/>
            <a:ext cx="1947250" cy="202455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2125797" y="2411180"/>
            <a:ext cx="4998815" cy="5021221"/>
            <a:chOff x="14167" y="0"/>
            <a:chExt cx="6321665" cy="6350000"/>
          </a:xfrm>
        </p:grpSpPr>
        <p:sp>
          <p:nvSpPr>
            <p:cNvPr id="83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C2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00" y="-476250"/>
            <a:ext cx="26670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86713" y="-39947"/>
            <a:ext cx="3188928" cy="1369309"/>
            <a:chOff x="228600" y="133350"/>
            <a:chExt cx="3305175" cy="14192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698" b="100000" l="1729" r="98559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3350"/>
              <a:ext cx="330517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8299" y="514350"/>
              <a:ext cx="2673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-13785" y="1263497"/>
            <a:ext cx="3115408" cy="1332549"/>
            <a:chOff x="285750" y="1603444"/>
            <a:chExt cx="3228975" cy="13811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0" b="98621" l="1475" r="98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603444"/>
              <a:ext cx="32289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3374" y="178617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-13193" y="2542731"/>
            <a:ext cx="3115408" cy="1314169"/>
            <a:chOff x="315058" y="2962275"/>
            <a:chExt cx="3228975" cy="13620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99" b="97203" l="1475" r="99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58" y="2962275"/>
              <a:ext cx="3228975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7710" y="3285372"/>
              <a:ext cx="2633945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lây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0" y="3806619"/>
            <a:ext cx="3087838" cy="1286599"/>
            <a:chOff x="9935" y="3834668"/>
            <a:chExt cx="3200400" cy="1333500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43" b="98571" l="298" r="99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" y="3834668"/>
              <a:ext cx="320040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740" y="4137252"/>
              <a:ext cx="2951944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1901" y="3764118"/>
            <a:ext cx="5515299" cy="1371600"/>
            <a:chOff x="2970588" y="183266"/>
            <a:chExt cx="5531281" cy="1375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4049" y="2549836"/>
            <a:ext cx="5486400" cy="1371600"/>
            <a:chOff x="2978320" y="1636419"/>
            <a:chExt cx="5495925" cy="1447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581340" y="7850"/>
            <a:ext cx="5432558" cy="1371600"/>
            <a:chOff x="2997370" y="2962483"/>
            <a:chExt cx="5448300" cy="14097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2599399" y="1263497"/>
            <a:ext cx="5461050" cy="1371600"/>
            <a:chOff x="2951944" y="4047916"/>
            <a:chExt cx="5476875" cy="1438275"/>
          </a:xfrm>
        </p:grpSpPr>
        <p:pic>
          <p:nvPicPr>
            <p:cNvPr id="1034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944" y="4047916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429000" y="4248150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43731" y="-32591"/>
            <a:ext cx="5515299" cy="1371600"/>
            <a:chOff x="2970588" y="183266"/>
            <a:chExt cx="5531281" cy="137557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19679" y="1304987"/>
            <a:ext cx="5486400" cy="1371600"/>
            <a:chOff x="2978320" y="1636419"/>
            <a:chExt cx="5495925" cy="144780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30791" y="2514015"/>
            <a:ext cx="5432558" cy="1371600"/>
            <a:chOff x="2997370" y="2962483"/>
            <a:chExt cx="5448300" cy="1409700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0873" y="3766704"/>
            <a:ext cx="5461050" cy="1371600"/>
            <a:chOff x="2878806" y="8053087"/>
            <a:chExt cx="5476875" cy="1438275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06" y="8053087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386214" y="8248661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1057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795" y="9715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85819" y="222250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i chứng nặng nề từ viêm não viru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9" y="2343150"/>
            <a:ext cx="322036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762000" y="1352550"/>
            <a:ext cx="4191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ệnh viêm não &amp;#39;vào mùa&amp;#39;, nhiều trẻ bị biến chứng nặng nề | baotintuc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038350"/>
            <a:ext cx="331989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047750"/>
            <a:ext cx="47244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iều trẻ di chứng nặng do viêm não Nhật bản - Đài Phát Thanh và Truyền  Hình Thái Bình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0671"/>
          <a:stretch>
            <a:fillRect/>
          </a:stretch>
        </p:blipFill>
        <p:spPr bwMode="auto">
          <a:xfrm>
            <a:off x="5196689" y="1975816"/>
            <a:ext cx="338663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438150"/>
            <a:ext cx="4842849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ct val="50000"/>
              </a:spcBef>
            </a:pP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UTM Isador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tốt nhất để phòng ngừa viêm não Nhật Bản | Vinme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9" y="2008063"/>
            <a:ext cx="3319895" cy="224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ẻ sơ sinh bị muỗi đốt “chuyện nhỏ” nhưng hậu quả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0" y="2371561"/>
            <a:ext cx="1892415" cy="151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2938</Words>
  <Application>WPS Presentation</Application>
  <PresentationFormat>On-screen Show (16:9)</PresentationFormat>
  <Paragraphs>104</Paragraphs>
  <Slides>26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SimSun</vt:lpstr>
      <vt:lpstr>Wingdings</vt:lpstr>
      <vt:lpstr>Arial</vt:lpstr>
      <vt:lpstr>Bevan</vt:lpstr>
      <vt:lpstr>Courier Prime</vt:lpstr>
      <vt:lpstr>UTM Atlas</vt:lpstr>
      <vt:lpstr>Segoe Print</vt:lpstr>
      <vt:lpstr>UTM Isadora</vt:lpstr>
      <vt:lpstr>Times New Roman</vt:lpstr>
      <vt:lpstr>UTM A&amp;S Graceland</vt:lpstr>
      <vt:lpstr>UTM Alberta Heavy</vt:lpstr>
      <vt:lpstr>UTM Loko</vt:lpstr>
      <vt:lpstr>Microsoft YaHei</vt:lpstr>
      <vt:lpstr>Arial Unicode MS</vt:lpstr>
      <vt:lpstr>UTM Erie Black</vt:lpstr>
      <vt:lpstr>UTM Flavour</vt:lpstr>
      <vt:lpstr>UTM Flamenco</vt:lpstr>
      <vt:lpstr>UVN Hai Long</vt:lpstr>
      <vt:lpstr>UTM Cooper Black</vt:lpstr>
      <vt:lpstr>Cooper Black</vt:lpstr>
      <vt:lpstr>UTM Alpine KT</vt:lpstr>
      <vt:lpstr>Sitka Text Semibold</vt:lpstr>
      <vt:lpstr>Arial Rounded MT Bold</vt:lpstr>
      <vt:lpstr>How to Work on Excel Sheets Workshop by Slidesgo</vt:lpstr>
      <vt:lpstr>PHÒNG BỆNH VIÊM NÃO</vt:lpstr>
      <vt:lpstr>Em biết gì về bệnh viêm não?</vt:lpstr>
      <vt:lpstr>Nguyên nhân gây bệnh viêm não</vt:lpstr>
      <vt:lpstr>PowerPoint 演示文稿</vt:lpstr>
      <vt:lpstr>PowerPoint 演示文稿</vt:lpstr>
      <vt:lpstr>Bệnh này do một loại  vi-rút có trong máu gia súc và động vật hoang dã như khỉ, chuột, chim … gây ra.</vt:lpstr>
      <vt:lpstr>Ai cũng có thể mắc bệnh này, nhưng nhiều nhất là trẻ em từ 3 đến 15 tuổi vì sức đề kháng yếu. </vt:lpstr>
      <vt:lpstr>Người mắc bệnh này có thể bị chết, nếu sống cũng sẽ bị di chứng như bại liệt, mất trí nhớ …</vt:lpstr>
      <vt:lpstr> Muỗi hút máu các con vật bị bệnh và truyền vi-rút gây bệnh sang người. </vt:lpstr>
      <vt:lpstr> Muỗi là con vật trung gian truyền bệnh viêm não cho người.</vt:lpstr>
      <vt:lpstr>Hiện nay chưa có thuốc đặc trị bệnh viêm não, nhưng đã có thuốc tiêm phòng bệnh viêm não. Cần đi tiêm phòng theo đúng chỉ dẫn của bác sĩ.</vt:lpstr>
      <vt:lpstr>Cách phòng  bệnh viêm não</vt:lpstr>
      <vt:lpstr>Theo em, ta cần làm gì để phòng bệnh viêm não?</vt:lpstr>
      <vt:lpstr>Để diệt muỗi và tránh bị muỗi đốt, ta cần thực hiện các việc làm sau:</vt:lpstr>
      <vt:lpstr>Vệ sinh nhà ở và môi trường xung quanh.</vt:lpstr>
      <vt:lpstr> Khai thông cống rãnh., không để ao tù, nước đọng.</vt:lpstr>
      <vt:lpstr> Diệt muỗi, diệt bọ gậy</vt:lpstr>
      <vt:lpstr>Tránh để muỗi đốt</vt:lpstr>
      <vt:lpstr>Vận dụng tại trường học</vt:lpstr>
      <vt:lpstr>Nội dung bài học</vt:lpstr>
      <vt:lpstr>Trò chơi:  “Diệt muỗi”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VIÊM NÃO</dc:title>
  <dc:creator>NguyenHuyThienTho</dc:creator>
  <cp:lastModifiedBy>ASUS</cp:lastModifiedBy>
  <cp:revision>56</cp:revision>
  <dcterms:created xsi:type="dcterms:W3CDTF">2022-10-22T08:26:57Z</dcterms:created>
  <dcterms:modified xsi:type="dcterms:W3CDTF">2022-10-22T08:32:36Z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077B2AAFF80F41098F69C117DCA2AF1D</vt:lpwstr>
  </property>
  <property fmtid="{D5CDD505-2E9C-101B-9397-08002B2CF9AE}" pid="3" name="KSOProductBuildVer">
    <vt:lpwstr>1033-11.2.0.11341</vt:lpwstr>
  </property>
</Properties>
</file>