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wdp" ContentType="image/vnd.ms-photo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8" r:id="rId3"/>
  </p:sldMasterIdLst>
  <p:notesMasterIdLst>
    <p:notesMasterId r:id="rId5"/>
  </p:notesMasterIdLst>
  <p:sldIdLst>
    <p:sldId id="257" r:id="rId4"/>
    <p:sldId id="497" r:id="rId6"/>
    <p:sldId id="508" r:id="rId7"/>
    <p:sldId id="507" r:id="rId8"/>
    <p:sldId id="259" r:id="rId9"/>
    <p:sldId id="509" r:id="rId10"/>
    <p:sldId id="302" r:id="rId11"/>
    <p:sldId id="301" r:id="rId12"/>
    <p:sldId id="307" r:id="rId13"/>
    <p:sldId id="338" r:id="rId14"/>
    <p:sldId id="448" r:id="rId15"/>
    <p:sldId id="266" r:id="rId16"/>
    <p:sldId id="436" r:id="rId17"/>
    <p:sldId id="466" r:id="rId18"/>
    <p:sldId id="465" r:id="rId19"/>
    <p:sldId id="469" r:id="rId20"/>
    <p:sldId id="300" r:id="rId21"/>
    <p:sldId id="506" r:id="rId22"/>
  </p:sldIdLst>
  <p:sldSz cx="12192000" cy="6858000"/>
  <p:notesSz cx="6858000" cy="9144000"/>
  <p:embeddedFontLst>
    <p:embeddedFont>
      <p:font typeface="#9Slide02 Noi dung dai" panose="02000000000000000000" pitchFamily="2" charset="0"/>
      <p:regular r:id="rId26"/>
    </p:embeddedFont>
    <p:embeddedFont>
      <p:font typeface="Wingdings 2" panose="05020102010507070707" pitchFamily="18" charset="2"/>
      <p:regular r:id="rId27"/>
    </p:embeddedFont>
    <p:embeddedFont>
      <p:font typeface="Calibri" panose="020F0502020204030204"/>
      <p:regular r:id="rId28"/>
      <p:bold r:id="rId29"/>
      <p:italic r:id="rId30"/>
      <p:boldItalic r:id="rId31"/>
    </p:embeddedFont>
    <p:embeddedFont>
      <p:font typeface="#9Slide02 Tieu de dai" panose="02000000000000000000" charset="0"/>
      <p:bold r:id="rId32"/>
    </p:embeddedFont>
    <p:embeddedFont>
      <p:font typeface="Tahoma" panose="020B0604030504040204" pitchFamily="34" charset="0"/>
      <p:regular r:id="rId33"/>
      <p:bold r:id="rId34"/>
    </p:embeddedFont>
    <p:embeddedFont>
      <p:font typeface="#9Slide07 NguyenHa 01" panose="02040603050506020204" pitchFamily="18" charset="0"/>
      <p:regular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DBA5"/>
    <a:srgbClr val="995601"/>
    <a:srgbClr val="E6E6E6"/>
    <a:srgbClr val="FFAF2E"/>
    <a:srgbClr val="FCE2C0"/>
    <a:srgbClr val="F5C453"/>
    <a:srgbClr val="FFAD2C"/>
    <a:srgbClr val="DCCF14"/>
    <a:srgbClr val="9F5901"/>
    <a:srgbClr val="A65D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37CE84F3-28C3-443E-9E96-99CF82512B78}" styleName="深色样式 1 - 强调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FECB4D8-DB02-4DC6-A0A2-4F2EBAE1DC90}" styleName="中度样式 1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54" autoAdjust="0"/>
    <p:restoredTop sz="90927" autoAdjust="0"/>
  </p:normalViewPr>
  <p:slideViewPr>
    <p:cSldViewPr showGuides="1">
      <p:cViewPr varScale="1">
        <p:scale>
          <a:sx n="103" d="100"/>
          <a:sy n="103" d="100"/>
        </p:scale>
        <p:origin x="336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5" Type="http://schemas.openxmlformats.org/officeDocument/2006/relationships/font" Target="fonts/font10.fntdata"/><Relationship Id="rId34" Type="http://schemas.openxmlformats.org/officeDocument/2006/relationships/font" Target="fonts/font9.fntdata"/><Relationship Id="rId33" Type="http://schemas.openxmlformats.org/officeDocument/2006/relationships/font" Target="fonts/font8.fntdata"/><Relationship Id="rId32" Type="http://schemas.openxmlformats.org/officeDocument/2006/relationships/font" Target="fonts/font7.fntdata"/><Relationship Id="rId31" Type="http://schemas.openxmlformats.org/officeDocument/2006/relationships/font" Target="fonts/font6.fntdata"/><Relationship Id="rId30" Type="http://schemas.openxmlformats.org/officeDocument/2006/relationships/font" Target="fonts/font5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7BE169-E4DC-4A5D-9D74-B3B2A5901BB4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90AC26-A5E9-443B-A95E-DD78534C947D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FF83F-A98F-423C-8E73-F483958664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FF83F-A98F-423C-8E73-F483958664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FF83F-A98F-423C-8E73-F483958664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b="0" i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Việt Nam hiện có 2360 con sông dài trên 10km, trong đó 93% là các con sông ngắn và nhỏ, chảy liên tỉnh,</a:t>
            </a:r>
            <a:r>
              <a:rPr lang="vi-VN" b="0" i="0">
                <a:solidFill>
                  <a:srgbClr val="555555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b="0" i="0">
                <a:solidFill>
                  <a:srgbClr val="555555"/>
                </a:solidFill>
                <a:effectLst/>
                <a:latin typeface="Arial" panose="020B0604020202020204" pitchFamily="34" charset="0"/>
              </a:rPr>
              <a:t>t</a:t>
            </a:r>
            <a:r>
              <a:rPr lang="vi-VN" b="0" i="0">
                <a:solidFill>
                  <a:srgbClr val="555555"/>
                </a:solidFill>
                <a:effectLst/>
                <a:latin typeface="Arial" panose="020B0604020202020204" pitchFamily="34" charset="0"/>
              </a:rPr>
              <a:t>rong đó, 191 tuyến sông, kênh với tổng chiều dài 6.734,6km được xem là tuyến đường sông quốc gia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sz="1200" b="1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D3C068-A5E6-4965-B230-112AD8CAD27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 b="0" i="0" dirty="0">
                <a:solidFill>
                  <a:srgbClr val="E5E5E5"/>
                </a:solidFill>
                <a:effectLst/>
                <a:latin typeface="Arial" panose="020B0604020202020204" pitchFamily="34" charset="0"/>
              </a:rPr>
              <a:t>Dãy núi Hoàng Liên Sơn trải dài khoảng 180 km theo hướng tây bắc - đông nam giữa hai tỉnh Lào Cai - Lai Châu và kéo dài đến tận phía tây tỉnh Yên Bái.</a:t>
            </a:r>
            <a:endParaRPr lang="en-US" b="0" i="0" dirty="0">
              <a:solidFill>
                <a:srgbClr val="E5E5E5"/>
              </a:solidFill>
              <a:effectLst/>
              <a:latin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E271BA2-CF50-488A-AC71-F36737A94842}" type="slidenum">
              <a:rPr kumimoji="0" lang="ru-RU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6.png"/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过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89" b="29586"/>
          <a:stretch>
            <a:fillRect/>
          </a:stretch>
        </p:blipFill>
        <p:spPr>
          <a:xfrm>
            <a:off x="-1" y="323"/>
            <a:ext cx="12192001" cy="6857678"/>
          </a:xfrm>
          <a:prstGeom prst="rect">
            <a:avLst/>
          </a:prstGeom>
        </p:spPr>
      </p:pic>
      <p:pic>
        <p:nvPicPr>
          <p:cNvPr id="4" name="图片 3" descr="图片包含 鲜花, 植物&#10;&#10;描述已自动生成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71"/>
          <a:stretch>
            <a:fillRect/>
          </a:stretch>
        </p:blipFill>
        <p:spPr>
          <a:xfrm>
            <a:off x="7213601" y="-26412"/>
            <a:ext cx="4978399" cy="6858000"/>
          </a:xfrm>
          <a:prstGeom prst="rect">
            <a:avLst/>
          </a:prstGeom>
        </p:spPr>
      </p:pic>
      <p:pic>
        <p:nvPicPr>
          <p:cNvPr id="15" name="图片 14" descr="图片包含 鲜花, 植物&#10;&#10;描述已自动生成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907" b="12132"/>
          <a:stretch>
            <a:fillRect/>
          </a:stretch>
        </p:blipFill>
        <p:spPr>
          <a:xfrm>
            <a:off x="-1" y="831695"/>
            <a:ext cx="5001771" cy="602598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983"/>
          <a:stretch>
            <a:fillRect/>
          </a:stretch>
        </p:blipFill>
        <p:spPr>
          <a:xfrm>
            <a:off x="0" y="5345396"/>
            <a:ext cx="12192000" cy="151260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84947"/>
            <a:ext cx="12192000" cy="177305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071429" cy="2335457"/>
          </a:xfrm>
          <a:prstGeom prst="rect">
            <a:avLst/>
          </a:prstGeom>
        </p:spPr>
      </p:pic>
      <p:sp>
        <p:nvSpPr>
          <p:cNvPr id="14" name="标题 9"/>
          <p:cNvSpPr>
            <a:spLocks noGrp="1"/>
          </p:cNvSpPr>
          <p:nvPr userDrawn="1">
            <p:ph type="title" hasCustomPrompt="1"/>
          </p:nvPr>
        </p:nvSpPr>
        <p:spPr>
          <a:xfrm>
            <a:off x="5209973" y="1531470"/>
            <a:ext cx="1107996" cy="4122924"/>
          </a:xfrm>
          <a:noFill/>
        </p:spPr>
        <p:txBody>
          <a:bodyPr vert="eaVert" wrap="none" lIns="0" tIns="0" rIns="0" bIns="0" rtlCol="0">
            <a:spAutoFit/>
          </a:bodyPr>
          <a:lstStyle>
            <a:lvl1pPr algn="ctr">
              <a:lnSpc>
                <a:spcPct val="100000"/>
              </a:lnSpc>
              <a:defRPr lang="zh-CN" altLang="en-US" sz="7200" b="1" spc="300">
                <a:solidFill>
                  <a:srgbClr val="FFAF2E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algn="ctr"/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21" name="文本占位符 20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4526709" y="831371"/>
            <a:ext cx="683264" cy="2571217"/>
          </a:xfrm>
          <a:noFill/>
        </p:spPr>
        <p:txBody>
          <a:bodyPr vert="eaVert" wrap="none" lIns="0" tIns="0" rIns="0" bIns="0" rtlCol="0" anchor="ctr" anchorCtr="0">
            <a:spAutoFit/>
          </a:bodyPr>
          <a:lstStyle>
            <a:lvl1pPr marL="0" indent="0" algn="ctr">
              <a:buNone/>
              <a:defRPr lang="zh-CN" altLang="en-US" sz="4800" b="1" spc="-150" dirty="0" smtClean="0">
                <a:solidFill>
                  <a:srgbClr val="FFAF2E"/>
                </a:solidFill>
              </a:defRPr>
            </a:lvl1pPr>
            <a:lvl2pPr marL="228600" indent="0">
              <a:buNone/>
              <a:defRPr lang="zh-CN" altLang="en-US" sz="1800" dirty="0" smtClean="0"/>
            </a:lvl2pPr>
            <a:lvl3pPr marL="685800" indent="0">
              <a:buNone/>
              <a:defRPr lang="zh-CN" altLang="en-US" sz="1800" dirty="0" smtClean="0"/>
            </a:lvl3pPr>
            <a:lvl4pPr marL="1143000" indent="0">
              <a:buNone/>
              <a:defRPr lang="zh-CN" altLang="en-US" dirty="0" smtClean="0"/>
            </a:lvl4pPr>
            <a:lvl5pPr marL="1600200" indent="0">
              <a:buNone/>
              <a:defRPr lang="zh-CN" altLang="en-US" dirty="0"/>
            </a:lvl5pPr>
          </a:lstStyle>
          <a:p>
            <a:pPr marL="0" lvl="0" algn="ctr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1" grpId="0">
        <p:tmplLst>
          <p:tmpl lvl="0">
            <p:tnLst>
              <p:par>
                <p:cTn presetID="55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*0.7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-小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89" b="29586"/>
          <a:stretch>
            <a:fillRect/>
          </a:stretch>
        </p:blipFill>
        <p:spPr>
          <a:xfrm>
            <a:off x="-1" y="323"/>
            <a:ext cx="12192001" cy="685767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"/>
          <a:stretch>
            <a:fillRect/>
          </a:stretch>
        </p:blipFill>
        <p:spPr>
          <a:xfrm>
            <a:off x="0" y="-1"/>
            <a:ext cx="10979586" cy="3023599"/>
          </a:xfrm>
          <a:prstGeom prst="rect">
            <a:avLst/>
          </a:prstGeom>
        </p:spPr>
      </p:pic>
      <p:sp>
        <p:nvSpPr>
          <p:cNvPr id="7" name="矩形: 圆角 6"/>
          <p:cNvSpPr/>
          <p:nvPr userDrawn="1"/>
        </p:nvSpPr>
        <p:spPr>
          <a:xfrm>
            <a:off x="185738" y="721446"/>
            <a:ext cx="11820525" cy="6136231"/>
          </a:xfrm>
          <a:prstGeom prst="roundRect">
            <a:avLst>
              <a:gd name="adj" fmla="val 3058"/>
            </a:avLst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84947"/>
            <a:ext cx="12192000" cy="1773053"/>
          </a:xfrm>
          <a:prstGeom prst="rect">
            <a:avLst/>
          </a:prstGeom>
        </p:spPr>
      </p:pic>
      <p:sp>
        <p:nvSpPr>
          <p:cNvPr id="6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4926449" y="1158667"/>
            <a:ext cx="2339102" cy="480131"/>
          </a:xfrm>
        </p:spPr>
        <p:txBody>
          <a:bodyPr wrap="none" anchor="ctr" anchorCtr="0">
            <a:spAutoFit/>
          </a:bodyPr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zh-CN" altLang="en-US" dirty="0"/>
              <a:t>编辑文本样式</a:t>
            </a:r>
            <a:endParaRPr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2" y="990600"/>
            <a:ext cx="4419598" cy="8393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>
        <p:tmplLst>
          <p:tmpl lvl="1">
            <p:tnLst>
              <p:par>
                <p:cTn presetID="16" presetClass="entr" presetSubtype="37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89" b="29586"/>
          <a:stretch>
            <a:fillRect/>
          </a:stretch>
        </p:blipFill>
        <p:spPr>
          <a:xfrm>
            <a:off x="-1" y="323"/>
            <a:ext cx="12192001" cy="6857678"/>
          </a:xfrm>
          <a:prstGeom prst="rect">
            <a:avLst/>
          </a:prstGeom>
        </p:spPr>
      </p:pic>
      <p:pic>
        <p:nvPicPr>
          <p:cNvPr id="7" name="图片 11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"/>
          <a:stretch>
            <a:fillRect/>
          </a:stretch>
        </p:blipFill>
        <p:spPr>
          <a:xfrm>
            <a:off x="0" y="-1"/>
            <a:ext cx="10979586" cy="3023599"/>
          </a:xfrm>
          <a:prstGeom prst="rect">
            <a:avLst/>
          </a:prstGeom>
        </p:spPr>
      </p:pic>
      <p:sp>
        <p:nvSpPr>
          <p:cNvPr id="8" name="矩形: 圆角 20"/>
          <p:cNvSpPr/>
          <p:nvPr userDrawn="1"/>
        </p:nvSpPr>
        <p:spPr>
          <a:xfrm>
            <a:off x="185738" y="721446"/>
            <a:ext cx="11820525" cy="6136231"/>
          </a:xfrm>
          <a:prstGeom prst="roundRect">
            <a:avLst>
              <a:gd name="adj" fmla="val 3058"/>
            </a:avLst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9" name="图片 2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2" y="5562600"/>
            <a:ext cx="12192000" cy="177305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89" b="29586"/>
          <a:stretch>
            <a:fillRect/>
          </a:stretch>
        </p:blipFill>
        <p:spPr>
          <a:xfrm>
            <a:off x="-1" y="323"/>
            <a:ext cx="12192001" cy="6857678"/>
          </a:xfrm>
          <a:prstGeom prst="rect">
            <a:avLst/>
          </a:prstGeom>
        </p:spPr>
      </p:pic>
      <p:pic>
        <p:nvPicPr>
          <p:cNvPr id="7" name="图片 11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"/>
          <a:stretch>
            <a:fillRect/>
          </a:stretch>
        </p:blipFill>
        <p:spPr>
          <a:xfrm>
            <a:off x="0" y="-1"/>
            <a:ext cx="10979586" cy="3023599"/>
          </a:xfrm>
          <a:prstGeom prst="rect">
            <a:avLst/>
          </a:prstGeom>
        </p:spPr>
      </p:pic>
      <p:sp>
        <p:nvSpPr>
          <p:cNvPr id="8" name="矩形: 圆角 20"/>
          <p:cNvSpPr/>
          <p:nvPr userDrawn="1"/>
        </p:nvSpPr>
        <p:spPr>
          <a:xfrm>
            <a:off x="185738" y="360885"/>
            <a:ext cx="11820525" cy="6136231"/>
          </a:xfrm>
          <a:prstGeom prst="roundRect">
            <a:avLst>
              <a:gd name="adj" fmla="val 3058"/>
            </a:avLst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tags" Target="../tags/tag5.xml"/><Relationship Id="rId14" Type="http://schemas.openxmlformats.org/officeDocument/2006/relationships/image" Target="../media/image7.jpeg"/><Relationship Id="rId13" Type="http://schemas.openxmlformats.org/officeDocument/2006/relationships/tags" Target="../tags/tag4.xml"/><Relationship Id="rId12" Type="http://schemas.openxmlformats.org/officeDocument/2006/relationships/tags" Target="../tags/tag3.xml"/><Relationship Id="rId11" Type="http://schemas.openxmlformats.org/officeDocument/2006/relationships/tags" Target="../tags/tag2.xml"/><Relationship Id="rId10" Type="http://schemas.openxmlformats.org/officeDocument/2006/relationships/tags" Target="../tags/tag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11" Type="http://schemas.openxmlformats.org/officeDocument/2006/relationships/tags" Target="../tags/tag10.xml"/><Relationship Id="rId10" Type="http://schemas.openxmlformats.org/officeDocument/2006/relationships/image" Target="../media/image7.jpeg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9Slide.vn - 2019"/>
          <p:cNvSpPr txBox="1"/>
          <p:nvPr userDrawn="1"/>
        </p:nvSpPr>
        <p:spPr>
          <a:xfrm>
            <a:off x="0" y="-1512332"/>
            <a:ext cx="12192000" cy="36933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  <a:endParaRPr lang="en-US" sz="2400">
              <a:solidFill>
                <a:srgbClr val="CFCFCF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9B9EE9-F3BF-4B40-83E7-C9BC68FDDB0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F55963-6440-4C45-BA09-4E6A99D1BBE0}" type="slidenum">
              <a:rPr lang="en-US" smtClean="0"/>
            </a:fld>
            <a:endParaRPr lang="en-US"/>
          </a:p>
        </p:txBody>
      </p:sp>
      <p:grpSp>
        <p:nvGrpSpPr>
          <p:cNvPr id="11" name="Group 10"/>
          <p:cNvGrpSpPr>
            <a:grpSpLocks noGrp="1" noSelect="1" noRot="1" noMove="1" noResize="1"/>
          </p:cNvGrpSpPr>
          <p:nvPr userDrawn="1">
            <p:custDataLst>
              <p:tags r:id="rId10"/>
            </p:custDataLst>
          </p:nvPr>
        </p:nvGrpSpPr>
        <p:grpSpPr>
          <a:xfrm>
            <a:off x="-2202100" y="-2224223"/>
            <a:ext cx="16596200" cy="11284323"/>
            <a:chOff x="-2202100" y="-2224223"/>
            <a:chExt cx="16596200" cy="11284323"/>
          </a:xfrm>
        </p:grpSpPr>
        <p:sp>
          <p:nvSpPr>
            <p:cNvPr id="12" name="Rectangle 11"/>
            <p:cNvSpPr/>
            <p:nvPr/>
          </p:nvSpPr>
          <p:spPr>
            <a:xfrm>
              <a:off x="4851540" y="8494776"/>
              <a:ext cx="2488920" cy="565324"/>
            </a:xfrm>
            <a:prstGeom prst="rect">
              <a:avLst/>
            </a:prstGeom>
            <a:noFill/>
            <a:ln w="2159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006988" y="8647176"/>
              <a:ext cx="2178025" cy="260524"/>
            </a:xfrm>
            <a:custGeom>
              <a:avLst/>
              <a:gdLst/>
              <a:ahLst/>
              <a:cxnLst/>
              <a:rect l="l" t="t" r="r" b="b"/>
              <a:pathLst>
                <a:path w="2178025" h="260524">
                  <a:moveTo>
                    <a:pt x="1807648" y="222182"/>
                  </a:moveTo>
                  <a:cubicBezTo>
                    <a:pt x="1814010" y="222182"/>
                    <a:pt x="1818838" y="223968"/>
                    <a:pt x="1822130" y="227540"/>
                  </a:cubicBezTo>
                  <a:cubicBezTo>
                    <a:pt x="1825423" y="231111"/>
                    <a:pt x="1827070" y="235576"/>
                    <a:pt x="1827070" y="240934"/>
                  </a:cubicBezTo>
                  <a:cubicBezTo>
                    <a:pt x="1827070" y="246069"/>
                    <a:pt x="1825423" y="250366"/>
                    <a:pt x="1822130" y="253826"/>
                  </a:cubicBezTo>
                  <a:cubicBezTo>
                    <a:pt x="1818838" y="257287"/>
                    <a:pt x="1814010" y="259017"/>
                    <a:pt x="1807648" y="259017"/>
                  </a:cubicBezTo>
                  <a:cubicBezTo>
                    <a:pt x="1801285" y="259017"/>
                    <a:pt x="1796513" y="257287"/>
                    <a:pt x="1793332" y="253826"/>
                  </a:cubicBezTo>
                  <a:cubicBezTo>
                    <a:pt x="1790151" y="250366"/>
                    <a:pt x="1788560" y="246069"/>
                    <a:pt x="1788560" y="240934"/>
                  </a:cubicBezTo>
                  <a:cubicBezTo>
                    <a:pt x="1788560" y="235576"/>
                    <a:pt x="1790151" y="231111"/>
                    <a:pt x="1793332" y="227540"/>
                  </a:cubicBezTo>
                  <a:cubicBezTo>
                    <a:pt x="1796513" y="223968"/>
                    <a:pt x="1801285" y="222182"/>
                    <a:pt x="1807648" y="222182"/>
                  </a:cubicBezTo>
                  <a:close/>
                  <a:moveTo>
                    <a:pt x="807523" y="222182"/>
                  </a:moveTo>
                  <a:cubicBezTo>
                    <a:pt x="813885" y="222182"/>
                    <a:pt x="818713" y="223968"/>
                    <a:pt x="822005" y="227540"/>
                  </a:cubicBezTo>
                  <a:cubicBezTo>
                    <a:pt x="825298" y="231111"/>
                    <a:pt x="826945" y="235576"/>
                    <a:pt x="826945" y="240934"/>
                  </a:cubicBezTo>
                  <a:cubicBezTo>
                    <a:pt x="826945" y="246069"/>
                    <a:pt x="825298" y="250366"/>
                    <a:pt x="822005" y="253826"/>
                  </a:cubicBezTo>
                  <a:cubicBezTo>
                    <a:pt x="818713" y="257287"/>
                    <a:pt x="813885" y="259017"/>
                    <a:pt x="807523" y="259017"/>
                  </a:cubicBezTo>
                  <a:cubicBezTo>
                    <a:pt x="801160" y="259017"/>
                    <a:pt x="796388" y="257287"/>
                    <a:pt x="793207" y="253826"/>
                  </a:cubicBezTo>
                  <a:cubicBezTo>
                    <a:pt x="790026" y="250366"/>
                    <a:pt x="788435" y="246069"/>
                    <a:pt x="788435" y="240934"/>
                  </a:cubicBezTo>
                  <a:cubicBezTo>
                    <a:pt x="788435" y="235576"/>
                    <a:pt x="790026" y="231111"/>
                    <a:pt x="793207" y="227540"/>
                  </a:cubicBezTo>
                  <a:cubicBezTo>
                    <a:pt x="796388" y="223968"/>
                    <a:pt x="801160" y="222182"/>
                    <a:pt x="807523" y="222182"/>
                  </a:cubicBezTo>
                  <a:close/>
                  <a:moveTo>
                    <a:pt x="1488076" y="98952"/>
                  </a:moveTo>
                  <a:cubicBezTo>
                    <a:pt x="1472896" y="98952"/>
                    <a:pt x="1461064" y="104812"/>
                    <a:pt x="1452581" y="116532"/>
                  </a:cubicBezTo>
                  <a:cubicBezTo>
                    <a:pt x="1444098" y="128253"/>
                    <a:pt x="1439856" y="145610"/>
                    <a:pt x="1439856" y="168604"/>
                  </a:cubicBezTo>
                  <a:cubicBezTo>
                    <a:pt x="1439856" y="189142"/>
                    <a:pt x="1444098" y="205215"/>
                    <a:pt x="1452581" y="216824"/>
                  </a:cubicBezTo>
                  <a:cubicBezTo>
                    <a:pt x="1461064" y="228433"/>
                    <a:pt x="1472784" y="234237"/>
                    <a:pt x="1487741" y="234237"/>
                  </a:cubicBezTo>
                  <a:cubicBezTo>
                    <a:pt x="1507387" y="234237"/>
                    <a:pt x="1521730" y="225419"/>
                    <a:pt x="1530771" y="207783"/>
                  </a:cubicBezTo>
                  <a:lnTo>
                    <a:pt x="1530771" y="124569"/>
                  </a:lnTo>
                  <a:cubicBezTo>
                    <a:pt x="1521507" y="107491"/>
                    <a:pt x="1507275" y="98952"/>
                    <a:pt x="1488076" y="98952"/>
                  </a:cubicBezTo>
                  <a:close/>
                  <a:moveTo>
                    <a:pt x="1678241" y="98115"/>
                  </a:moveTo>
                  <a:cubicBezTo>
                    <a:pt x="1665740" y="98115"/>
                    <a:pt x="1655248" y="102663"/>
                    <a:pt x="1646764" y="111761"/>
                  </a:cubicBezTo>
                  <a:cubicBezTo>
                    <a:pt x="1638281" y="120858"/>
                    <a:pt x="1633035" y="133610"/>
                    <a:pt x="1631026" y="150019"/>
                  </a:cubicBezTo>
                  <a:lnTo>
                    <a:pt x="1721774" y="150019"/>
                  </a:lnTo>
                  <a:lnTo>
                    <a:pt x="1721774" y="147675"/>
                  </a:lnTo>
                  <a:cubicBezTo>
                    <a:pt x="1720881" y="131936"/>
                    <a:pt x="1716639" y="119742"/>
                    <a:pt x="1709049" y="111091"/>
                  </a:cubicBezTo>
                  <a:cubicBezTo>
                    <a:pt x="1701459" y="102440"/>
                    <a:pt x="1691190" y="98115"/>
                    <a:pt x="1678241" y="98115"/>
                  </a:cubicBezTo>
                  <a:close/>
                  <a:moveTo>
                    <a:pt x="1855700" y="76014"/>
                  </a:moveTo>
                  <a:lnTo>
                    <a:pt x="1887345" y="76014"/>
                  </a:lnTo>
                  <a:lnTo>
                    <a:pt x="1933389" y="215150"/>
                  </a:lnTo>
                  <a:lnTo>
                    <a:pt x="1978260" y="76014"/>
                  </a:lnTo>
                  <a:lnTo>
                    <a:pt x="2009905" y="76014"/>
                  </a:lnTo>
                  <a:lnTo>
                    <a:pt x="1944941" y="257175"/>
                  </a:lnTo>
                  <a:lnTo>
                    <a:pt x="1921334" y="257175"/>
                  </a:lnTo>
                  <a:close/>
                  <a:moveTo>
                    <a:pt x="1333370" y="76014"/>
                  </a:moveTo>
                  <a:lnTo>
                    <a:pt x="1364344" y="76014"/>
                  </a:lnTo>
                  <a:lnTo>
                    <a:pt x="1364344" y="257175"/>
                  </a:lnTo>
                  <a:lnTo>
                    <a:pt x="1333370" y="257175"/>
                  </a:lnTo>
                  <a:close/>
                  <a:moveTo>
                    <a:pt x="514350" y="76014"/>
                  </a:moveTo>
                  <a:lnTo>
                    <a:pt x="545157" y="76014"/>
                  </a:lnTo>
                  <a:lnTo>
                    <a:pt x="580820" y="211634"/>
                  </a:lnTo>
                  <a:lnTo>
                    <a:pt x="623013" y="76014"/>
                  </a:lnTo>
                  <a:lnTo>
                    <a:pt x="647960" y="76014"/>
                  </a:lnTo>
                  <a:lnTo>
                    <a:pt x="690990" y="214480"/>
                  </a:lnTo>
                  <a:lnTo>
                    <a:pt x="725816" y="76014"/>
                  </a:lnTo>
                  <a:lnTo>
                    <a:pt x="756791" y="76014"/>
                  </a:lnTo>
                  <a:lnTo>
                    <a:pt x="704050" y="257175"/>
                  </a:lnTo>
                  <a:lnTo>
                    <a:pt x="678935" y="257175"/>
                  </a:lnTo>
                  <a:lnTo>
                    <a:pt x="634901" y="119881"/>
                  </a:lnTo>
                  <a:lnTo>
                    <a:pt x="592038" y="257175"/>
                  </a:lnTo>
                  <a:lnTo>
                    <a:pt x="566923" y="257175"/>
                  </a:lnTo>
                  <a:close/>
                  <a:moveTo>
                    <a:pt x="257175" y="76014"/>
                  </a:moveTo>
                  <a:lnTo>
                    <a:pt x="287982" y="76014"/>
                  </a:lnTo>
                  <a:lnTo>
                    <a:pt x="323645" y="211634"/>
                  </a:lnTo>
                  <a:lnTo>
                    <a:pt x="365838" y="76014"/>
                  </a:lnTo>
                  <a:lnTo>
                    <a:pt x="390785" y="76014"/>
                  </a:lnTo>
                  <a:lnTo>
                    <a:pt x="433815" y="214480"/>
                  </a:lnTo>
                  <a:lnTo>
                    <a:pt x="468641" y="76014"/>
                  </a:lnTo>
                  <a:lnTo>
                    <a:pt x="499616" y="76014"/>
                  </a:lnTo>
                  <a:lnTo>
                    <a:pt x="446875" y="257175"/>
                  </a:lnTo>
                  <a:lnTo>
                    <a:pt x="421760" y="257175"/>
                  </a:lnTo>
                  <a:lnTo>
                    <a:pt x="377726" y="119881"/>
                  </a:lnTo>
                  <a:lnTo>
                    <a:pt x="334863" y="257175"/>
                  </a:lnTo>
                  <a:lnTo>
                    <a:pt x="309748" y="257175"/>
                  </a:lnTo>
                  <a:close/>
                  <a:moveTo>
                    <a:pt x="0" y="76014"/>
                  </a:moveTo>
                  <a:lnTo>
                    <a:pt x="30807" y="76014"/>
                  </a:lnTo>
                  <a:lnTo>
                    <a:pt x="66470" y="211634"/>
                  </a:lnTo>
                  <a:lnTo>
                    <a:pt x="108663" y="76014"/>
                  </a:lnTo>
                  <a:lnTo>
                    <a:pt x="133610" y="76014"/>
                  </a:lnTo>
                  <a:lnTo>
                    <a:pt x="176640" y="214480"/>
                  </a:lnTo>
                  <a:lnTo>
                    <a:pt x="211466" y="76014"/>
                  </a:lnTo>
                  <a:lnTo>
                    <a:pt x="242441" y="76014"/>
                  </a:lnTo>
                  <a:lnTo>
                    <a:pt x="189700" y="257175"/>
                  </a:lnTo>
                  <a:lnTo>
                    <a:pt x="164585" y="257175"/>
                  </a:lnTo>
                  <a:lnTo>
                    <a:pt x="120551" y="119881"/>
                  </a:lnTo>
                  <a:lnTo>
                    <a:pt x="77688" y="257175"/>
                  </a:lnTo>
                  <a:lnTo>
                    <a:pt x="52573" y="257175"/>
                  </a:lnTo>
                  <a:close/>
                  <a:moveTo>
                    <a:pt x="2120094" y="72666"/>
                  </a:moveTo>
                  <a:cubicBezTo>
                    <a:pt x="2158380" y="72666"/>
                    <a:pt x="2177690" y="94264"/>
                    <a:pt x="2178025" y="137461"/>
                  </a:cubicBezTo>
                  <a:lnTo>
                    <a:pt x="2178025" y="257175"/>
                  </a:lnTo>
                  <a:lnTo>
                    <a:pt x="2147050" y="257175"/>
                  </a:lnTo>
                  <a:lnTo>
                    <a:pt x="2147050" y="137294"/>
                  </a:lnTo>
                  <a:cubicBezTo>
                    <a:pt x="2146938" y="124234"/>
                    <a:pt x="2143953" y="114579"/>
                    <a:pt x="2138092" y="108328"/>
                  </a:cubicBezTo>
                  <a:cubicBezTo>
                    <a:pt x="2132232" y="102077"/>
                    <a:pt x="2123107" y="98952"/>
                    <a:pt x="2110717" y="98952"/>
                  </a:cubicBezTo>
                  <a:cubicBezTo>
                    <a:pt x="2100671" y="98952"/>
                    <a:pt x="2091853" y="101631"/>
                    <a:pt x="2084263" y="106989"/>
                  </a:cubicBezTo>
                  <a:cubicBezTo>
                    <a:pt x="2076673" y="112347"/>
                    <a:pt x="2070757" y="119379"/>
                    <a:pt x="2066515" y="128085"/>
                  </a:cubicBezTo>
                  <a:lnTo>
                    <a:pt x="2066515" y="257175"/>
                  </a:lnTo>
                  <a:lnTo>
                    <a:pt x="2035541" y="257175"/>
                  </a:lnTo>
                  <a:lnTo>
                    <a:pt x="2035541" y="76014"/>
                  </a:lnTo>
                  <a:lnTo>
                    <a:pt x="2064841" y="76014"/>
                  </a:lnTo>
                  <a:lnTo>
                    <a:pt x="2065846" y="98785"/>
                  </a:lnTo>
                  <a:cubicBezTo>
                    <a:pt x="2079687" y="81372"/>
                    <a:pt x="2097769" y="72666"/>
                    <a:pt x="2120094" y="72666"/>
                  </a:cubicBezTo>
                  <a:close/>
                  <a:moveTo>
                    <a:pt x="1678241" y="72666"/>
                  </a:moveTo>
                  <a:cubicBezTo>
                    <a:pt x="1701794" y="72666"/>
                    <a:pt x="1720099" y="80423"/>
                    <a:pt x="1733159" y="95938"/>
                  </a:cubicBezTo>
                  <a:cubicBezTo>
                    <a:pt x="1746219" y="111454"/>
                    <a:pt x="1752749" y="133666"/>
                    <a:pt x="1752749" y="162576"/>
                  </a:cubicBezTo>
                  <a:lnTo>
                    <a:pt x="1752749" y="175468"/>
                  </a:lnTo>
                  <a:lnTo>
                    <a:pt x="1630021" y="175468"/>
                  </a:lnTo>
                  <a:cubicBezTo>
                    <a:pt x="1630468" y="193328"/>
                    <a:pt x="1635686" y="207755"/>
                    <a:pt x="1645676" y="218749"/>
                  </a:cubicBezTo>
                  <a:cubicBezTo>
                    <a:pt x="1655666" y="229744"/>
                    <a:pt x="1668363" y="235241"/>
                    <a:pt x="1683767" y="235241"/>
                  </a:cubicBezTo>
                  <a:cubicBezTo>
                    <a:pt x="1694706" y="235241"/>
                    <a:pt x="1703970" y="233009"/>
                    <a:pt x="1711560" y="228544"/>
                  </a:cubicBezTo>
                  <a:cubicBezTo>
                    <a:pt x="1719151" y="224079"/>
                    <a:pt x="1725792" y="218163"/>
                    <a:pt x="1731485" y="210796"/>
                  </a:cubicBezTo>
                  <a:lnTo>
                    <a:pt x="1750405" y="225530"/>
                  </a:lnTo>
                  <a:cubicBezTo>
                    <a:pt x="1735224" y="248859"/>
                    <a:pt x="1712453" y="260524"/>
                    <a:pt x="1682092" y="260524"/>
                  </a:cubicBezTo>
                  <a:cubicBezTo>
                    <a:pt x="1657536" y="260524"/>
                    <a:pt x="1637556" y="252459"/>
                    <a:pt x="1622152" y="236330"/>
                  </a:cubicBezTo>
                  <a:cubicBezTo>
                    <a:pt x="1606748" y="220201"/>
                    <a:pt x="1599046" y="198630"/>
                    <a:pt x="1599046" y="171617"/>
                  </a:cubicBezTo>
                  <a:lnTo>
                    <a:pt x="1599046" y="165925"/>
                  </a:lnTo>
                  <a:cubicBezTo>
                    <a:pt x="1599046" y="147954"/>
                    <a:pt x="1602479" y="131908"/>
                    <a:pt x="1609343" y="117788"/>
                  </a:cubicBezTo>
                  <a:cubicBezTo>
                    <a:pt x="1616208" y="103668"/>
                    <a:pt x="1625807" y="92618"/>
                    <a:pt x="1638142" y="84637"/>
                  </a:cubicBezTo>
                  <a:cubicBezTo>
                    <a:pt x="1650476" y="76656"/>
                    <a:pt x="1663842" y="72666"/>
                    <a:pt x="1678241" y="72666"/>
                  </a:cubicBezTo>
                  <a:close/>
                  <a:moveTo>
                    <a:pt x="1129624" y="72666"/>
                  </a:moveTo>
                  <a:cubicBezTo>
                    <a:pt x="1150162" y="72666"/>
                    <a:pt x="1166822" y="77968"/>
                    <a:pt x="1179602" y="88572"/>
                  </a:cubicBezTo>
                  <a:cubicBezTo>
                    <a:pt x="1192383" y="99175"/>
                    <a:pt x="1198773" y="112737"/>
                    <a:pt x="1198773" y="129257"/>
                  </a:cubicBezTo>
                  <a:lnTo>
                    <a:pt x="1167631" y="129257"/>
                  </a:lnTo>
                  <a:cubicBezTo>
                    <a:pt x="1167631" y="120774"/>
                    <a:pt x="1164031" y="113463"/>
                    <a:pt x="1156831" y="107324"/>
                  </a:cubicBezTo>
                  <a:cubicBezTo>
                    <a:pt x="1149632" y="101185"/>
                    <a:pt x="1140563" y="98115"/>
                    <a:pt x="1129624" y="98115"/>
                  </a:cubicBezTo>
                  <a:cubicBezTo>
                    <a:pt x="1118350" y="98115"/>
                    <a:pt x="1109532" y="100571"/>
                    <a:pt x="1103170" y="105482"/>
                  </a:cubicBezTo>
                  <a:cubicBezTo>
                    <a:pt x="1096807" y="110393"/>
                    <a:pt x="1093626" y="116811"/>
                    <a:pt x="1093626" y="124737"/>
                  </a:cubicBezTo>
                  <a:cubicBezTo>
                    <a:pt x="1093626" y="132215"/>
                    <a:pt x="1096584" y="137852"/>
                    <a:pt x="1102500" y="141647"/>
                  </a:cubicBezTo>
                  <a:cubicBezTo>
                    <a:pt x="1108416" y="145442"/>
                    <a:pt x="1119104" y="149070"/>
                    <a:pt x="1134563" y="152530"/>
                  </a:cubicBezTo>
                  <a:cubicBezTo>
                    <a:pt x="1150023" y="155990"/>
                    <a:pt x="1162552" y="160120"/>
                    <a:pt x="1172151" y="164920"/>
                  </a:cubicBezTo>
                  <a:cubicBezTo>
                    <a:pt x="1181751" y="169720"/>
                    <a:pt x="1188867" y="175496"/>
                    <a:pt x="1193499" y="182249"/>
                  </a:cubicBezTo>
                  <a:cubicBezTo>
                    <a:pt x="1198131" y="189002"/>
                    <a:pt x="1200447" y="197234"/>
                    <a:pt x="1200447" y="206945"/>
                  </a:cubicBezTo>
                  <a:cubicBezTo>
                    <a:pt x="1200447" y="223131"/>
                    <a:pt x="1193973" y="236107"/>
                    <a:pt x="1181025" y="245873"/>
                  </a:cubicBezTo>
                  <a:cubicBezTo>
                    <a:pt x="1168077" y="255640"/>
                    <a:pt x="1151278" y="260524"/>
                    <a:pt x="1130628" y="260524"/>
                  </a:cubicBezTo>
                  <a:cubicBezTo>
                    <a:pt x="1116118" y="260524"/>
                    <a:pt x="1103281" y="257956"/>
                    <a:pt x="1092119" y="252822"/>
                  </a:cubicBezTo>
                  <a:cubicBezTo>
                    <a:pt x="1080957" y="247687"/>
                    <a:pt x="1072223" y="240516"/>
                    <a:pt x="1065916" y="231307"/>
                  </a:cubicBezTo>
                  <a:cubicBezTo>
                    <a:pt x="1059610" y="222098"/>
                    <a:pt x="1056456" y="212136"/>
                    <a:pt x="1056456" y="201420"/>
                  </a:cubicBezTo>
                  <a:lnTo>
                    <a:pt x="1087431" y="201420"/>
                  </a:lnTo>
                  <a:cubicBezTo>
                    <a:pt x="1087989" y="211801"/>
                    <a:pt x="1092147" y="220033"/>
                    <a:pt x="1099905" y="226116"/>
                  </a:cubicBezTo>
                  <a:cubicBezTo>
                    <a:pt x="1107662" y="232200"/>
                    <a:pt x="1117904" y="235241"/>
                    <a:pt x="1130628" y="235241"/>
                  </a:cubicBezTo>
                  <a:cubicBezTo>
                    <a:pt x="1142349" y="235241"/>
                    <a:pt x="1151753" y="232869"/>
                    <a:pt x="1158841" y="228126"/>
                  </a:cubicBezTo>
                  <a:cubicBezTo>
                    <a:pt x="1165929" y="223382"/>
                    <a:pt x="1169473" y="217047"/>
                    <a:pt x="1169473" y="209122"/>
                  </a:cubicBezTo>
                  <a:cubicBezTo>
                    <a:pt x="1169473" y="200751"/>
                    <a:pt x="1166319" y="194249"/>
                    <a:pt x="1160013" y="189616"/>
                  </a:cubicBezTo>
                  <a:cubicBezTo>
                    <a:pt x="1153706" y="184984"/>
                    <a:pt x="1142711" y="180994"/>
                    <a:pt x="1127029" y="177645"/>
                  </a:cubicBezTo>
                  <a:cubicBezTo>
                    <a:pt x="1111346" y="174296"/>
                    <a:pt x="1098900" y="170278"/>
                    <a:pt x="1089691" y="165590"/>
                  </a:cubicBezTo>
                  <a:cubicBezTo>
                    <a:pt x="1080483" y="160902"/>
                    <a:pt x="1073674" y="155321"/>
                    <a:pt x="1069265" y="148847"/>
                  </a:cubicBezTo>
                  <a:cubicBezTo>
                    <a:pt x="1064856" y="142373"/>
                    <a:pt x="1062651" y="134671"/>
                    <a:pt x="1062651" y="125741"/>
                  </a:cubicBezTo>
                  <a:cubicBezTo>
                    <a:pt x="1062651" y="110896"/>
                    <a:pt x="1068930" y="98338"/>
                    <a:pt x="1081487" y="88069"/>
                  </a:cubicBezTo>
                  <a:cubicBezTo>
                    <a:pt x="1094045" y="77800"/>
                    <a:pt x="1110090" y="72666"/>
                    <a:pt x="1129624" y="72666"/>
                  </a:cubicBezTo>
                  <a:close/>
                  <a:moveTo>
                    <a:pt x="942472" y="35831"/>
                  </a:moveTo>
                  <a:cubicBezTo>
                    <a:pt x="928855" y="35831"/>
                    <a:pt x="917916" y="41049"/>
                    <a:pt x="909656" y="51485"/>
                  </a:cubicBezTo>
                  <a:cubicBezTo>
                    <a:pt x="901396" y="61922"/>
                    <a:pt x="897266" y="75679"/>
                    <a:pt x="897266" y="92757"/>
                  </a:cubicBezTo>
                  <a:cubicBezTo>
                    <a:pt x="897266" y="109389"/>
                    <a:pt x="901256" y="123090"/>
                    <a:pt x="909237" y="133862"/>
                  </a:cubicBezTo>
                  <a:cubicBezTo>
                    <a:pt x="917218" y="144633"/>
                    <a:pt x="927906" y="150019"/>
                    <a:pt x="941300" y="150019"/>
                  </a:cubicBezTo>
                  <a:cubicBezTo>
                    <a:pt x="951681" y="150019"/>
                    <a:pt x="961253" y="146838"/>
                    <a:pt x="970015" y="140475"/>
                  </a:cubicBezTo>
                  <a:cubicBezTo>
                    <a:pt x="978777" y="134113"/>
                    <a:pt x="985168" y="126243"/>
                    <a:pt x="989186" y="116867"/>
                  </a:cubicBezTo>
                  <a:lnTo>
                    <a:pt x="989186" y="104477"/>
                  </a:lnTo>
                  <a:cubicBezTo>
                    <a:pt x="989186" y="84163"/>
                    <a:pt x="984777" y="67643"/>
                    <a:pt x="975959" y="54918"/>
                  </a:cubicBezTo>
                  <a:cubicBezTo>
                    <a:pt x="967141" y="42193"/>
                    <a:pt x="955979" y="35831"/>
                    <a:pt x="942472" y="35831"/>
                  </a:cubicBezTo>
                  <a:close/>
                  <a:moveTo>
                    <a:pt x="1349108" y="10046"/>
                  </a:moveTo>
                  <a:cubicBezTo>
                    <a:pt x="1355136" y="10046"/>
                    <a:pt x="1359712" y="11776"/>
                    <a:pt x="1362837" y="15237"/>
                  </a:cubicBezTo>
                  <a:cubicBezTo>
                    <a:pt x="1365963" y="18697"/>
                    <a:pt x="1367526" y="22938"/>
                    <a:pt x="1367526" y="27961"/>
                  </a:cubicBezTo>
                  <a:cubicBezTo>
                    <a:pt x="1367526" y="32984"/>
                    <a:pt x="1365963" y="37170"/>
                    <a:pt x="1362837" y="40519"/>
                  </a:cubicBezTo>
                  <a:cubicBezTo>
                    <a:pt x="1359712" y="43867"/>
                    <a:pt x="1355136" y="45542"/>
                    <a:pt x="1349108" y="45542"/>
                  </a:cubicBezTo>
                  <a:cubicBezTo>
                    <a:pt x="1343081" y="45542"/>
                    <a:pt x="1338532" y="43867"/>
                    <a:pt x="1335462" y="40519"/>
                  </a:cubicBezTo>
                  <a:cubicBezTo>
                    <a:pt x="1332393" y="37170"/>
                    <a:pt x="1330858" y="32984"/>
                    <a:pt x="1330858" y="27961"/>
                  </a:cubicBezTo>
                  <a:cubicBezTo>
                    <a:pt x="1330858" y="22938"/>
                    <a:pt x="1332393" y="18697"/>
                    <a:pt x="1335462" y="15237"/>
                  </a:cubicBezTo>
                  <a:cubicBezTo>
                    <a:pt x="1338532" y="11776"/>
                    <a:pt x="1343081" y="10046"/>
                    <a:pt x="1349108" y="10046"/>
                  </a:cubicBezTo>
                  <a:close/>
                  <a:moveTo>
                    <a:pt x="942305" y="10046"/>
                  </a:moveTo>
                  <a:cubicBezTo>
                    <a:pt x="966415" y="10046"/>
                    <a:pt x="985419" y="19060"/>
                    <a:pt x="999316" y="37086"/>
                  </a:cubicBezTo>
                  <a:cubicBezTo>
                    <a:pt x="1013212" y="55113"/>
                    <a:pt x="1020161" y="79698"/>
                    <a:pt x="1020161" y="110840"/>
                  </a:cubicBezTo>
                  <a:lnTo>
                    <a:pt x="1020161" y="119881"/>
                  </a:lnTo>
                  <a:cubicBezTo>
                    <a:pt x="1020161" y="167320"/>
                    <a:pt x="1010785" y="201950"/>
                    <a:pt x="992032" y="223772"/>
                  </a:cubicBezTo>
                  <a:cubicBezTo>
                    <a:pt x="973280" y="245594"/>
                    <a:pt x="944984" y="256784"/>
                    <a:pt x="907144" y="257342"/>
                  </a:cubicBezTo>
                  <a:lnTo>
                    <a:pt x="901117" y="257342"/>
                  </a:lnTo>
                  <a:lnTo>
                    <a:pt x="901117" y="231056"/>
                  </a:lnTo>
                  <a:lnTo>
                    <a:pt x="907647" y="231056"/>
                  </a:lnTo>
                  <a:cubicBezTo>
                    <a:pt x="933208" y="230611"/>
                    <a:pt x="952853" y="223956"/>
                    <a:pt x="966583" y="211089"/>
                  </a:cubicBezTo>
                  <a:cubicBezTo>
                    <a:pt x="980312" y="198223"/>
                    <a:pt x="987791" y="177866"/>
                    <a:pt x="989018" y="150019"/>
                  </a:cubicBezTo>
                  <a:cubicBezTo>
                    <a:pt x="982545" y="157721"/>
                    <a:pt x="974815" y="163916"/>
                    <a:pt x="965829" y="168604"/>
                  </a:cubicBezTo>
                  <a:cubicBezTo>
                    <a:pt x="956844" y="173292"/>
                    <a:pt x="946993" y="175636"/>
                    <a:pt x="936278" y="175636"/>
                  </a:cubicBezTo>
                  <a:cubicBezTo>
                    <a:pt x="922213" y="175636"/>
                    <a:pt x="909963" y="172176"/>
                    <a:pt x="899526" y="165255"/>
                  </a:cubicBezTo>
                  <a:cubicBezTo>
                    <a:pt x="889090" y="158335"/>
                    <a:pt x="881025" y="148596"/>
                    <a:pt x="875332" y="136038"/>
                  </a:cubicBezTo>
                  <a:cubicBezTo>
                    <a:pt x="869640" y="123481"/>
                    <a:pt x="866793" y="109612"/>
                    <a:pt x="866793" y="94431"/>
                  </a:cubicBezTo>
                  <a:cubicBezTo>
                    <a:pt x="866793" y="78135"/>
                    <a:pt x="869891" y="63457"/>
                    <a:pt x="876086" y="50397"/>
                  </a:cubicBezTo>
                  <a:cubicBezTo>
                    <a:pt x="882281" y="37338"/>
                    <a:pt x="891071" y="27347"/>
                    <a:pt x="902456" y="20427"/>
                  </a:cubicBezTo>
                  <a:cubicBezTo>
                    <a:pt x="913842" y="13506"/>
                    <a:pt x="927125" y="10046"/>
                    <a:pt x="942305" y="10046"/>
                  </a:cubicBezTo>
                  <a:close/>
                  <a:moveTo>
                    <a:pt x="1530771" y="0"/>
                  </a:moveTo>
                  <a:lnTo>
                    <a:pt x="1561746" y="0"/>
                  </a:lnTo>
                  <a:lnTo>
                    <a:pt x="1561746" y="257175"/>
                  </a:lnTo>
                  <a:lnTo>
                    <a:pt x="1533283" y="257175"/>
                  </a:lnTo>
                  <a:lnTo>
                    <a:pt x="1531776" y="237753"/>
                  </a:lnTo>
                  <a:cubicBezTo>
                    <a:pt x="1519386" y="252933"/>
                    <a:pt x="1502141" y="260524"/>
                    <a:pt x="1480040" y="260524"/>
                  </a:cubicBezTo>
                  <a:cubicBezTo>
                    <a:pt x="1459055" y="260524"/>
                    <a:pt x="1441949" y="251929"/>
                    <a:pt x="1428722" y="234739"/>
                  </a:cubicBezTo>
                  <a:cubicBezTo>
                    <a:pt x="1415495" y="217549"/>
                    <a:pt x="1408881" y="195114"/>
                    <a:pt x="1408881" y="167432"/>
                  </a:cubicBezTo>
                  <a:lnTo>
                    <a:pt x="1408881" y="165088"/>
                  </a:lnTo>
                  <a:cubicBezTo>
                    <a:pt x="1408881" y="137294"/>
                    <a:pt x="1415467" y="114942"/>
                    <a:pt x="1428638" y="98031"/>
                  </a:cubicBezTo>
                  <a:cubicBezTo>
                    <a:pt x="1441809" y="81121"/>
                    <a:pt x="1459055" y="72666"/>
                    <a:pt x="1480375" y="72666"/>
                  </a:cubicBezTo>
                  <a:cubicBezTo>
                    <a:pt x="1501583" y="72666"/>
                    <a:pt x="1518381" y="79921"/>
                    <a:pt x="1530771" y="94431"/>
                  </a:cubicBezTo>
                  <a:close/>
                  <a:moveTo>
                    <a:pt x="1247645" y="0"/>
                  </a:moveTo>
                  <a:lnTo>
                    <a:pt x="1278619" y="0"/>
                  </a:lnTo>
                  <a:lnTo>
                    <a:pt x="1278619" y="257175"/>
                  </a:lnTo>
                  <a:lnTo>
                    <a:pt x="1247645" y="25717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l"/>
              <a:endParaRPr lang="en-US" sz="2700">
                <a:solidFill>
                  <a:schemeClr val="bg1">
                    <a:lumMod val="75000"/>
                  </a:schemeClr>
                </a:solidFill>
                <a:latin typeface="#9Slide02 Noi dung dai" panose="02000000000000000000" pitchFamily="2" charset="0"/>
                <a:ea typeface="#9Slide02 Noi dung dai" panose="02000000000000000000" pitchFamily="2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-2202100" y="-2224223"/>
              <a:ext cx="16596200" cy="1128432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9Slide.vn"/>
          <p:cNvSpPr>
            <a:spLocks noSelect="1"/>
          </p:cNvSpPr>
          <p:nvPr userDrawn="1">
            <p:custDataLst>
              <p:tags r:id="rId11"/>
            </p:custDataLst>
          </p:nvPr>
        </p:nvSpPr>
        <p:spPr>
          <a:xfrm>
            <a:off x="6091428" y="-8915400"/>
            <a:ext cx="9144" cy="9144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9Slide.vn"/>
          <p:cNvSpPr>
            <a:spLocks noSelect="1"/>
          </p:cNvSpPr>
          <p:nvPr userDrawn="1">
            <p:custDataLst>
              <p:tags r:id="rId12"/>
            </p:custDataLst>
          </p:nvPr>
        </p:nvSpPr>
        <p:spPr>
          <a:xfrm>
            <a:off x="6091428" y="15764256"/>
            <a:ext cx="9144" cy="9144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 userDrawn="1">
            <p:custDataLst>
              <p:tags r:id="rId13"/>
            </p:custDataLst>
          </p:nvPr>
        </p:nvSpPr>
        <p:spPr>
          <a:xfrm>
            <a:off x="-4648200" y="-1707356"/>
            <a:ext cx="1128712" cy="1128712"/>
          </a:xfrm>
          <a:prstGeom prst="ellipse">
            <a:avLst/>
          </a:prstGeom>
          <a:blipFill dpi="0"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 userDrawn="1">
            <p:custDataLst>
              <p:tags r:id="rId15"/>
            </p:custDataLst>
          </p:nvPr>
        </p:nvSpPr>
        <p:spPr>
          <a:xfrm>
            <a:off x="-3166506" y="2558256"/>
            <a:ext cx="1462088" cy="1462088"/>
          </a:xfrm>
          <a:prstGeom prst="ellipse">
            <a:avLst/>
          </a:prstGeom>
          <a:blipFill dpi="0" rotWithShape="1">
            <a:blip r:embed="rId14">
              <a:alphaModFix amt="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9Slide.vn - 2019"/>
          <p:cNvSpPr txBox="1"/>
          <p:nvPr userDrawn="1"/>
        </p:nvSpPr>
        <p:spPr>
          <a:xfrm>
            <a:off x="0" y="-1512332"/>
            <a:ext cx="12192000" cy="36933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  <a:endParaRPr lang="en-US" sz="2400">
              <a:solidFill>
                <a:srgbClr val="CFCFCF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9B9EE9-F3BF-4B40-83E7-C9BC68FDDB0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F55963-6440-4C45-BA09-4E6A99D1BBE0}" type="slidenum">
              <a:rPr lang="en-US" smtClean="0"/>
            </a:fld>
            <a:endParaRPr lang="en-US"/>
          </a:p>
        </p:txBody>
      </p:sp>
      <p:grpSp>
        <p:nvGrpSpPr>
          <p:cNvPr id="11" name="Group 10"/>
          <p:cNvGrpSpPr>
            <a:grpSpLocks noGrp="1" noSelect="1" noRot="1" noMove="1" noResize="1"/>
          </p:cNvGrpSpPr>
          <p:nvPr userDrawn="1">
            <p:custDataLst>
              <p:tags r:id="rId6"/>
            </p:custDataLst>
          </p:nvPr>
        </p:nvGrpSpPr>
        <p:grpSpPr>
          <a:xfrm>
            <a:off x="-2202100" y="-2224223"/>
            <a:ext cx="16596200" cy="11284323"/>
            <a:chOff x="-2202100" y="-2224223"/>
            <a:chExt cx="16596200" cy="11284323"/>
          </a:xfrm>
        </p:grpSpPr>
        <p:sp>
          <p:nvSpPr>
            <p:cNvPr id="12" name="Rectangle 11"/>
            <p:cNvSpPr/>
            <p:nvPr/>
          </p:nvSpPr>
          <p:spPr>
            <a:xfrm>
              <a:off x="4851540" y="8494776"/>
              <a:ext cx="2488920" cy="565324"/>
            </a:xfrm>
            <a:prstGeom prst="rect">
              <a:avLst/>
            </a:prstGeom>
            <a:noFill/>
            <a:ln w="2159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006988" y="8647176"/>
              <a:ext cx="2178025" cy="260524"/>
            </a:xfrm>
            <a:custGeom>
              <a:avLst/>
              <a:gdLst/>
              <a:ahLst/>
              <a:cxnLst/>
              <a:rect l="l" t="t" r="r" b="b"/>
              <a:pathLst>
                <a:path w="2178025" h="260524">
                  <a:moveTo>
                    <a:pt x="1807648" y="222182"/>
                  </a:moveTo>
                  <a:cubicBezTo>
                    <a:pt x="1814010" y="222182"/>
                    <a:pt x="1818838" y="223968"/>
                    <a:pt x="1822130" y="227540"/>
                  </a:cubicBezTo>
                  <a:cubicBezTo>
                    <a:pt x="1825423" y="231111"/>
                    <a:pt x="1827070" y="235576"/>
                    <a:pt x="1827070" y="240934"/>
                  </a:cubicBezTo>
                  <a:cubicBezTo>
                    <a:pt x="1827070" y="246069"/>
                    <a:pt x="1825423" y="250366"/>
                    <a:pt x="1822130" y="253826"/>
                  </a:cubicBezTo>
                  <a:cubicBezTo>
                    <a:pt x="1818838" y="257287"/>
                    <a:pt x="1814010" y="259017"/>
                    <a:pt x="1807648" y="259017"/>
                  </a:cubicBezTo>
                  <a:cubicBezTo>
                    <a:pt x="1801285" y="259017"/>
                    <a:pt x="1796513" y="257287"/>
                    <a:pt x="1793332" y="253826"/>
                  </a:cubicBezTo>
                  <a:cubicBezTo>
                    <a:pt x="1790151" y="250366"/>
                    <a:pt x="1788560" y="246069"/>
                    <a:pt x="1788560" y="240934"/>
                  </a:cubicBezTo>
                  <a:cubicBezTo>
                    <a:pt x="1788560" y="235576"/>
                    <a:pt x="1790151" y="231111"/>
                    <a:pt x="1793332" y="227540"/>
                  </a:cubicBezTo>
                  <a:cubicBezTo>
                    <a:pt x="1796513" y="223968"/>
                    <a:pt x="1801285" y="222182"/>
                    <a:pt x="1807648" y="222182"/>
                  </a:cubicBezTo>
                  <a:close/>
                  <a:moveTo>
                    <a:pt x="807523" y="222182"/>
                  </a:moveTo>
                  <a:cubicBezTo>
                    <a:pt x="813885" y="222182"/>
                    <a:pt x="818713" y="223968"/>
                    <a:pt x="822005" y="227540"/>
                  </a:cubicBezTo>
                  <a:cubicBezTo>
                    <a:pt x="825298" y="231111"/>
                    <a:pt x="826945" y="235576"/>
                    <a:pt x="826945" y="240934"/>
                  </a:cubicBezTo>
                  <a:cubicBezTo>
                    <a:pt x="826945" y="246069"/>
                    <a:pt x="825298" y="250366"/>
                    <a:pt x="822005" y="253826"/>
                  </a:cubicBezTo>
                  <a:cubicBezTo>
                    <a:pt x="818713" y="257287"/>
                    <a:pt x="813885" y="259017"/>
                    <a:pt x="807523" y="259017"/>
                  </a:cubicBezTo>
                  <a:cubicBezTo>
                    <a:pt x="801160" y="259017"/>
                    <a:pt x="796388" y="257287"/>
                    <a:pt x="793207" y="253826"/>
                  </a:cubicBezTo>
                  <a:cubicBezTo>
                    <a:pt x="790026" y="250366"/>
                    <a:pt x="788435" y="246069"/>
                    <a:pt x="788435" y="240934"/>
                  </a:cubicBezTo>
                  <a:cubicBezTo>
                    <a:pt x="788435" y="235576"/>
                    <a:pt x="790026" y="231111"/>
                    <a:pt x="793207" y="227540"/>
                  </a:cubicBezTo>
                  <a:cubicBezTo>
                    <a:pt x="796388" y="223968"/>
                    <a:pt x="801160" y="222182"/>
                    <a:pt x="807523" y="222182"/>
                  </a:cubicBezTo>
                  <a:close/>
                  <a:moveTo>
                    <a:pt x="1488076" y="98952"/>
                  </a:moveTo>
                  <a:cubicBezTo>
                    <a:pt x="1472896" y="98952"/>
                    <a:pt x="1461064" y="104812"/>
                    <a:pt x="1452581" y="116532"/>
                  </a:cubicBezTo>
                  <a:cubicBezTo>
                    <a:pt x="1444098" y="128253"/>
                    <a:pt x="1439856" y="145610"/>
                    <a:pt x="1439856" y="168604"/>
                  </a:cubicBezTo>
                  <a:cubicBezTo>
                    <a:pt x="1439856" y="189142"/>
                    <a:pt x="1444098" y="205215"/>
                    <a:pt x="1452581" y="216824"/>
                  </a:cubicBezTo>
                  <a:cubicBezTo>
                    <a:pt x="1461064" y="228433"/>
                    <a:pt x="1472784" y="234237"/>
                    <a:pt x="1487741" y="234237"/>
                  </a:cubicBezTo>
                  <a:cubicBezTo>
                    <a:pt x="1507387" y="234237"/>
                    <a:pt x="1521730" y="225419"/>
                    <a:pt x="1530771" y="207783"/>
                  </a:cubicBezTo>
                  <a:lnTo>
                    <a:pt x="1530771" y="124569"/>
                  </a:lnTo>
                  <a:cubicBezTo>
                    <a:pt x="1521507" y="107491"/>
                    <a:pt x="1507275" y="98952"/>
                    <a:pt x="1488076" y="98952"/>
                  </a:cubicBezTo>
                  <a:close/>
                  <a:moveTo>
                    <a:pt x="1678241" y="98115"/>
                  </a:moveTo>
                  <a:cubicBezTo>
                    <a:pt x="1665740" y="98115"/>
                    <a:pt x="1655248" y="102663"/>
                    <a:pt x="1646764" y="111761"/>
                  </a:cubicBezTo>
                  <a:cubicBezTo>
                    <a:pt x="1638281" y="120858"/>
                    <a:pt x="1633035" y="133610"/>
                    <a:pt x="1631026" y="150019"/>
                  </a:cubicBezTo>
                  <a:lnTo>
                    <a:pt x="1721774" y="150019"/>
                  </a:lnTo>
                  <a:lnTo>
                    <a:pt x="1721774" y="147675"/>
                  </a:lnTo>
                  <a:cubicBezTo>
                    <a:pt x="1720881" y="131936"/>
                    <a:pt x="1716639" y="119742"/>
                    <a:pt x="1709049" y="111091"/>
                  </a:cubicBezTo>
                  <a:cubicBezTo>
                    <a:pt x="1701459" y="102440"/>
                    <a:pt x="1691190" y="98115"/>
                    <a:pt x="1678241" y="98115"/>
                  </a:cubicBezTo>
                  <a:close/>
                  <a:moveTo>
                    <a:pt x="1855700" y="76014"/>
                  </a:moveTo>
                  <a:lnTo>
                    <a:pt x="1887345" y="76014"/>
                  </a:lnTo>
                  <a:lnTo>
                    <a:pt x="1933389" y="215150"/>
                  </a:lnTo>
                  <a:lnTo>
                    <a:pt x="1978260" y="76014"/>
                  </a:lnTo>
                  <a:lnTo>
                    <a:pt x="2009905" y="76014"/>
                  </a:lnTo>
                  <a:lnTo>
                    <a:pt x="1944941" y="257175"/>
                  </a:lnTo>
                  <a:lnTo>
                    <a:pt x="1921334" y="257175"/>
                  </a:lnTo>
                  <a:close/>
                  <a:moveTo>
                    <a:pt x="1333370" y="76014"/>
                  </a:moveTo>
                  <a:lnTo>
                    <a:pt x="1364344" y="76014"/>
                  </a:lnTo>
                  <a:lnTo>
                    <a:pt x="1364344" y="257175"/>
                  </a:lnTo>
                  <a:lnTo>
                    <a:pt x="1333370" y="257175"/>
                  </a:lnTo>
                  <a:close/>
                  <a:moveTo>
                    <a:pt x="514350" y="76014"/>
                  </a:moveTo>
                  <a:lnTo>
                    <a:pt x="545157" y="76014"/>
                  </a:lnTo>
                  <a:lnTo>
                    <a:pt x="580820" y="211634"/>
                  </a:lnTo>
                  <a:lnTo>
                    <a:pt x="623013" y="76014"/>
                  </a:lnTo>
                  <a:lnTo>
                    <a:pt x="647960" y="76014"/>
                  </a:lnTo>
                  <a:lnTo>
                    <a:pt x="690990" y="214480"/>
                  </a:lnTo>
                  <a:lnTo>
                    <a:pt x="725816" y="76014"/>
                  </a:lnTo>
                  <a:lnTo>
                    <a:pt x="756791" y="76014"/>
                  </a:lnTo>
                  <a:lnTo>
                    <a:pt x="704050" y="257175"/>
                  </a:lnTo>
                  <a:lnTo>
                    <a:pt x="678935" y="257175"/>
                  </a:lnTo>
                  <a:lnTo>
                    <a:pt x="634901" y="119881"/>
                  </a:lnTo>
                  <a:lnTo>
                    <a:pt x="592038" y="257175"/>
                  </a:lnTo>
                  <a:lnTo>
                    <a:pt x="566923" y="257175"/>
                  </a:lnTo>
                  <a:close/>
                  <a:moveTo>
                    <a:pt x="257175" y="76014"/>
                  </a:moveTo>
                  <a:lnTo>
                    <a:pt x="287982" y="76014"/>
                  </a:lnTo>
                  <a:lnTo>
                    <a:pt x="323645" y="211634"/>
                  </a:lnTo>
                  <a:lnTo>
                    <a:pt x="365838" y="76014"/>
                  </a:lnTo>
                  <a:lnTo>
                    <a:pt x="390785" y="76014"/>
                  </a:lnTo>
                  <a:lnTo>
                    <a:pt x="433815" y="214480"/>
                  </a:lnTo>
                  <a:lnTo>
                    <a:pt x="468641" y="76014"/>
                  </a:lnTo>
                  <a:lnTo>
                    <a:pt x="499616" y="76014"/>
                  </a:lnTo>
                  <a:lnTo>
                    <a:pt x="446875" y="257175"/>
                  </a:lnTo>
                  <a:lnTo>
                    <a:pt x="421760" y="257175"/>
                  </a:lnTo>
                  <a:lnTo>
                    <a:pt x="377726" y="119881"/>
                  </a:lnTo>
                  <a:lnTo>
                    <a:pt x="334863" y="257175"/>
                  </a:lnTo>
                  <a:lnTo>
                    <a:pt x="309748" y="257175"/>
                  </a:lnTo>
                  <a:close/>
                  <a:moveTo>
                    <a:pt x="0" y="76014"/>
                  </a:moveTo>
                  <a:lnTo>
                    <a:pt x="30807" y="76014"/>
                  </a:lnTo>
                  <a:lnTo>
                    <a:pt x="66470" y="211634"/>
                  </a:lnTo>
                  <a:lnTo>
                    <a:pt x="108663" y="76014"/>
                  </a:lnTo>
                  <a:lnTo>
                    <a:pt x="133610" y="76014"/>
                  </a:lnTo>
                  <a:lnTo>
                    <a:pt x="176640" y="214480"/>
                  </a:lnTo>
                  <a:lnTo>
                    <a:pt x="211466" y="76014"/>
                  </a:lnTo>
                  <a:lnTo>
                    <a:pt x="242441" y="76014"/>
                  </a:lnTo>
                  <a:lnTo>
                    <a:pt x="189700" y="257175"/>
                  </a:lnTo>
                  <a:lnTo>
                    <a:pt x="164585" y="257175"/>
                  </a:lnTo>
                  <a:lnTo>
                    <a:pt x="120551" y="119881"/>
                  </a:lnTo>
                  <a:lnTo>
                    <a:pt x="77688" y="257175"/>
                  </a:lnTo>
                  <a:lnTo>
                    <a:pt x="52573" y="257175"/>
                  </a:lnTo>
                  <a:close/>
                  <a:moveTo>
                    <a:pt x="2120094" y="72666"/>
                  </a:moveTo>
                  <a:cubicBezTo>
                    <a:pt x="2158380" y="72666"/>
                    <a:pt x="2177690" y="94264"/>
                    <a:pt x="2178025" y="137461"/>
                  </a:cubicBezTo>
                  <a:lnTo>
                    <a:pt x="2178025" y="257175"/>
                  </a:lnTo>
                  <a:lnTo>
                    <a:pt x="2147050" y="257175"/>
                  </a:lnTo>
                  <a:lnTo>
                    <a:pt x="2147050" y="137294"/>
                  </a:lnTo>
                  <a:cubicBezTo>
                    <a:pt x="2146938" y="124234"/>
                    <a:pt x="2143953" y="114579"/>
                    <a:pt x="2138092" y="108328"/>
                  </a:cubicBezTo>
                  <a:cubicBezTo>
                    <a:pt x="2132232" y="102077"/>
                    <a:pt x="2123107" y="98952"/>
                    <a:pt x="2110717" y="98952"/>
                  </a:cubicBezTo>
                  <a:cubicBezTo>
                    <a:pt x="2100671" y="98952"/>
                    <a:pt x="2091853" y="101631"/>
                    <a:pt x="2084263" y="106989"/>
                  </a:cubicBezTo>
                  <a:cubicBezTo>
                    <a:pt x="2076673" y="112347"/>
                    <a:pt x="2070757" y="119379"/>
                    <a:pt x="2066515" y="128085"/>
                  </a:cubicBezTo>
                  <a:lnTo>
                    <a:pt x="2066515" y="257175"/>
                  </a:lnTo>
                  <a:lnTo>
                    <a:pt x="2035541" y="257175"/>
                  </a:lnTo>
                  <a:lnTo>
                    <a:pt x="2035541" y="76014"/>
                  </a:lnTo>
                  <a:lnTo>
                    <a:pt x="2064841" y="76014"/>
                  </a:lnTo>
                  <a:lnTo>
                    <a:pt x="2065846" y="98785"/>
                  </a:lnTo>
                  <a:cubicBezTo>
                    <a:pt x="2079687" y="81372"/>
                    <a:pt x="2097769" y="72666"/>
                    <a:pt x="2120094" y="72666"/>
                  </a:cubicBezTo>
                  <a:close/>
                  <a:moveTo>
                    <a:pt x="1678241" y="72666"/>
                  </a:moveTo>
                  <a:cubicBezTo>
                    <a:pt x="1701794" y="72666"/>
                    <a:pt x="1720099" y="80423"/>
                    <a:pt x="1733159" y="95938"/>
                  </a:cubicBezTo>
                  <a:cubicBezTo>
                    <a:pt x="1746219" y="111454"/>
                    <a:pt x="1752749" y="133666"/>
                    <a:pt x="1752749" y="162576"/>
                  </a:cubicBezTo>
                  <a:lnTo>
                    <a:pt x="1752749" y="175468"/>
                  </a:lnTo>
                  <a:lnTo>
                    <a:pt x="1630021" y="175468"/>
                  </a:lnTo>
                  <a:cubicBezTo>
                    <a:pt x="1630468" y="193328"/>
                    <a:pt x="1635686" y="207755"/>
                    <a:pt x="1645676" y="218749"/>
                  </a:cubicBezTo>
                  <a:cubicBezTo>
                    <a:pt x="1655666" y="229744"/>
                    <a:pt x="1668363" y="235241"/>
                    <a:pt x="1683767" y="235241"/>
                  </a:cubicBezTo>
                  <a:cubicBezTo>
                    <a:pt x="1694706" y="235241"/>
                    <a:pt x="1703970" y="233009"/>
                    <a:pt x="1711560" y="228544"/>
                  </a:cubicBezTo>
                  <a:cubicBezTo>
                    <a:pt x="1719151" y="224079"/>
                    <a:pt x="1725792" y="218163"/>
                    <a:pt x="1731485" y="210796"/>
                  </a:cubicBezTo>
                  <a:lnTo>
                    <a:pt x="1750405" y="225530"/>
                  </a:lnTo>
                  <a:cubicBezTo>
                    <a:pt x="1735224" y="248859"/>
                    <a:pt x="1712453" y="260524"/>
                    <a:pt x="1682092" y="260524"/>
                  </a:cubicBezTo>
                  <a:cubicBezTo>
                    <a:pt x="1657536" y="260524"/>
                    <a:pt x="1637556" y="252459"/>
                    <a:pt x="1622152" y="236330"/>
                  </a:cubicBezTo>
                  <a:cubicBezTo>
                    <a:pt x="1606748" y="220201"/>
                    <a:pt x="1599046" y="198630"/>
                    <a:pt x="1599046" y="171617"/>
                  </a:cubicBezTo>
                  <a:lnTo>
                    <a:pt x="1599046" y="165925"/>
                  </a:lnTo>
                  <a:cubicBezTo>
                    <a:pt x="1599046" y="147954"/>
                    <a:pt x="1602479" y="131908"/>
                    <a:pt x="1609343" y="117788"/>
                  </a:cubicBezTo>
                  <a:cubicBezTo>
                    <a:pt x="1616208" y="103668"/>
                    <a:pt x="1625807" y="92618"/>
                    <a:pt x="1638142" y="84637"/>
                  </a:cubicBezTo>
                  <a:cubicBezTo>
                    <a:pt x="1650476" y="76656"/>
                    <a:pt x="1663842" y="72666"/>
                    <a:pt x="1678241" y="72666"/>
                  </a:cubicBezTo>
                  <a:close/>
                  <a:moveTo>
                    <a:pt x="1129624" y="72666"/>
                  </a:moveTo>
                  <a:cubicBezTo>
                    <a:pt x="1150162" y="72666"/>
                    <a:pt x="1166822" y="77968"/>
                    <a:pt x="1179602" y="88572"/>
                  </a:cubicBezTo>
                  <a:cubicBezTo>
                    <a:pt x="1192383" y="99175"/>
                    <a:pt x="1198773" y="112737"/>
                    <a:pt x="1198773" y="129257"/>
                  </a:cubicBezTo>
                  <a:lnTo>
                    <a:pt x="1167631" y="129257"/>
                  </a:lnTo>
                  <a:cubicBezTo>
                    <a:pt x="1167631" y="120774"/>
                    <a:pt x="1164031" y="113463"/>
                    <a:pt x="1156831" y="107324"/>
                  </a:cubicBezTo>
                  <a:cubicBezTo>
                    <a:pt x="1149632" y="101185"/>
                    <a:pt x="1140563" y="98115"/>
                    <a:pt x="1129624" y="98115"/>
                  </a:cubicBezTo>
                  <a:cubicBezTo>
                    <a:pt x="1118350" y="98115"/>
                    <a:pt x="1109532" y="100571"/>
                    <a:pt x="1103170" y="105482"/>
                  </a:cubicBezTo>
                  <a:cubicBezTo>
                    <a:pt x="1096807" y="110393"/>
                    <a:pt x="1093626" y="116811"/>
                    <a:pt x="1093626" y="124737"/>
                  </a:cubicBezTo>
                  <a:cubicBezTo>
                    <a:pt x="1093626" y="132215"/>
                    <a:pt x="1096584" y="137852"/>
                    <a:pt x="1102500" y="141647"/>
                  </a:cubicBezTo>
                  <a:cubicBezTo>
                    <a:pt x="1108416" y="145442"/>
                    <a:pt x="1119104" y="149070"/>
                    <a:pt x="1134563" y="152530"/>
                  </a:cubicBezTo>
                  <a:cubicBezTo>
                    <a:pt x="1150023" y="155990"/>
                    <a:pt x="1162552" y="160120"/>
                    <a:pt x="1172151" y="164920"/>
                  </a:cubicBezTo>
                  <a:cubicBezTo>
                    <a:pt x="1181751" y="169720"/>
                    <a:pt x="1188867" y="175496"/>
                    <a:pt x="1193499" y="182249"/>
                  </a:cubicBezTo>
                  <a:cubicBezTo>
                    <a:pt x="1198131" y="189002"/>
                    <a:pt x="1200447" y="197234"/>
                    <a:pt x="1200447" y="206945"/>
                  </a:cubicBezTo>
                  <a:cubicBezTo>
                    <a:pt x="1200447" y="223131"/>
                    <a:pt x="1193973" y="236107"/>
                    <a:pt x="1181025" y="245873"/>
                  </a:cubicBezTo>
                  <a:cubicBezTo>
                    <a:pt x="1168077" y="255640"/>
                    <a:pt x="1151278" y="260524"/>
                    <a:pt x="1130628" y="260524"/>
                  </a:cubicBezTo>
                  <a:cubicBezTo>
                    <a:pt x="1116118" y="260524"/>
                    <a:pt x="1103281" y="257956"/>
                    <a:pt x="1092119" y="252822"/>
                  </a:cubicBezTo>
                  <a:cubicBezTo>
                    <a:pt x="1080957" y="247687"/>
                    <a:pt x="1072223" y="240516"/>
                    <a:pt x="1065916" y="231307"/>
                  </a:cubicBezTo>
                  <a:cubicBezTo>
                    <a:pt x="1059610" y="222098"/>
                    <a:pt x="1056456" y="212136"/>
                    <a:pt x="1056456" y="201420"/>
                  </a:cubicBezTo>
                  <a:lnTo>
                    <a:pt x="1087431" y="201420"/>
                  </a:lnTo>
                  <a:cubicBezTo>
                    <a:pt x="1087989" y="211801"/>
                    <a:pt x="1092147" y="220033"/>
                    <a:pt x="1099905" y="226116"/>
                  </a:cubicBezTo>
                  <a:cubicBezTo>
                    <a:pt x="1107662" y="232200"/>
                    <a:pt x="1117904" y="235241"/>
                    <a:pt x="1130628" y="235241"/>
                  </a:cubicBezTo>
                  <a:cubicBezTo>
                    <a:pt x="1142349" y="235241"/>
                    <a:pt x="1151753" y="232869"/>
                    <a:pt x="1158841" y="228126"/>
                  </a:cubicBezTo>
                  <a:cubicBezTo>
                    <a:pt x="1165929" y="223382"/>
                    <a:pt x="1169473" y="217047"/>
                    <a:pt x="1169473" y="209122"/>
                  </a:cubicBezTo>
                  <a:cubicBezTo>
                    <a:pt x="1169473" y="200751"/>
                    <a:pt x="1166319" y="194249"/>
                    <a:pt x="1160013" y="189616"/>
                  </a:cubicBezTo>
                  <a:cubicBezTo>
                    <a:pt x="1153706" y="184984"/>
                    <a:pt x="1142711" y="180994"/>
                    <a:pt x="1127029" y="177645"/>
                  </a:cubicBezTo>
                  <a:cubicBezTo>
                    <a:pt x="1111346" y="174296"/>
                    <a:pt x="1098900" y="170278"/>
                    <a:pt x="1089691" y="165590"/>
                  </a:cubicBezTo>
                  <a:cubicBezTo>
                    <a:pt x="1080483" y="160902"/>
                    <a:pt x="1073674" y="155321"/>
                    <a:pt x="1069265" y="148847"/>
                  </a:cubicBezTo>
                  <a:cubicBezTo>
                    <a:pt x="1064856" y="142373"/>
                    <a:pt x="1062651" y="134671"/>
                    <a:pt x="1062651" y="125741"/>
                  </a:cubicBezTo>
                  <a:cubicBezTo>
                    <a:pt x="1062651" y="110896"/>
                    <a:pt x="1068930" y="98338"/>
                    <a:pt x="1081487" y="88069"/>
                  </a:cubicBezTo>
                  <a:cubicBezTo>
                    <a:pt x="1094045" y="77800"/>
                    <a:pt x="1110090" y="72666"/>
                    <a:pt x="1129624" y="72666"/>
                  </a:cubicBezTo>
                  <a:close/>
                  <a:moveTo>
                    <a:pt x="942472" y="35831"/>
                  </a:moveTo>
                  <a:cubicBezTo>
                    <a:pt x="928855" y="35831"/>
                    <a:pt x="917916" y="41049"/>
                    <a:pt x="909656" y="51485"/>
                  </a:cubicBezTo>
                  <a:cubicBezTo>
                    <a:pt x="901396" y="61922"/>
                    <a:pt x="897266" y="75679"/>
                    <a:pt x="897266" y="92757"/>
                  </a:cubicBezTo>
                  <a:cubicBezTo>
                    <a:pt x="897266" y="109389"/>
                    <a:pt x="901256" y="123090"/>
                    <a:pt x="909237" y="133862"/>
                  </a:cubicBezTo>
                  <a:cubicBezTo>
                    <a:pt x="917218" y="144633"/>
                    <a:pt x="927906" y="150019"/>
                    <a:pt x="941300" y="150019"/>
                  </a:cubicBezTo>
                  <a:cubicBezTo>
                    <a:pt x="951681" y="150019"/>
                    <a:pt x="961253" y="146838"/>
                    <a:pt x="970015" y="140475"/>
                  </a:cubicBezTo>
                  <a:cubicBezTo>
                    <a:pt x="978777" y="134113"/>
                    <a:pt x="985168" y="126243"/>
                    <a:pt x="989186" y="116867"/>
                  </a:cubicBezTo>
                  <a:lnTo>
                    <a:pt x="989186" y="104477"/>
                  </a:lnTo>
                  <a:cubicBezTo>
                    <a:pt x="989186" y="84163"/>
                    <a:pt x="984777" y="67643"/>
                    <a:pt x="975959" y="54918"/>
                  </a:cubicBezTo>
                  <a:cubicBezTo>
                    <a:pt x="967141" y="42193"/>
                    <a:pt x="955979" y="35831"/>
                    <a:pt x="942472" y="35831"/>
                  </a:cubicBezTo>
                  <a:close/>
                  <a:moveTo>
                    <a:pt x="1349108" y="10046"/>
                  </a:moveTo>
                  <a:cubicBezTo>
                    <a:pt x="1355136" y="10046"/>
                    <a:pt x="1359712" y="11776"/>
                    <a:pt x="1362837" y="15237"/>
                  </a:cubicBezTo>
                  <a:cubicBezTo>
                    <a:pt x="1365963" y="18697"/>
                    <a:pt x="1367526" y="22938"/>
                    <a:pt x="1367526" y="27961"/>
                  </a:cubicBezTo>
                  <a:cubicBezTo>
                    <a:pt x="1367526" y="32984"/>
                    <a:pt x="1365963" y="37170"/>
                    <a:pt x="1362837" y="40519"/>
                  </a:cubicBezTo>
                  <a:cubicBezTo>
                    <a:pt x="1359712" y="43867"/>
                    <a:pt x="1355136" y="45542"/>
                    <a:pt x="1349108" y="45542"/>
                  </a:cubicBezTo>
                  <a:cubicBezTo>
                    <a:pt x="1343081" y="45542"/>
                    <a:pt x="1338532" y="43867"/>
                    <a:pt x="1335462" y="40519"/>
                  </a:cubicBezTo>
                  <a:cubicBezTo>
                    <a:pt x="1332393" y="37170"/>
                    <a:pt x="1330858" y="32984"/>
                    <a:pt x="1330858" y="27961"/>
                  </a:cubicBezTo>
                  <a:cubicBezTo>
                    <a:pt x="1330858" y="22938"/>
                    <a:pt x="1332393" y="18697"/>
                    <a:pt x="1335462" y="15237"/>
                  </a:cubicBezTo>
                  <a:cubicBezTo>
                    <a:pt x="1338532" y="11776"/>
                    <a:pt x="1343081" y="10046"/>
                    <a:pt x="1349108" y="10046"/>
                  </a:cubicBezTo>
                  <a:close/>
                  <a:moveTo>
                    <a:pt x="942305" y="10046"/>
                  </a:moveTo>
                  <a:cubicBezTo>
                    <a:pt x="966415" y="10046"/>
                    <a:pt x="985419" y="19060"/>
                    <a:pt x="999316" y="37086"/>
                  </a:cubicBezTo>
                  <a:cubicBezTo>
                    <a:pt x="1013212" y="55113"/>
                    <a:pt x="1020161" y="79698"/>
                    <a:pt x="1020161" y="110840"/>
                  </a:cubicBezTo>
                  <a:lnTo>
                    <a:pt x="1020161" y="119881"/>
                  </a:lnTo>
                  <a:cubicBezTo>
                    <a:pt x="1020161" y="167320"/>
                    <a:pt x="1010785" y="201950"/>
                    <a:pt x="992032" y="223772"/>
                  </a:cubicBezTo>
                  <a:cubicBezTo>
                    <a:pt x="973280" y="245594"/>
                    <a:pt x="944984" y="256784"/>
                    <a:pt x="907144" y="257342"/>
                  </a:cubicBezTo>
                  <a:lnTo>
                    <a:pt x="901117" y="257342"/>
                  </a:lnTo>
                  <a:lnTo>
                    <a:pt x="901117" y="231056"/>
                  </a:lnTo>
                  <a:lnTo>
                    <a:pt x="907647" y="231056"/>
                  </a:lnTo>
                  <a:cubicBezTo>
                    <a:pt x="933208" y="230611"/>
                    <a:pt x="952853" y="223956"/>
                    <a:pt x="966583" y="211089"/>
                  </a:cubicBezTo>
                  <a:cubicBezTo>
                    <a:pt x="980312" y="198223"/>
                    <a:pt x="987791" y="177866"/>
                    <a:pt x="989018" y="150019"/>
                  </a:cubicBezTo>
                  <a:cubicBezTo>
                    <a:pt x="982545" y="157721"/>
                    <a:pt x="974815" y="163916"/>
                    <a:pt x="965829" y="168604"/>
                  </a:cubicBezTo>
                  <a:cubicBezTo>
                    <a:pt x="956844" y="173292"/>
                    <a:pt x="946993" y="175636"/>
                    <a:pt x="936278" y="175636"/>
                  </a:cubicBezTo>
                  <a:cubicBezTo>
                    <a:pt x="922213" y="175636"/>
                    <a:pt x="909963" y="172176"/>
                    <a:pt x="899526" y="165255"/>
                  </a:cubicBezTo>
                  <a:cubicBezTo>
                    <a:pt x="889090" y="158335"/>
                    <a:pt x="881025" y="148596"/>
                    <a:pt x="875332" y="136038"/>
                  </a:cubicBezTo>
                  <a:cubicBezTo>
                    <a:pt x="869640" y="123481"/>
                    <a:pt x="866793" y="109612"/>
                    <a:pt x="866793" y="94431"/>
                  </a:cubicBezTo>
                  <a:cubicBezTo>
                    <a:pt x="866793" y="78135"/>
                    <a:pt x="869891" y="63457"/>
                    <a:pt x="876086" y="50397"/>
                  </a:cubicBezTo>
                  <a:cubicBezTo>
                    <a:pt x="882281" y="37338"/>
                    <a:pt x="891071" y="27347"/>
                    <a:pt x="902456" y="20427"/>
                  </a:cubicBezTo>
                  <a:cubicBezTo>
                    <a:pt x="913842" y="13506"/>
                    <a:pt x="927125" y="10046"/>
                    <a:pt x="942305" y="10046"/>
                  </a:cubicBezTo>
                  <a:close/>
                  <a:moveTo>
                    <a:pt x="1530771" y="0"/>
                  </a:moveTo>
                  <a:lnTo>
                    <a:pt x="1561746" y="0"/>
                  </a:lnTo>
                  <a:lnTo>
                    <a:pt x="1561746" y="257175"/>
                  </a:lnTo>
                  <a:lnTo>
                    <a:pt x="1533283" y="257175"/>
                  </a:lnTo>
                  <a:lnTo>
                    <a:pt x="1531776" y="237753"/>
                  </a:lnTo>
                  <a:cubicBezTo>
                    <a:pt x="1519386" y="252933"/>
                    <a:pt x="1502141" y="260524"/>
                    <a:pt x="1480040" y="260524"/>
                  </a:cubicBezTo>
                  <a:cubicBezTo>
                    <a:pt x="1459055" y="260524"/>
                    <a:pt x="1441949" y="251929"/>
                    <a:pt x="1428722" y="234739"/>
                  </a:cubicBezTo>
                  <a:cubicBezTo>
                    <a:pt x="1415495" y="217549"/>
                    <a:pt x="1408881" y="195114"/>
                    <a:pt x="1408881" y="167432"/>
                  </a:cubicBezTo>
                  <a:lnTo>
                    <a:pt x="1408881" y="165088"/>
                  </a:lnTo>
                  <a:cubicBezTo>
                    <a:pt x="1408881" y="137294"/>
                    <a:pt x="1415467" y="114942"/>
                    <a:pt x="1428638" y="98031"/>
                  </a:cubicBezTo>
                  <a:cubicBezTo>
                    <a:pt x="1441809" y="81121"/>
                    <a:pt x="1459055" y="72666"/>
                    <a:pt x="1480375" y="72666"/>
                  </a:cubicBezTo>
                  <a:cubicBezTo>
                    <a:pt x="1501583" y="72666"/>
                    <a:pt x="1518381" y="79921"/>
                    <a:pt x="1530771" y="94431"/>
                  </a:cubicBezTo>
                  <a:close/>
                  <a:moveTo>
                    <a:pt x="1247645" y="0"/>
                  </a:moveTo>
                  <a:lnTo>
                    <a:pt x="1278619" y="0"/>
                  </a:lnTo>
                  <a:lnTo>
                    <a:pt x="1278619" y="257175"/>
                  </a:lnTo>
                  <a:lnTo>
                    <a:pt x="1247645" y="25717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l"/>
              <a:endParaRPr lang="en-US" sz="2700">
                <a:solidFill>
                  <a:schemeClr val="bg1">
                    <a:lumMod val="75000"/>
                  </a:schemeClr>
                </a:solidFill>
                <a:latin typeface="#9Slide02 Noi dung dai" panose="02000000000000000000" pitchFamily="2" charset="0"/>
                <a:ea typeface="#9Slide02 Noi dung dai" panose="02000000000000000000" pitchFamily="2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-2202100" y="-2224223"/>
              <a:ext cx="16596200" cy="1128432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9Slide.vn"/>
          <p:cNvSpPr>
            <a:spLocks noSelect="1"/>
          </p:cNvSpPr>
          <p:nvPr userDrawn="1">
            <p:custDataLst>
              <p:tags r:id="rId7"/>
            </p:custDataLst>
          </p:nvPr>
        </p:nvSpPr>
        <p:spPr>
          <a:xfrm>
            <a:off x="6091428" y="-8915400"/>
            <a:ext cx="9144" cy="9144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9Slide.vn"/>
          <p:cNvSpPr>
            <a:spLocks noSelect="1"/>
          </p:cNvSpPr>
          <p:nvPr userDrawn="1">
            <p:custDataLst>
              <p:tags r:id="rId8"/>
            </p:custDataLst>
          </p:nvPr>
        </p:nvSpPr>
        <p:spPr>
          <a:xfrm>
            <a:off x="6091428" y="15764256"/>
            <a:ext cx="9144" cy="9144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 userDrawn="1">
            <p:custDataLst>
              <p:tags r:id="rId9"/>
            </p:custDataLst>
          </p:nvPr>
        </p:nvSpPr>
        <p:spPr>
          <a:xfrm>
            <a:off x="-4648200" y="-1707356"/>
            <a:ext cx="1128712" cy="1128712"/>
          </a:xfrm>
          <a:prstGeom prst="ellipse">
            <a:avLst/>
          </a:prstGeom>
          <a:blipFill dpi="0"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 userDrawn="1">
            <p:custDataLst>
              <p:tags r:id="rId11"/>
            </p:custDataLst>
          </p:nvPr>
        </p:nvSpPr>
        <p:spPr>
          <a:xfrm>
            <a:off x="-3166506" y="2558256"/>
            <a:ext cx="1462088" cy="1462088"/>
          </a:xfrm>
          <a:prstGeom prst="ellipse">
            <a:avLst/>
          </a:prstGeom>
          <a:blipFill dpi="0" rotWithShape="1">
            <a:blip r:embed="rId10">
              <a:alphaModFix amt="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9" Type="http://schemas.openxmlformats.org/officeDocument/2006/relationships/notesSlide" Target="../notesSlides/notesSlide1.xml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21.png"/><Relationship Id="rId16" Type="http://schemas.openxmlformats.org/officeDocument/2006/relationships/image" Target="../media/image20.png"/><Relationship Id="rId15" Type="http://schemas.openxmlformats.org/officeDocument/2006/relationships/image" Target="../media/image19.png"/><Relationship Id="rId14" Type="http://schemas.openxmlformats.org/officeDocument/2006/relationships/image" Target="../media/image18.png"/><Relationship Id="rId13" Type="http://schemas.microsoft.com/office/2007/relationships/hdphoto" Target="../media/image17.wdp"/><Relationship Id="rId12" Type="http://schemas.openxmlformats.org/officeDocument/2006/relationships/image" Target="../media/image16.png"/><Relationship Id="rId11" Type="http://schemas.openxmlformats.org/officeDocument/2006/relationships/image" Target="../media/image15.png"/><Relationship Id="rId10" Type="http://schemas.openxmlformats.org/officeDocument/2006/relationships/image" Target="../media/image14.png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audio" Target="../media/audio1.wav"/><Relationship Id="rId4" Type="http://schemas.openxmlformats.org/officeDocument/2006/relationships/image" Target="../media/image34.png"/><Relationship Id="rId3" Type="http://schemas.microsoft.com/office/2007/relationships/media" Target="../media/media1.mp4"/><Relationship Id="rId2" Type="http://schemas.openxmlformats.org/officeDocument/2006/relationships/video" Target="../media/media1.mp4"/><Relationship Id="rId1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audio" Target="../media/audio1.wav"/><Relationship Id="rId7" Type="http://schemas.openxmlformats.org/officeDocument/2006/relationships/image" Target="../media/image34.png"/><Relationship Id="rId6" Type="http://schemas.microsoft.com/office/2007/relationships/media" Target="../media/media1.mp4"/><Relationship Id="rId5" Type="http://schemas.openxmlformats.org/officeDocument/2006/relationships/video" Target="../media/media1.mp4"/><Relationship Id="rId4" Type="http://schemas.openxmlformats.org/officeDocument/2006/relationships/image" Target="../media/image37.png"/><Relationship Id="rId3" Type="http://schemas.microsoft.com/office/2007/relationships/hdphoto" Target="../media/image36.wdp"/><Relationship Id="rId2" Type="http://schemas.openxmlformats.org/officeDocument/2006/relationships/image" Target="../media/image35.png"/><Relationship Id="rId1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8.xml"/><Relationship Id="rId5" Type="http://schemas.openxmlformats.org/officeDocument/2006/relationships/audio" Target="../media/audio1.wav"/><Relationship Id="rId4" Type="http://schemas.openxmlformats.org/officeDocument/2006/relationships/image" Target="../media/image34.png"/><Relationship Id="rId3" Type="http://schemas.microsoft.com/office/2007/relationships/media" Target="../media/media1.mp4"/><Relationship Id="rId2" Type="http://schemas.openxmlformats.org/officeDocument/2006/relationships/video" Target="../media/media1.mp4"/><Relationship Id="rId1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1.xml"/><Relationship Id="rId2" Type="http://schemas.openxmlformats.org/officeDocument/2006/relationships/image" Target="../media/image23.jpeg"/><Relationship Id="rId1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24.png"/><Relationship Id="rId5" Type="http://schemas.openxmlformats.org/officeDocument/2006/relationships/image" Target="../media/image20.png"/><Relationship Id="rId4" Type="http://schemas.openxmlformats.org/officeDocument/2006/relationships/image" Target="../media/image13.png"/><Relationship Id="rId3" Type="http://schemas.openxmlformats.org/officeDocument/2006/relationships/image" Target="../media/image14.png"/><Relationship Id="rId2" Type="http://schemas.microsoft.com/office/2007/relationships/hdphoto" Target="../media/image17.wdp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png"/><Relationship Id="rId8" Type="http://schemas.openxmlformats.org/officeDocument/2006/relationships/image" Target="../media/image13.png"/><Relationship Id="rId7" Type="http://schemas.openxmlformats.org/officeDocument/2006/relationships/image" Target="../media/image14.png"/><Relationship Id="rId6" Type="http://schemas.microsoft.com/office/2007/relationships/hdphoto" Target="../media/image17.wdp"/><Relationship Id="rId5" Type="http://schemas.openxmlformats.org/officeDocument/2006/relationships/image" Target="../media/image19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5" Type="http://schemas.openxmlformats.org/officeDocument/2006/relationships/slideLayout" Target="../slideLayouts/slideLayout10.xml"/><Relationship Id="rId14" Type="http://schemas.openxmlformats.org/officeDocument/2006/relationships/audio" Target="../media/audio1.wav"/><Relationship Id="rId13" Type="http://schemas.openxmlformats.org/officeDocument/2006/relationships/audio" Target="../media/audio2.wav"/><Relationship Id="rId12" Type="http://schemas.openxmlformats.org/officeDocument/2006/relationships/image" Target="../media/image21.png"/><Relationship Id="rId11" Type="http://schemas.openxmlformats.org/officeDocument/2006/relationships/image" Target="../media/image15.png"/><Relationship Id="rId10" Type="http://schemas.openxmlformats.org/officeDocument/2006/relationships/image" Target="../media/image12.png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png"/><Relationship Id="rId8" Type="http://schemas.openxmlformats.org/officeDocument/2006/relationships/image" Target="../media/image15.png"/><Relationship Id="rId7" Type="http://schemas.openxmlformats.org/officeDocument/2006/relationships/image" Target="../media/image12.png"/><Relationship Id="rId6" Type="http://schemas.openxmlformats.org/officeDocument/2006/relationships/image" Target="../media/image20.png"/><Relationship Id="rId5" Type="http://schemas.openxmlformats.org/officeDocument/2006/relationships/image" Target="../media/image13.png"/><Relationship Id="rId4" Type="http://schemas.openxmlformats.org/officeDocument/2006/relationships/image" Target="../media/image14.png"/><Relationship Id="rId3" Type="http://schemas.microsoft.com/office/2007/relationships/hdphoto" Target="../media/image17.wdp"/><Relationship Id="rId2" Type="http://schemas.openxmlformats.org/officeDocument/2006/relationships/image" Target="../media/image19.png"/><Relationship Id="rId11" Type="http://schemas.openxmlformats.org/officeDocument/2006/relationships/slideLayout" Target="../slideLayouts/slideLayout10.xml"/><Relationship Id="rId10" Type="http://schemas.openxmlformats.org/officeDocument/2006/relationships/audio" Target="../media/audio1.wav"/><Relationship Id="rId1" Type="http://schemas.openxmlformats.org/officeDocument/2006/relationships/image" Target="../media/image22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png"/><Relationship Id="rId8" Type="http://schemas.openxmlformats.org/officeDocument/2006/relationships/image" Target="../media/image15.png"/><Relationship Id="rId7" Type="http://schemas.openxmlformats.org/officeDocument/2006/relationships/image" Target="../media/image12.png"/><Relationship Id="rId6" Type="http://schemas.openxmlformats.org/officeDocument/2006/relationships/image" Target="../media/image20.png"/><Relationship Id="rId5" Type="http://schemas.openxmlformats.org/officeDocument/2006/relationships/image" Target="../media/image13.png"/><Relationship Id="rId4" Type="http://schemas.openxmlformats.org/officeDocument/2006/relationships/image" Target="../media/image14.png"/><Relationship Id="rId3" Type="http://schemas.microsoft.com/office/2007/relationships/hdphoto" Target="../media/image17.wdp"/><Relationship Id="rId2" Type="http://schemas.openxmlformats.org/officeDocument/2006/relationships/image" Target="../media/image19.png"/><Relationship Id="rId11" Type="http://schemas.openxmlformats.org/officeDocument/2006/relationships/slideLayout" Target="../slideLayouts/slideLayout10.xml"/><Relationship Id="rId10" Type="http://schemas.openxmlformats.org/officeDocument/2006/relationships/audio" Target="../media/audio1.wav"/><Relationship Id="rId1" Type="http://schemas.openxmlformats.org/officeDocument/2006/relationships/image" Target="../media/image23.jpeg"/></Relationships>
</file>

<file path=ppt/slides/_rels/slide4.xml.rels><?xml version="1.0" encoding="UTF-8" standalone="yes"?>
<Relationships xmlns="http://schemas.openxmlformats.org/package/2006/relationships"><Relationship Id="rId9" Type="http://schemas.microsoft.com/office/2007/relationships/hdphoto" Target="../media/image17.wdp"/><Relationship Id="rId8" Type="http://schemas.openxmlformats.org/officeDocument/2006/relationships/image" Target="../media/image19.png"/><Relationship Id="rId7" Type="http://schemas.openxmlformats.org/officeDocument/2006/relationships/image" Target="../media/image11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7" Type="http://schemas.openxmlformats.org/officeDocument/2006/relationships/notesSlide" Target="../notesSlides/notesSlide2.xml"/><Relationship Id="rId16" Type="http://schemas.openxmlformats.org/officeDocument/2006/relationships/slideLayout" Target="../slideLayouts/slideLayout1.xml"/><Relationship Id="rId15" Type="http://schemas.openxmlformats.org/officeDocument/2006/relationships/image" Target="../media/image21.png"/><Relationship Id="rId14" Type="http://schemas.openxmlformats.org/officeDocument/2006/relationships/image" Target="../media/image15.png"/><Relationship Id="rId13" Type="http://schemas.openxmlformats.org/officeDocument/2006/relationships/image" Target="../media/image12.png"/><Relationship Id="rId12" Type="http://schemas.openxmlformats.org/officeDocument/2006/relationships/image" Target="../media/image20.png"/><Relationship Id="rId11" Type="http://schemas.openxmlformats.org/officeDocument/2006/relationships/image" Target="../media/image13.png"/><Relationship Id="rId10" Type="http://schemas.openxmlformats.org/officeDocument/2006/relationships/image" Target="../media/image14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24.png"/><Relationship Id="rId5" Type="http://schemas.openxmlformats.org/officeDocument/2006/relationships/image" Target="../media/image21.png"/><Relationship Id="rId4" Type="http://schemas.openxmlformats.org/officeDocument/2006/relationships/image" Target="../media/image15.png"/><Relationship Id="rId3" Type="http://schemas.openxmlformats.org/officeDocument/2006/relationships/image" Target="../media/image12.png"/><Relationship Id="rId2" Type="http://schemas.microsoft.com/office/2007/relationships/hdphoto" Target="../media/image17.wdp"/><Relationship Id="rId1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5.png"/><Relationship Id="rId1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15.png"/><Relationship Id="rId4" Type="http://schemas.openxmlformats.org/officeDocument/2006/relationships/image" Target="../media/image28.png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image" Target="../media/image32.png"/><Relationship Id="rId7" Type="http://schemas.openxmlformats.org/officeDocument/2006/relationships/image" Target="../media/image31.png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0" Type="http://schemas.openxmlformats.org/officeDocument/2006/relationships/slideLayout" Target="../slideLayouts/slideLayout8.xml"/><Relationship Id="rId1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"/>
            <a:ext cx="12192000" cy="6857355"/>
          </a:xfrm>
          <a:prstGeom prst="rect">
            <a:avLst/>
          </a:prstGeom>
        </p:spPr>
      </p:pic>
      <p:pic>
        <p:nvPicPr>
          <p:cNvPr id="13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1"/>
            <a:ext cx="10698480" cy="2754344"/>
          </a:xfrm>
          <a:prstGeom prst="rect">
            <a:avLst/>
          </a:prstGeom>
        </p:spPr>
      </p:pic>
      <p:pic>
        <p:nvPicPr>
          <p:cNvPr id="14" name="图片 26" descr="图片包含 鲜花, 植物&#10;&#10;描述已自动生成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29"/>
          <a:stretch>
            <a:fillRect/>
          </a:stretch>
        </p:blipFill>
        <p:spPr>
          <a:xfrm>
            <a:off x="8013470" y="-323"/>
            <a:ext cx="4178530" cy="5866626"/>
          </a:xfrm>
          <a:prstGeom prst="rect">
            <a:avLst/>
          </a:prstGeom>
        </p:spPr>
      </p:pic>
      <p:pic>
        <p:nvPicPr>
          <p:cNvPr id="15" name="图片 9" descr="图片包含 鲜花, 植物&#10;&#10;描述已自动生成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72" r="65729"/>
          <a:stretch>
            <a:fillRect/>
          </a:stretch>
        </p:blipFill>
        <p:spPr>
          <a:xfrm>
            <a:off x="0" y="1714500"/>
            <a:ext cx="3441412" cy="4151803"/>
          </a:xfrm>
          <a:prstGeom prst="rect">
            <a:avLst/>
          </a:prstGeom>
        </p:spPr>
      </p:pic>
      <p:pic>
        <p:nvPicPr>
          <p:cNvPr id="16" name="图片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38"/>
          <a:stretch>
            <a:fillRect/>
          </a:stretch>
        </p:blipFill>
        <p:spPr>
          <a:xfrm flipH="1">
            <a:off x="314325" y="5047497"/>
            <a:ext cx="3981450" cy="1810180"/>
          </a:xfrm>
          <a:prstGeom prst="rect">
            <a:avLst/>
          </a:prstGeom>
        </p:spPr>
      </p:pic>
      <p:pic>
        <p:nvPicPr>
          <p:cNvPr id="17" name="图片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67"/>
          <a:stretch>
            <a:fillRect/>
          </a:stretch>
        </p:blipFill>
        <p:spPr>
          <a:xfrm>
            <a:off x="0" y="4057763"/>
            <a:ext cx="12192000" cy="2800237"/>
          </a:xfrm>
          <a:prstGeom prst="rect">
            <a:avLst/>
          </a:prstGeom>
        </p:spPr>
      </p:pic>
      <p:pic>
        <p:nvPicPr>
          <p:cNvPr id="18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84624"/>
            <a:ext cx="12192000" cy="177305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081436" y="1531610"/>
            <a:ext cx="1355090" cy="92329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10700">
                <a:latin typeface="字魂73号-江南手书" panose="00000500000000000000" pitchFamily="2" charset="-122"/>
                <a:ea typeface="字魂73号-江南手书" panose="00000500000000000000" pitchFamily="2" charset="-122"/>
              </a:defRPr>
            </a:lvl1pPr>
          </a:lstStyle>
          <a:p>
            <a:r>
              <a:rPr lang="en-US" altLang="zh-CN" sz="6000">
                <a:solidFill>
                  <a:srgbClr val="F8A139"/>
                </a:solidFill>
                <a:latin typeface="Times New Roman" panose="02020603050405020304" pitchFamily="18" charset="0"/>
                <a:ea typeface="字魂108号-新潮卡通体" panose="00000500000000000000" pitchFamily="2" charset="-122"/>
                <a:cs typeface="Times New Roman" panose="02020603050405020304" pitchFamily="18" charset="0"/>
              </a:rPr>
              <a:t>ĐỊA</a:t>
            </a:r>
            <a:endParaRPr lang="zh-CN" altLang="en-US" sz="6000" dirty="0">
              <a:solidFill>
                <a:srgbClr val="F8A139"/>
              </a:solidFill>
              <a:latin typeface="Times New Roman" panose="02020603050405020304" pitchFamily="18" charset="0"/>
              <a:ea typeface="字魂108号-新潮卡通体" panose="000005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19307" y="1531610"/>
            <a:ext cx="719455" cy="92329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10700">
                <a:latin typeface="字魂73号-江南手书" panose="00000500000000000000" pitchFamily="2" charset="-122"/>
                <a:ea typeface="字魂73号-江南手书" panose="00000500000000000000" pitchFamily="2" charset="-122"/>
              </a:defRPr>
            </a:lvl1pPr>
          </a:lstStyle>
          <a:p>
            <a:r>
              <a:rPr lang="en-US" altLang="zh-CN" sz="6000">
                <a:solidFill>
                  <a:srgbClr val="F8A139"/>
                </a:solidFill>
                <a:latin typeface="Times New Roman" panose="02020603050405020304" pitchFamily="18" charset="0"/>
                <a:ea typeface="字魂108号-新潮卡通体" panose="00000500000000000000" pitchFamily="2" charset="-122"/>
                <a:cs typeface="Times New Roman" panose="02020603050405020304" pitchFamily="18" charset="0"/>
              </a:rPr>
              <a:t>LÍ</a:t>
            </a:r>
            <a:endParaRPr lang="en-US" altLang="zh-CN" sz="6000" dirty="0">
              <a:solidFill>
                <a:srgbClr val="F8A139"/>
              </a:solidFill>
              <a:latin typeface="Times New Roman" panose="02020603050405020304" pitchFamily="18" charset="0"/>
              <a:ea typeface="字魂108号-新潮卡通体" panose="000005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56666" y="1531610"/>
            <a:ext cx="1439545" cy="92329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10700">
                <a:latin typeface="字魂73号-江南手书" panose="00000500000000000000" pitchFamily="2" charset="-122"/>
                <a:ea typeface="字魂73号-江南手书" panose="00000500000000000000" pitchFamily="2" charset="-122"/>
              </a:defRPr>
            </a:lvl1pPr>
          </a:lstStyle>
          <a:p>
            <a:r>
              <a:rPr lang="en-US" altLang="zh-CN" sz="6000">
                <a:solidFill>
                  <a:srgbClr val="F8A139"/>
                </a:solidFill>
                <a:latin typeface="Times New Roman" panose="02020603050405020304" pitchFamily="18" charset="0"/>
                <a:ea typeface="字魂108号-新潮卡通体" panose="00000500000000000000" pitchFamily="2" charset="-122"/>
                <a:cs typeface="Times New Roman" panose="02020603050405020304" pitchFamily="18" charset="0"/>
              </a:rPr>
              <a:t>LỚP</a:t>
            </a:r>
            <a:endParaRPr lang="en-US" altLang="zh-CN" sz="6000" dirty="0">
              <a:solidFill>
                <a:srgbClr val="F8A139"/>
              </a:solidFill>
              <a:latin typeface="Times New Roman" panose="02020603050405020304" pitchFamily="18" charset="0"/>
              <a:ea typeface="字魂108号-新潮卡通体" panose="000005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17354" y="1531610"/>
            <a:ext cx="381000" cy="92329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10700">
                <a:latin typeface="字魂73号-江南手书" panose="00000500000000000000" pitchFamily="2" charset="-122"/>
                <a:ea typeface="字魂73号-江南手书" panose="00000500000000000000" pitchFamily="2" charset="-122"/>
              </a:defRPr>
            </a:lvl1pPr>
          </a:lstStyle>
          <a:p>
            <a:r>
              <a:rPr lang="en-US" altLang="zh-CN" sz="6000">
                <a:solidFill>
                  <a:srgbClr val="F8A139"/>
                </a:solidFill>
                <a:latin typeface="Times New Roman" panose="02020603050405020304" pitchFamily="18" charset="0"/>
                <a:ea typeface="字魂108号-新潮卡通体" panose="00000500000000000000" pitchFamily="2" charset="-122"/>
                <a:cs typeface="Times New Roman" panose="02020603050405020304" pitchFamily="18" charset="0"/>
              </a:rPr>
              <a:t>5</a:t>
            </a:r>
            <a:endParaRPr lang="en-US" altLang="zh-CN" sz="6000" dirty="0">
              <a:solidFill>
                <a:srgbClr val="F8A139"/>
              </a:solidFill>
              <a:latin typeface="Times New Roman" panose="02020603050405020304" pitchFamily="18" charset="0"/>
              <a:ea typeface="字魂108号-新潮卡通体" panose="00000500000000000000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9882" y="4279988"/>
            <a:ext cx="1409466" cy="108913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485" y="2452321"/>
            <a:ext cx="1211405" cy="1993626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9619" y="3295207"/>
            <a:ext cx="2135538" cy="354170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1935" y="3379064"/>
            <a:ext cx="1875660" cy="3541708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9802" y="3368610"/>
            <a:ext cx="1574622" cy="343138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803" b="93607" l="1000" r="98000">
                        <a14:foregroundMark x1="2667" y1="25574" x2="1889" y2="62623"/>
                        <a14:foregroundMark x1="32556" y1="3607" x2="38222" y2="40984"/>
                        <a14:foregroundMark x1="38222" y1="40984" x2="37778" y2="45246"/>
                        <a14:foregroundMark x1="91778" y1="28033" x2="92778" y2="51475"/>
                        <a14:foregroundMark x1="54222" y1="49836" x2="65889" y2="93607"/>
                        <a14:foregroundMark x1="65889" y1="93607" x2="65889" y2="93607"/>
                        <a14:foregroundMark x1="88667" y1="26066" x2="89111" y2="35738"/>
                        <a14:foregroundMark x1="89111" y1="35738" x2="98333" y2="51475"/>
                        <a14:foregroundMark x1="1222" y1="43443" x2="1444" y2="46230"/>
                        <a14:foregroundMark x1="33511" y1="5212" x2="30556" y2="2459"/>
                        <a14:foregroundMark x1="32526" y1="2672" x2="34210" y2="4376"/>
                        <a14:foregroundMark x1="1667" y1="24754" x2="1444" y2="33770"/>
                        <a14:backgroundMark x1="33556" y1="1148" x2="31222" y2="0"/>
                        <a14:backgroundMark x1="35222" y1="3934" x2="36000" y2="77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08335">
            <a:off x="129731" y="4395623"/>
            <a:ext cx="3275903" cy="222033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803" b="93607" l="1000" r="98000">
                        <a14:foregroundMark x1="2667" y1="25574" x2="1889" y2="62623"/>
                        <a14:foregroundMark x1="32556" y1="3607" x2="38222" y2="40984"/>
                        <a14:foregroundMark x1="38222" y1="40984" x2="37778" y2="45246"/>
                        <a14:foregroundMark x1="91778" y1="28033" x2="92778" y2="51475"/>
                        <a14:foregroundMark x1="54222" y1="49836" x2="65889" y2="93607"/>
                        <a14:foregroundMark x1="65889" y1="93607" x2="65889" y2="93607"/>
                        <a14:foregroundMark x1="88667" y1="26066" x2="89111" y2="35738"/>
                        <a14:foregroundMark x1="89111" y1="35738" x2="98333" y2="51475"/>
                        <a14:foregroundMark x1="1222" y1="43443" x2="1444" y2="46230"/>
                        <a14:foregroundMark x1="33511" y1="5212" x2="30556" y2="2459"/>
                        <a14:foregroundMark x1="32526" y1="2672" x2="34210" y2="4376"/>
                        <a14:foregroundMark x1="1333" y1="22459" x2="2333" y2="32295"/>
                        <a14:backgroundMark x1="33556" y1="1148" x2="31222" y2="0"/>
                        <a14:backgroundMark x1="35222" y1="3934" x2="36000" y2="77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510" y="4445948"/>
            <a:ext cx="3490901" cy="2366056"/>
          </a:xfrm>
          <a:prstGeom prst="rect">
            <a:avLst/>
          </a:prstGeom>
        </p:spPr>
      </p:pic>
      <p:grpSp>
        <p:nvGrpSpPr>
          <p:cNvPr id="29" name="Group 28"/>
          <p:cNvGrpSpPr/>
          <p:nvPr/>
        </p:nvGrpSpPr>
        <p:grpSpPr>
          <a:xfrm>
            <a:off x="4678649" y="4043839"/>
            <a:ext cx="3860298" cy="2954320"/>
            <a:chOff x="-6557034" y="4459518"/>
            <a:chExt cx="12879718" cy="9856963"/>
          </a:xfrm>
        </p:grpSpPr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15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1148" b="96885" l="2000" r="96333">
                          <a14:foregroundMark x1="2333" y1="23279" x2="4000" y2="69508"/>
                          <a14:foregroundMark x1="31444" y1="2787" x2="34222" y2="10820"/>
                          <a14:foregroundMark x1="34222" y1="10820" x2="36000" y2="34754"/>
                          <a14:foregroundMark x1="31444" y1="2787" x2="36738" y2="19825"/>
                          <a14:foregroundMark x1="31444" y1="1311" x2="35222" y2="7705"/>
                          <a14:foregroundMark x1="35222" y1="7705" x2="37222" y2="18197"/>
                          <a14:foregroundMark x1="32811" y1="2520" x2="33889" y2="6066"/>
                          <a14:foregroundMark x1="39222" y1="50984" x2="68333" y2="97049"/>
                          <a14:foregroundMark x1="68333" y1="97049" x2="69889" y2="80656"/>
                          <a14:foregroundMark x1="69889" y1="80656" x2="56222" y2="54426"/>
                          <a14:foregroundMark x1="56222" y1="54426" x2="50111" y2="48197"/>
                          <a14:foregroundMark x1="50111" y1="48197" x2="50111" y2="48197"/>
                          <a14:foregroundMark x1="91111" y1="23443" x2="96333" y2="52787"/>
                          <a14:foregroundMark x1="90444" y1="25738" x2="88556" y2="38525"/>
                          <a14:foregroundMark x1="88556" y1="38525" x2="88556" y2="38525"/>
                          <a14:backgroundMark x1="33667" y1="2131" x2="32333" y2="328"/>
                          <a14:backgroundMark x1="37778" y1="19672" x2="38000" y2="2295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6557034" y="5501287"/>
              <a:ext cx="12879718" cy="8729586"/>
            </a:xfrm>
            <a:prstGeom prst="rect">
              <a:avLst/>
            </a:prstGeom>
          </p:spPr>
        </p:pic>
        <p:grpSp>
          <p:nvGrpSpPr>
            <p:cNvPr id="31" name="Group 30"/>
            <p:cNvGrpSpPr/>
            <p:nvPr/>
          </p:nvGrpSpPr>
          <p:grpSpPr>
            <a:xfrm>
              <a:off x="-6557034" y="4459518"/>
              <a:ext cx="12879718" cy="9856963"/>
              <a:chOff x="7734422" y="3779597"/>
              <a:chExt cx="12879718" cy="9856963"/>
            </a:xfrm>
          </p:grpSpPr>
          <p:pic>
            <p:nvPicPr>
              <p:cNvPr id="32" name="Picture 31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974810" y="4227053"/>
                <a:ext cx="3631941" cy="6858000"/>
              </a:xfrm>
              <a:prstGeom prst="rect">
                <a:avLst/>
              </a:prstGeom>
            </p:spPr>
          </p:pic>
          <p:pic>
            <p:nvPicPr>
              <p:cNvPr id="34" name="Picture 33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2790780" y="3779597"/>
                <a:ext cx="4135158" cy="6858000"/>
              </a:xfrm>
              <a:prstGeom prst="rect">
                <a:avLst/>
              </a:prstGeom>
            </p:spPr>
          </p:pic>
          <p:pic>
            <p:nvPicPr>
              <p:cNvPr id="36" name="Picture 35"/>
              <p:cNvPicPr>
                <a:picLocks noChangeAspect="1"/>
              </p:cNvPicPr>
              <p:nvPr/>
            </p:nvPicPr>
            <p:blipFill>
              <a:blip r:embed="rId16">
                <a:extLst>
                  <a:ext uri="{BEBA8EAE-BF5A-486C-A8C5-ECC9F3942E4B}">
                    <a14:imgProps xmlns:a14="http://schemas.microsoft.com/office/drawing/2010/main">
                      <a14:imgLayer r:embed="rId13">
                        <a14:imgEffect>
                          <a14:backgroundRemoval t="1148" b="96885" l="2000" r="96333">
                            <a14:foregroundMark x1="2333" y1="23279" x2="4000" y2="69508"/>
                            <a14:foregroundMark x1="31444" y1="2787" x2="34222" y2="10820"/>
                            <a14:foregroundMark x1="34222" y1="10820" x2="36000" y2="34754"/>
                            <a14:foregroundMark x1="31444" y1="2787" x2="36738" y2="19825"/>
                            <a14:foregroundMark x1="31444" y1="1311" x2="35222" y2="7705"/>
                            <a14:foregroundMark x1="35222" y1="7705" x2="37222" y2="18197"/>
                            <a14:foregroundMark x1="32811" y1="2520" x2="33889" y2="6066"/>
                            <a14:foregroundMark x1="39222" y1="50984" x2="68333" y2="97049"/>
                            <a14:foregroundMark x1="68333" y1="97049" x2="69889" y2="80656"/>
                            <a14:foregroundMark x1="69889" y1="80656" x2="56222" y2="54426"/>
                            <a14:foregroundMark x1="56222" y1="54426" x2="50111" y2="48197"/>
                            <a14:foregroundMark x1="50111" y1="48197" x2="50111" y2="48197"/>
                            <a14:foregroundMark x1="91111" y1="23443" x2="96333" y2="52787"/>
                            <a14:foregroundMark x1="90444" y1="25738" x2="88556" y2="38525"/>
                            <a14:foregroundMark x1="88556" y1="38525" x2="88556" y2="38525"/>
                            <a14:backgroundMark x1="33667" y1="2131" x2="32333" y2="328"/>
                            <a14:backgroundMark x1="37778" y1="19672" x2="38000" y2="22951"/>
                            <a14:backgroundMark x1="38111" y1="30820" x2="39778" y2="37049"/>
                            <a14:backgroundMark x1="39778" y1="37049" x2="47111" y2="38361"/>
                            <a14:backgroundMark x1="47111" y1="38361" x2="56000" y2="37705"/>
                            <a14:backgroundMark x1="56000" y1="37705" x2="65333" y2="30492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734422" y="4906974"/>
                <a:ext cx="12879718" cy="8729586"/>
              </a:xfrm>
              <a:prstGeom prst="rect">
                <a:avLst/>
              </a:prstGeom>
            </p:spPr>
          </p:pic>
        </p:grpSp>
      </p:grpSp>
      <p:grpSp>
        <p:nvGrpSpPr>
          <p:cNvPr id="37" name="Group 36"/>
          <p:cNvGrpSpPr/>
          <p:nvPr/>
        </p:nvGrpSpPr>
        <p:grpSpPr>
          <a:xfrm rot="337975">
            <a:off x="169931" y="4288550"/>
            <a:ext cx="3463996" cy="2510744"/>
            <a:chOff x="-7010400" y="-743524"/>
            <a:chExt cx="12879718" cy="9335370"/>
          </a:xfrm>
        </p:grpSpPr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15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1148" b="96885" l="2000" r="96333">
                          <a14:foregroundMark x1="2333" y1="23279" x2="4000" y2="69508"/>
                          <a14:foregroundMark x1="31444" y1="2787" x2="34222" y2="10820"/>
                          <a14:foregroundMark x1="34222" y1="10820" x2="36000" y2="34754"/>
                          <a14:foregroundMark x1="31444" y1="2787" x2="36738" y2="19825"/>
                          <a14:foregroundMark x1="31444" y1="1311" x2="35222" y2="7705"/>
                          <a14:foregroundMark x1="35222" y1="7705" x2="37222" y2="18197"/>
                          <a14:foregroundMark x1="32811" y1="2520" x2="33889" y2="6066"/>
                          <a14:foregroundMark x1="39222" y1="50984" x2="68333" y2="97049"/>
                          <a14:foregroundMark x1="68333" y1="97049" x2="69889" y2="80656"/>
                          <a14:foregroundMark x1="69889" y1="80656" x2="56222" y2="54426"/>
                          <a14:foregroundMark x1="56222" y1="54426" x2="50111" y2="48197"/>
                          <a14:foregroundMark x1="50111" y1="48197" x2="50111" y2="48197"/>
                          <a14:foregroundMark x1="91111" y1="23443" x2="96333" y2="52787"/>
                          <a14:foregroundMark x1="90444" y1="25738" x2="88556" y2="38525"/>
                          <a14:foregroundMark x1="88556" y1="38525" x2="88556" y2="38525"/>
                          <a14:backgroundMark x1="33667" y1="2131" x2="32333" y2="328"/>
                          <a14:backgroundMark x1="37778" y1="19672" x2="38000" y2="2295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010400" y="-137740"/>
              <a:ext cx="12879718" cy="8729586"/>
            </a:xfrm>
            <a:prstGeom prst="rect">
              <a:avLst/>
            </a:prstGeom>
          </p:spPr>
        </p:pic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44059" y="0"/>
              <a:ext cx="2558809" cy="4211069"/>
            </a:xfrm>
            <a:prstGeom prst="rect">
              <a:avLst/>
            </a:prstGeom>
          </p:spPr>
        </p:pic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911455" y="-743524"/>
              <a:ext cx="3147060" cy="6858000"/>
            </a:xfrm>
            <a:prstGeom prst="rect">
              <a:avLst/>
            </a:prstGeom>
          </p:spPr>
        </p:pic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17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1148" b="96885" l="2000" r="96333">
                          <a14:foregroundMark x1="2333" y1="23279" x2="4000" y2="69508"/>
                          <a14:foregroundMark x1="31444" y1="2787" x2="34222" y2="10820"/>
                          <a14:foregroundMark x1="34222" y1="10820" x2="36000" y2="34754"/>
                          <a14:foregroundMark x1="31444" y1="2787" x2="36738" y2="19825"/>
                          <a14:foregroundMark x1="31444" y1="1311" x2="35222" y2="7705"/>
                          <a14:foregroundMark x1="35222" y1="7705" x2="37222" y2="18197"/>
                          <a14:foregroundMark x1="32811" y1="2520" x2="33889" y2="6066"/>
                          <a14:foregroundMark x1="39222" y1="50984" x2="68333" y2="97049"/>
                          <a14:foregroundMark x1="68333" y1="97049" x2="69889" y2="80656"/>
                          <a14:foregroundMark x1="69889" y1="80656" x2="56222" y2="54426"/>
                          <a14:foregroundMark x1="56222" y1="54426" x2="50111" y2="48197"/>
                          <a14:foregroundMark x1="50111" y1="48197" x2="50111" y2="48197"/>
                          <a14:foregroundMark x1="91111" y1="23443" x2="96333" y2="52787"/>
                          <a14:foregroundMark x1="90444" y1="25738" x2="88556" y2="38525"/>
                          <a14:foregroundMark x1="88556" y1="38525" x2="88556" y2="38525"/>
                          <a14:backgroundMark x1="33667" y1="2131" x2="32333" y2="328"/>
                          <a14:backgroundMark x1="37778" y1="19672" x2="38000" y2="22951"/>
                          <a14:backgroundMark x1="38111" y1="31311" x2="45556" y2="37541"/>
                          <a14:backgroundMark x1="45556" y1="37541" x2="53556" y2="37541"/>
                          <a14:backgroundMark x1="53556" y1="37541" x2="66111" y2="301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010400" y="-137740"/>
              <a:ext cx="12879718" cy="872958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750"/>
                            </p:stCondLst>
                            <p:childTnLst>
                              <p:par>
                                <p:cTn id="66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750"/>
                            </p:stCondLst>
                            <p:childTnLst>
                              <p:par>
                                <p:cTn id="74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7.40741E-7 L 0.1056 0.2081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73" y="10394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3.7037E-6 L -0.18789 -0.00902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01" y="-463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2.59259E-6 L -0.24076 -0.00394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44" y="-208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4.07407E-6 L -0.33294 -0.01482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54" y="-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1.11111E-6 L -0.76706 -0.90486 " pathEditMode="relative" rAng="0" ptsTypes="AA">
                                      <p:cBhvr>
                                        <p:cTn id="12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359" y="-45255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3.33333E-6 L -0.48724 -0.73055 " pathEditMode="relative" rAng="0" ptsTypes="AA">
                                      <p:cBhvr>
                                        <p:cTn id="12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62" y="-365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6" t="1644" r="2500" b="5001"/>
          <a:stretch>
            <a:fillRect/>
          </a:stretch>
        </p:blipFill>
        <p:spPr bwMode="auto">
          <a:xfrm>
            <a:off x="3124200" y="0"/>
            <a:ext cx="5395342" cy="6773681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657600" y="6488669"/>
            <a:ext cx="5879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Hình: Lược đồ địa hình Việt Nam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4" name="1 - 9Slide.vn"/>
          <p:cNvSpPr txBox="1">
            <a:spLocks noChangeArrowheads="1"/>
          </p:cNvSpPr>
          <p:nvPr/>
        </p:nvSpPr>
        <p:spPr bwMode="auto">
          <a:xfrm>
            <a:off x="8823225" y="637724"/>
            <a:ext cx="2943114" cy="1191816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19050" algn="ctr">
            <a:solidFill>
              <a:schemeClr val="accent4">
                <a:lumMod val="60000"/>
                <a:lumOff val="40000"/>
              </a:schemeClr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Cánh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cung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Sông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Gâm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3" name="Arc 43"/>
          <p:cNvSpPr/>
          <p:nvPr/>
        </p:nvSpPr>
        <p:spPr bwMode="auto">
          <a:xfrm rot="1785646">
            <a:off x="4487353" y="351288"/>
            <a:ext cx="387350" cy="381000"/>
          </a:xfrm>
          <a:custGeom>
            <a:avLst/>
            <a:gdLst>
              <a:gd name="T0" fmla="*/ 0 w 27442"/>
              <a:gd name="T1" fmla="*/ 2147483647 h 24139"/>
              <a:gd name="T2" fmla="*/ 2147483647 w 27442"/>
              <a:gd name="T3" fmla="*/ 2147483647 h 24139"/>
              <a:gd name="T4" fmla="*/ 2147483647 w 27442"/>
              <a:gd name="T5" fmla="*/ 2147483647 h 24139"/>
              <a:gd name="T6" fmla="*/ 0 60000 65536"/>
              <a:gd name="T7" fmla="*/ 0 60000 65536"/>
              <a:gd name="T8" fmla="*/ 0 60000 65536"/>
              <a:gd name="T9" fmla="*/ 0 w 27442"/>
              <a:gd name="T10" fmla="*/ 0 h 24139"/>
              <a:gd name="T11" fmla="*/ 27442 w 27442"/>
              <a:gd name="T12" fmla="*/ 24139 h 2413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7442" h="24139" fill="none" extrusionOk="0">
                <a:moveTo>
                  <a:pt x="0" y="805"/>
                </a:moveTo>
                <a:cubicBezTo>
                  <a:pt x="1901" y="270"/>
                  <a:pt x="3867" y="-1"/>
                  <a:pt x="5842" y="0"/>
                </a:cubicBezTo>
                <a:cubicBezTo>
                  <a:pt x="17771" y="0"/>
                  <a:pt x="27442" y="9670"/>
                  <a:pt x="27442" y="21600"/>
                </a:cubicBezTo>
                <a:cubicBezTo>
                  <a:pt x="27442" y="22448"/>
                  <a:pt x="27391" y="23296"/>
                  <a:pt x="27292" y="24139"/>
                </a:cubicBezTo>
              </a:path>
              <a:path w="27442" h="24139" stroke="0" extrusionOk="0">
                <a:moveTo>
                  <a:pt x="0" y="805"/>
                </a:moveTo>
                <a:cubicBezTo>
                  <a:pt x="1901" y="270"/>
                  <a:pt x="3867" y="-1"/>
                  <a:pt x="5842" y="0"/>
                </a:cubicBezTo>
                <a:cubicBezTo>
                  <a:pt x="17771" y="0"/>
                  <a:pt x="27442" y="9670"/>
                  <a:pt x="27442" y="21600"/>
                </a:cubicBezTo>
                <a:cubicBezTo>
                  <a:pt x="27442" y="22448"/>
                  <a:pt x="27391" y="23296"/>
                  <a:pt x="27292" y="24139"/>
                </a:cubicBezTo>
                <a:lnTo>
                  <a:pt x="5842" y="21600"/>
                </a:lnTo>
                <a:lnTo>
                  <a:pt x="0" y="805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#9Slide02 Noi dung dai" panose="02000000000000000000"/>
              <a:ea typeface="+mn-ea"/>
              <a:cs typeface="+mn-cs"/>
            </a:endParaRPr>
          </a:p>
        </p:txBody>
      </p:sp>
      <p:sp>
        <p:nvSpPr>
          <p:cNvPr id="44" name="Arc 44"/>
          <p:cNvSpPr/>
          <p:nvPr/>
        </p:nvSpPr>
        <p:spPr bwMode="auto">
          <a:xfrm rot="1785646">
            <a:off x="4868540" y="411492"/>
            <a:ext cx="218115" cy="300363"/>
          </a:xfrm>
          <a:custGeom>
            <a:avLst/>
            <a:gdLst>
              <a:gd name="T0" fmla="*/ 0 w 23289"/>
              <a:gd name="T1" fmla="*/ 2147483647 h 25280"/>
              <a:gd name="T2" fmla="*/ 2147483647 w 23289"/>
              <a:gd name="T3" fmla="*/ 2147483647 h 25280"/>
              <a:gd name="T4" fmla="*/ 2147483647 w 23289"/>
              <a:gd name="T5" fmla="*/ 2147483647 h 25280"/>
              <a:gd name="T6" fmla="*/ 0 60000 65536"/>
              <a:gd name="T7" fmla="*/ 0 60000 65536"/>
              <a:gd name="T8" fmla="*/ 0 60000 65536"/>
              <a:gd name="T9" fmla="*/ 0 w 23289"/>
              <a:gd name="T10" fmla="*/ 0 h 25280"/>
              <a:gd name="T11" fmla="*/ 23289 w 23289"/>
              <a:gd name="T12" fmla="*/ 25280 h 2528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3289" h="25280" fill="none" extrusionOk="0">
                <a:moveTo>
                  <a:pt x="0" y="66"/>
                </a:moveTo>
                <a:cubicBezTo>
                  <a:pt x="561" y="22"/>
                  <a:pt x="1125" y="-1"/>
                  <a:pt x="1689" y="0"/>
                </a:cubicBezTo>
                <a:cubicBezTo>
                  <a:pt x="13618" y="0"/>
                  <a:pt x="23289" y="9670"/>
                  <a:pt x="23289" y="21600"/>
                </a:cubicBezTo>
                <a:cubicBezTo>
                  <a:pt x="23289" y="22833"/>
                  <a:pt x="23183" y="24064"/>
                  <a:pt x="22973" y="25280"/>
                </a:cubicBezTo>
              </a:path>
              <a:path w="23289" h="25280" stroke="0" extrusionOk="0">
                <a:moveTo>
                  <a:pt x="0" y="66"/>
                </a:moveTo>
                <a:cubicBezTo>
                  <a:pt x="561" y="22"/>
                  <a:pt x="1125" y="-1"/>
                  <a:pt x="1689" y="0"/>
                </a:cubicBezTo>
                <a:cubicBezTo>
                  <a:pt x="13618" y="0"/>
                  <a:pt x="23289" y="9670"/>
                  <a:pt x="23289" y="21600"/>
                </a:cubicBezTo>
                <a:cubicBezTo>
                  <a:pt x="23289" y="22833"/>
                  <a:pt x="23183" y="24064"/>
                  <a:pt x="22973" y="25280"/>
                </a:cubicBezTo>
                <a:lnTo>
                  <a:pt x="1689" y="21600"/>
                </a:lnTo>
                <a:lnTo>
                  <a:pt x="0" y="66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#9Slide02 Noi dung dai" panose="02000000000000000000"/>
              <a:ea typeface="+mn-ea"/>
              <a:cs typeface="+mn-cs"/>
            </a:endParaRPr>
          </a:p>
        </p:txBody>
      </p:sp>
      <p:sp>
        <p:nvSpPr>
          <p:cNvPr id="45" name="Arc 45"/>
          <p:cNvSpPr/>
          <p:nvPr/>
        </p:nvSpPr>
        <p:spPr bwMode="auto">
          <a:xfrm rot="7406706">
            <a:off x="4920818" y="572182"/>
            <a:ext cx="354012" cy="228600"/>
          </a:xfrm>
          <a:custGeom>
            <a:avLst/>
            <a:gdLst>
              <a:gd name="T0" fmla="*/ 0 w 25100"/>
              <a:gd name="T1" fmla="*/ 2147483647 h 21600"/>
              <a:gd name="T2" fmla="*/ 2147483647 w 25100"/>
              <a:gd name="T3" fmla="*/ 2147483647 h 21600"/>
              <a:gd name="T4" fmla="*/ 2147483647 w 25100"/>
              <a:gd name="T5" fmla="*/ 2147483647 h 21600"/>
              <a:gd name="T6" fmla="*/ 0 60000 65536"/>
              <a:gd name="T7" fmla="*/ 0 60000 65536"/>
              <a:gd name="T8" fmla="*/ 0 60000 65536"/>
              <a:gd name="T9" fmla="*/ 0 w 25100"/>
              <a:gd name="T10" fmla="*/ 0 h 21600"/>
              <a:gd name="T11" fmla="*/ 25100 w 251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5100" h="21600" fill="none" extrusionOk="0">
                <a:moveTo>
                  <a:pt x="0" y="805"/>
                </a:moveTo>
                <a:cubicBezTo>
                  <a:pt x="1901" y="270"/>
                  <a:pt x="3867" y="-1"/>
                  <a:pt x="5842" y="0"/>
                </a:cubicBezTo>
                <a:cubicBezTo>
                  <a:pt x="13974" y="0"/>
                  <a:pt x="21417" y="4567"/>
                  <a:pt x="25100" y="11817"/>
                </a:cubicBezTo>
              </a:path>
              <a:path w="25100" h="21600" stroke="0" extrusionOk="0">
                <a:moveTo>
                  <a:pt x="0" y="805"/>
                </a:moveTo>
                <a:cubicBezTo>
                  <a:pt x="1901" y="270"/>
                  <a:pt x="3867" y="-1"/>
                  <a:pt x="5842" y="0"/>
                </a:cubicBezTo>
                <a:cubicBezTo>
                  <a:pt x="13974" y="0"/>
                  <a:pt x="21417" y="4567"/>
                  <a:pt x="25100" y="11817"/>
                </a:cubicBezTo>
                <a:lnTo>
                  <a:pt x="5842" y="21600"/>
                </a:lnTo>
                <a:lnTo>
                  <a:pt x="0" y="805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#9Slide02 Noi dung dai" panose="02000000000000000000"/>
              <a:ea typeface="+mn-ea"/>
              <a:cs typeface="+mn-cs"/>
            </a:endParaRPr>
          </a:p>
        </p:txBody>
      </p:sp>
      <p:sp>
        <p:nvSpPr>
          <p:cNvPr id="46" name="Arc 46"/>
          <p:cNvSpPr/>
          <p:nvPr/>
        </p:nvSpPr>
        <p:spPr bwMode="auto">
          <a:xfrm rot="9257025">
            <a:off x="5219379" y="884734"/>
            <a:ext cx="404813" cy="204788"/>
          </a:xfrm>
          <a:custGeom>
            <a:avLst/>
            <a:gdLst>
              <a:gd name="T0" fmla="*/ 0 w 27442"/>
              <a:gd name="T1" fmla="*/ 2147483647 h 24139"/>
              <a:gd name="T2" fmla="*/ 2147483647 w 27442"/>
              <a:gd name="T3" fmla="*/ 2147483647 h 24139"/>
              <a:gd name="T4" fmla="*/ 2147483647 w 27442"/>
              <a:gd name="T5" fmla="*/ 2147483647 h 24139"/>
              <a:gd name="T6" fmla="*/ 0 60000 65536"/>
              <a:gd name="T7" fmla="*/ 0 60000 65536"/>
              <a:gd name="T8" fmla="*/ 0 60000 65536"/>
              <a:gd name="T9" fmla="*/ 0 w 27442"/>
              <a:gd name="T10" fmla="*/ 0 h 24139"/>
              <a:gd name="T11" fmla="*/ 27442 w 27442"/>
              <a:gd name="T12" fmla="*/ 24139 h 2413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7442" h="24139" fill="none" extrusionOk="0">
                <a:moveTo>
                  <a:pt x="0" y="805"/>
                </a:moveTo>
                <a:cubicBezTo>
                  <a:pt x="1901" y="270"/>
                  <a:pt x="3867" y="-1"/>
                  <a:pt x="5842" y="0"/>
                </a:cubicBezTo>
                <a:cubicBezTo>
                  <a:pt x="17771" y="0"/>
                  <a:pt x="27442" y="9670"/>
                  <a:pt x="27442" y="21600"/>
                </a:cubicBezTo>
                <a:cubicBezTo>
                  <a:pt x="27442" y="22448"/>
                  <a:pt x="27391" y="23296"/>
                  <a:pt x="27292" y="24139"/>
                </a:cubicBezTo>
              </a:path>
              <a:path w="27442" h="24139" stroke="0" extrusionOk="0">
                <a:moveTo>
                  <a:pt x="0" y="805"/>
                </a:moveTo>
                <a:cubicBezTo>
                  <a:pt x="1901" y="270"/>
                  <a:pt x="3867" y="-1"/>
                  <a:pt x="5842" y="0"/>
                </a:cubicBezTo>
                <a:cubicBezTo>
                  <a:pt x="17771" y="0"/>
                  <a:pt x="27442" y="9670"/>
                  <a:pt x="27442" y="21600"/>
                </a:cubicBezTo>
                <a:cubicBezTo>
                  <a:pt x="27442" y="22448"/>
                  <a:pt x="27391" y="23296"/>
                  <a:pt x="27292" y="24139"/>
                </a:cubicBezTo>
                <a:lnTo>
                  <a:pt x="5842" y="21600"/>
                </a:lnTo>
                <a:lnTo>
                  <a:pt x="0" y="805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#9Slide02 Noi dung dai" panose="02000000000000000000"/>
              <a:ea typeface="+mn-ea"/>
              <a:cs typeface="+mn-cs"/>
            </a:endParaRPr>
          </a:p>
        </p:txBody>
      </p:sp>
      <p:sp>
        <p:nvSpPr>
          <p:cNvPr id="48" name="2 - 9Slide.vn"/>
          <p:cNvSpPr txBox="1">
            <a:spLocks noChangeArrowheads="1"/>
          </p:cNvSpPr>
          <p:nvPr/>
        </p:nvSpPr>
        <p:spPr bwMode="auto">
          <a:xfrm>
            <a:off x="8823225" y="1968930"/>
            <a:ext cx="2943114" cy="1191816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19050" algn="ctr">
            <a:solidFill>
              <a:schemeClr val="accent4">
                <a:lumMod val="60000"/>
                <a:lumOff val="40000"/>
              </a:schemeClr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Cánh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cung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Ngân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Sơn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0" name="3 - 9Slide.vn"/>
          <p:cNvSpPr txBox="1">
            <a:spLocks noChangeArrowheads="1"/>
          </p:cNvSpPr>
          <p:nvPr/>
        </p:nvSpPr>
        <p:spPr bwMode="auto">
          <a:xfrm>
            <a:off x="8823225" y="3300136"/>
            <a:ext cx="2943114" cy="1191816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19050" algn="ctr">
            <a:solidFill>
              <a:schemeClr val="accent4">
                <a:lumMod val="60000"/>
                <a:lumOff val="40000"/>
              </a:schemeClr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just" defTabSz="3222625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3. Cánh cung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Bắc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Sơn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4 - 9Slide.vn"/>
          <p:cNvSpPr txBox="1">
            <a:spLocks noChangeArrowheads="1"/>
          </p:cNvSpPr>
          <p:nvPr/>
        </p:nvSpPr>
        <p:spPr bwMode="auto">
          <a:xfrm>
            <a:off x="8823225" y="4631342"/>
            <a:ext cx="2943114" cy="1191816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19050" algn="ctr">
            <a:solidFill>
              <a:schemeClr val="accent4">
                <a:lumMod val="60000"/>
                <a:lumOff val="40000"/>
              </a:schemeClr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4. Cánh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cung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Đông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Triều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4" name="Arc 56"/>
          <p:cNvSpPr/>
          <p:nvPr/>
        </p:nvSpPr>
        <p:spPr bwMode="auto">
          <a:xfrm rot="20865125">
            <a:off x="3897645" y="455269"/>
            <a:ext cx="457200" cy="876300"/>
          </a:xfrm>
          <a:custGeom>
            <a:avLst/>
            <a:gdLst>
              <a:gd name="T0" fmla="*/ 2147483647 w 21337"/>
              <a:gd name="T1" fmla="*/ 0 h 20576"/>
              <a:gd name="T2" fmla="*/ 2147483647 w 21337"/>
              <a:gd name="T3" fmla="*/ 2147483647 h 20576"/>
              <a:gd name="T4" fmla="*/ 0 w 21337"/>
              <a:gd name="T5" fmla="*/ 2147483647 h 20576"/>
              <a:gd name="T6" fmla="*/ 0 60000 65536"/>
              <a:gd name="T7" fmla="*/ 0 60000 65536"/>
              <a:gd name="T8" fmla="*/ 0 60000 65536"/>
              <a:gd name="T9" fmla="*/ 0 w 21337"/>
              <a:gd name="T10" fmla="*/ 0 h 20576"/>
              <a:gd name="T11" fmla="*/ 21337 w 21337"/>
              <a:gd name="T12" fmla="*/ 20576 h 205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337" h="20576" fill="none" extrusionOk="0">
                <a:moveTo>
                  <a:pt x="6571" y="-1"/>
                </a:moveTo>
                <a:cubicBezTo>
                  <a:pt x="14352" y="2484"/>
                  <a:pt x="20065" y="9146"/>
                  <a:pt x="21336" y="17215"/>
                </a:cubicBezTo>
              </a:path>
              <a:path w="21337" h="20576" stroke="0" extrusionOk="0">
                <a:moveTo>
                  <a:pt x="6571" y="-1"/>
                </a:moveTo>
                <a:cubicBezTo>
                  <a:pt x="14352" y="2484"/>
                  <a:pt x="20065" y="9146"/>
                  <a:pt x="21336" y="17215"/>
                </a:cubicBezTo>
                <a:lnTo>
                  <a:pt x="0" y="20576"/>
                </a:lnTo>
                <a:lnTo>
                  <a:pt x="6571" y="-1"/>
                </a:lnTo>
                <a:close/>
              </a:path>
            </a:pathLst>
          </a:custGeom>
          <a:noFill/>
          <a:ln w="381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#9Slide02 Noi dung dai" panose="02000000000000000000"/>
              <a:ea typeface="+mn-ea"/>
              <a:cs typeface="+mn-cs"/>
            </a:endParaRPr>
          </a:p>
        </p:txBody>
      </p:sp>
      <p:sp>
        <p:nvSpPr>
          <p:cNvPr id="55" name="Arc 57"/>
          <p:cNvSpPr/>
          <p:nvPr/>
        </p:nvSpPr>
        <p:spPr bwMode="auto">
          <a:xfrm rot="18343792">
            <a:off x="4554832" y="1968764"/>
            <a:ext cx="80963" cy="339725"/>
          </a:xfrm>
          <a:custGeom>
            <a:avLst/>
            <a:gdLst>
              <a:gd name="T0" fmla="*/ 2147483647 w 21337"/>
              <a:gd name="T1" fmla="*/ 0 h 17485"/>
              <a:gd name="T2" fmla="*/ 2147483647 w 21337"/>
              <a:gd name="T3" fmla="*/ 2147483647 h 17485"/>
              <a:gd name="T4" fmla="*/ 0 w 21337"/>
              <a:gd name="T5" fmla="*/ 2147483647 h 17485"/>
              <a:gd name="T6" fmla="*/ 0 60000 65536"/>
              <a:gd name="T7" fmla="*/ 0 60000 65536"/>
              <a:gd name="T8" fmla="*/ 0 60000 65536"/>
              <a:gd name="T9" fmla="*/ 0 w 21337"/>
              <a:gd name="T10" fmla="*/ 0 h 17485"/>
              <a:gd name="T11" fmla="*/ 21337 w 21337"/>
              <a:gd name="T12" fmla="*/ 17485 h 1748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337" h="17485" fill="none" extrusionOk="0">
                <a:moveTo>
                  <a:pt x="12682" y="-1"/>
                </a:moveTo>
                <a:cubicBezTo>
                  <a:pt x="17329" y="3370"/>
                  <a:pt x="20443" y="8452"/>
                  <a:pt x="21336" y="14124"/>
                </a:cubicBezTo>
              </a:path>
              <a:path w="21337" h="17485" stroke="0" extrusionOk="0">
                <a:moveTo>
                  <a:pt x="12682" y="-1"/>
                </a:moveTo>
                <a:cubicBezTo>
                  <a:pt x="17329" y="3370"/>
                  <a:pt x="20443" y="8452"/>
                  <a:pt x="21336" y="14124"/>
                </a:cubicBezTo>
                <a:lnTo>
                  <a:pt x="0" y="17485"/>
                </a:lnTo>
                <a:lnTo>
                  <a:pt x="12682" y="-1"/>
                </a:lnTo>
                <a:close/>
              </a:path>
            </a:pathLst>
          </a:custGeom>
          <a:noFill/>
          <a:ln w="381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#9Slide02 Noi dung dai" panose="02000000000000000000"/>
              <a:ea typeface="+mn-ea"/>
              <a:cs typeface="+mn-cs"/>
            </a:endParaRPr>
          </a:p>
        </p:txBody>
      </p:sp>
      <p:sp>
        <p:nvSpPr>
          <p:cNvPr id="56" name="Arc 58"/>
          <p:cNvSpPr/>
          <p:nvPr/>
        </p:nvSpPr>
        <p:spPr bwMode="auto">
          <a:xfrm rot="19881727">
            <a:off x="4947487" y="2496700"/>
            <a:ext cx="304800" cy="685800"/>
          </a:xfrm>
          <a:custGeom>
            <a:avLst/>
            <a:gdLst>
              <a:gd name="T0" fmla="*/ 2147483647 w 21337"/>
              <a:gd name="T1" fmla="*/ 0 h 18816"/>
              <a:gd name="T2" fmla="*/ 2147483647 w 21337"/>
              <a:gd name="T3" fmla="*/ 2147483647 h 18816"/>
              <a:gd name="T4" fmla="*/ 0 w 21337"/>
              <a:gd name="T5" fmla="*/ 2147483647 h 18816"/>
              <a:gd name="T6" fmla="*/ 0 60000 65536"/>
              <a:gd name="T7" fmla="*/ 0 60000 65536"/>
              <a:gd name="T8" fmla="*/ 0 60000 65536"/>
              <a:gd name="T9" fmla="*/ 0 w 21337"/>
              <a:gd name="T10" fmla="*/ 0 h 18816"/>
              <a:gd name="T11" fmla="*/ 21337 w 21337"/>
              <a:gd name="T12" fmla="*/ 18816 h 1881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337" h="18816" fill="none" extrusionOk="0">
                <a:moveTo>
                  <a:pt x="10607" y="-1"/>
                </a:moveTo>
                <a:cubicBezTo>
                  <a:pt x="16357" y="3241"/>
                  <a:pt x="20309" y="8934"/>
                  <a:pt x="21336" y="15455"/>
                </a:cubicBezTo>
              </a:path>
              <a:path w="21337" h="18816" stroke="0" extrusionOk="0">
                <a:moveTo>
                  <a:pt x="10607" y="-1"/>
                </a:moveTo>
                <a:cubicBezTo>
                  <a:pt x="16357" y="3241"/>
                  <a:pt x="20309" y="8934"/>
                  <a:pt x="21336" y="15455"/>
                </a:cubicBezTo>
                <a:lnTo>
                  <a:pt x="0" y="18816"/>
                </a:lnTo>
                <a:lnTo>
                  <a:pt x="10607" y="-1"/>
                </a:lnTo>
                <a:close/>
              </a:path>
            </a:pathLst>
          </a:custGeom>
          <a:noFill/>
          <a:ln w="381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#9Slide02 Noi dung dai" panose="02000000000000000000"/>
              <a:ea typeface="+mn-ea"/>
              <a:cs typeface="+mn-cs"/>
            </a:endParaRPr>
          </a:p>
        </p:txBody>
      </p:sp>
      <p:sp>
        <p:nvSpPr>
          <p:cNvPr id="57" name="Arc 59"/>
          <p:cNvSpPr/>
          <p:nvPr/>
        </p:nvSpPr>
        <p:spPr bwMode="auto">
          <a:xfrm rot="20233984">
            <a:off x="5898580" y="3413325"/>
            <a:ext cx="304800" cy="1439862"/>
          </a:xfrm>
          <a:custGeom>
            <a:avLst/>
            <a:gdLst>
              <a:gd name="T0" fmla="*/ 2147483647 w 21337"/>
              <a:gd name="T1" fmla="*/ 0 h 20576"/>
              <a:gd name="T2" fmla="*/ 2147483647 w 21337"/>
              <a:gd name="T3" fmla="*/ 2147483647 h 20576"/>
              <a:gd name="T4" fmla="*/ 0 w 21337"/>
              <a:gd name="T5" fmla="*/ 2147483647 h 20576"/>
              <a:gd name="T6" fmla="*/ 0 60000 65536"/>
              <a:gd name="T7" fmla="*/ 0 60000 65536"/>
              <a:gd name="T8" fmla="*/ 0 60000 65536"/>
              <a:gd name="T9" fmla="*/ 0 w 21337"/>
              <a:gd name="T10" fmla="*/ 0 h 20576"/>
              <a:gd name="T11" fmla="*/ 21337 w 21337"/>
              <a:gd name="T12" fmla="*/ 20576 h 205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337" h="20576" fill="none" extrusionOk="0">
                <a:moveTo>
                  <a:pt x="6571" y="-1"/>
                </a:moveTo>
                <a:cubicBezTo>
                  <a:pt x="14352" y="2484"/>
                  <a:pt x="20065" y="9146"/>
                  <a:pt x="21336" y="17215"/>
                </a:cubicBezTo>
              </a:path>
              <a:path w="21337" h="20576" stroke="0" extrusionOk="0">
                <a:moveTo>
                  <a:pt x="6571" y="-1"/>
                </a:moveTo>
                <a:cubicBezTo>
                  <a:pt x="14352" y="2484"/>
                  <a:pt x="20065" y="9146"/>
                  <a:pt x="21336" y="17215"/>
                </a:cubicBezTo>
                <a:lnTo>
                  <a:pt x="0" y="20576"/>
                </a:lnTo>
                <a:lnTo>
                  <a:pt x="6571" y="-1"/>
                </a:lnTo>
                <a:close/>
              </a:path>
            </a:pathLst>
          </a:custGeom>
          <a:noFill/>
          <a:ln w="381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#9Slide02 Noi dung dai" panose="02000000000000000000"/>
              <a:ea typeface="+mn-ea"/>
              <a:cs typeface="+mn-cs"/>
            </a:endParaRPr>
          </a:p>
        </p:txBody>
      </p:sp>
      <p:sp>
        <p:nvSpPr>
          <p:cNvPr id="58" name="Arc 60"/>
          <p:cNvSpPr/>
          <p:nvPr/>
        </p:nvSpPr>
        <p:spPr bwMode="auto">
          <a:xfrm rot="21004577">
            <a:off x="5249445" y="3035793"/>
            <a:ext cx="457200" cy="457200"/>
          </a:xfrm>
          <a:custGeom>
            <a:avLst/>
            <a:gdLst>
              <a:gd name="T0" fmla="*/ 2147483647 w 21337"/>
              <a:gd name="T1" fmla="*/ 0 h 20576"/>
              <a:gd name="T2" fmla="*/ 2147483647 w 21337"/>
              <a:gd name="T3" fmla="*/ 2147483647 h 20576"/>
              <a:gd name="T4" fmla="*/ 0 w 21337"/>
              <a:gd name="T5" fmla="*/ 2147483647 h 20576"/>
              <a:gd name="T6" fmla="*/ 0 60000 65536"/>
              <a:gd name="T7" fmla="*/ 0 60000 65536"/>
              <a:gd name="T8" fmla="*/ 0 60000 65536"/>
              <a:gd name="T9" fmla="*/ 0 w 21337"/>
              <a:gd name="T10" fmla="*/ 0 h 20576"/>
              <a:gd name="T11" fmla="*/ 21337 w 21337"/>
              <a:gd name="T12" fmla="*/ 20576 h 205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337" h="20576" fill="none" extrusionOk="0">
                <a:moveTo>
                  <a:pt x="6571" y="-1"/>
                </a:moveTo>
                <a:cubicBezTo>
                  <a:pt x="14352" y="2484"/>
                  <a:pt x="20065" y="9146"/>
                  <a:pt x="21336" y="17215"/>
                </a:cubicBezTo>
              </a:path>
              <a:path w="21337" h="20576" stroke="0" extrusionOk="0">
                <a:moveTo>
                  <a:pt x="6571" y="-1"/>
                </a:moveTo>
                <a:cubicBezTo>
                  <a:pt x="14352" y="2484"/>
                  <a:pt x="20065" y="9146"/>
                  <a:pt x="21336" y="17215"/>
                </a:cubicBezTo>
                <a:lnTo>
                  <a:pt x="0" y="20576"/>
                </a:lnTo>
                <a:lnTo>
                  <a:pt x="6571" y="-1"/>
                </a:lnTo>
                <a:close/>
              </a:path>
            </a:pathLst>
          </a:custGeom>
          <a:noFill/>
          <a:ln w="381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#9Slide02 Noi dung dai" panose="02000000000000000000"/>
              <a:ea typeface="+mn-ea"/>
              <a:cs typeface="+mn-cs"/>
            </a:endParaRPr>
          </a:p>
        </p:txBody>
      </p:sp>
      <p:sp>
        <p:nvSpPr>
          <p:cNvPr id="59" name="Arc 61"/>
          <p:cNvSpPr/>
          <p:nvPr/>
        </p:nvSpPr>
        <p:spPr bwMode="auto">
          <a:xfrm rot="18700774">
            <a:off x="4740565" y="2222207"/>
            <a:ext cx="82064" cy="339725"/>
          </a:xfrm>
          <a:custGeom>
            <a:avLst/>
            <a:gdLst>
              <a:gd name="T0" fmla="*/ 2147483647 w 21337"/>
              <a:gd name="T1" fmla="*/ 0 h 17485"/>
              <a:gd name="T2" fmla="*/ 2147483647 w 21337"/>
              <a:gd name="T3" fmla="*/ 2147483647 h 17485"/>
              <a:gd name="T4" fmla="*/ 0 w 21337"/>
              <a:gd name="T5" fmla="*/ 2147483647 h 17485"/>
              <a:gd name="T6" fmla="*/ 0 60000 65536"/>
              <a:gd name="T7" fmla="*/ 0 60000 65536"/>
              <a:gd name="T8" fmla="*/ 0 60000 65536"/>
              <a:gd name="T9" fmla="*/ 0 w 21337"/>
              <a:gd name="T10" fmla="*/ 0 h 17485"/>
              <a:gd name="T11" fmla="*/ 21337 w 21337"/>
              <a:gd name="T12" fmla="*/ 17485 h 1748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337" h="17485" fill="none" extrusionOk="0">
                <a:moveTo>
                  <a:pt x="12682" y="-1"/>
                </a:moveTo>
                <a:cubicBezTo>
                  <a:pt x="17329" y="3370"/>
                  <a:pt x="20443" y="8452"/>
                  <a:pt x="21336" y="14124"/>
                </a:cubicBezTo>
              </a:path>
              <a:path w="21337" h="17485" stroke="0" extrusionOk="0">
                <a:moveTo>
                  <a:pt x="12682" y="-1"/>
                </a:moveTo>
                <a:cubicBezTo>
                  <a:pt x="17329" y="3370"/>
                  <a:pt x="20443" y="8452"/>
                  <a:pt x="21336" y="14124"/>
                </a:cubicBezTo>
                <a:lnTo>
                  <a:pt x="0" y="17485"/>
                </a:lnTo>
                <a:lnTo>
                  <a:pt x="12682" y="-1"/>
                </a:lnTo>
                <a:close/>
              </a:path>
            </a:pathLst>
          </a:custGeom>
          <a:noFill/>
          <a:ln w="381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#9Slide02 Noi dung dai" panose="02000000000000000000"/>
              <a:ea typeface="+mn-ea"/>
              <a:cs typeface="+mn-cs"/>
            </a:endParaRPr>
          </a:p>
        </p:txBody>
      </p:sp>
      <p:sp>
        <p:nvSpPr>
          <p:cNvPr id="60" name="hls - 9Slide.vn"/>
          <p:cNvSpPr txBox="1">
            <a:spLocks noChangeArrowheads="1"/>
          </p:cNvSpPr>
          <p:nvPr/>
        </p:nvSpPr>
        <p:spPr bwMode="auto">
          <a:xfrm>
            <a:off x="301696" y="1709862"/>
            <a:ext cx="2663357" cy="107721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 algn="ctr">
            <a:solidFill>
              <a:schemeClr val="accent6">
                <a:lumMod val="20000"/>
                <a:lumOff val="80000"/>
              </a:schemeClr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Dãy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Hoàng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Liên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Sơn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1" name="TS - 9Slide.vn"/>
          <p:cNvSpPr txBox="1">
            <a:spLocks noChangeArrowheads="1"/>
          </p:cNvSpPr>
          <p:nvPr/>
        </p:nvSpPr>
        <p:spPr bwMode="auto">
          <a:xfrm>
            <a:off x="301696" y="3049445"/>
            <a:ext cx="2663357" cy="107721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 algn="ctr">
            <a:solidFill>
              <a:schemeClr val="accent6">
                <a:lumMod val="20000"/>
                <a:lumOff val="80000"/>
              </a:schemeClr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Dãy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Trường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Sơn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9" name="5 Second Countdown Intro video   YouTub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 rotWithShape="1">
          <a:blip r:embed="rId4"/>
          <a:srcRect l="33582" t="19073" r="33194" b="21307"/>
          <a:stretch>
            <a:fillRect/>
          </a:stretch>
        </p:blipFill>
        <p:spPr>
          <a:xfrm>
            <a:off x="39346" y="132478"/>
            <a:ext cx="1150202" cy="11609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" name="TextBox 20"/>
          <p:cNvSpPr txBox="1"/>
          <p:nvPr/>
        </p:nvSpPr>
        <p:spPr>
          <a:xfrm>
            <a:off x="-2590870" y="868467"/>
            <a:ext cx="2438469" cy="3877985"/>
          </a:xfrm>
          <a:prstGeom prst="rect">
            <a:avLst/>
          </a:prstGeom>
          <a:solidFill>
            <a:schemeClr val="accent2"/>
          </a:solidFill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3600">
                <a:latin typeface="Times New Roman" panose="02020603050405020304" pitchFamily="18" charset="0"/>
                <a:cs typeface="Times New Roman" panose="02020603050405020304" pitchFamily="18" charset="0"/>
              </a:rPr>
              <a:t>Khi chơi, HS nêu 1 địa danh =&gt; bấm đồng hồ=&gt; bấm vào shape địa danh.</a:t>
            </a:r>
            <a:endParaRPr lang="en-US" sz="3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3" presetClass="entr" presetSubtype="16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53" presetClass="entr" presetSubtype="16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506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0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4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video>
              <p:cMediaNode vol="80000">
                <p:cTn id="155" fill="hold" display="0">
                  <p:stCondLst>
                    <p:cond delay="indefinite"/>
                  </p:stCondLst>
                </p:cTn>
                <p:tgtEl>
                  <p:spTgt spid="29"/>
                </p:tgtEl>
              </p:cMediaNode>
            </p:video>
          </p:childTnLst>
        </p:cTn>
      </p:par>
    </p:tnLst>
    <p:bldLst>
      <p:bldP spid="6" grpId="0"/>
      <p:bldP spid="24" grpId="1" animBg="1"/>
      <p:bldP spid="24" grpId="2" animBg="1"/>
      <p:bldP spid="43" grpId="0" animBg="1"/>
      <p:bldP spid="44" grpId="0" animBg="1"/>
      <p:bldP spid="45" grpId="0" animBg="1"/>
      <p:bldP spid="46" grpId="0" animBg="1"/>
      <p:bldP spid="48" grpId="1" animBg="1"/>
      <p:bldP spid="48" grpId="2" animBg="1"/>
      <p:bldP spid="50" grpId="1" animBg="1"/>
      <p:bldP spid="50" grpId="2" animBg="1"/>
      <p:bldP spid="52" grpId="1" animBg="1"/>
      <p:bldP spid="52" grpId="2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0" grpId="1" animBg="1"/>
      <p:bldP spid="61" grpId="0" animBg="1"/>
      <p:bldP spid="61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6" t="1644" r="2500" b="5001"/>
          <a:stretch>
            <a:fillRect/>
          </a:stretch>
        </p:blipFill>
        <p:spPr bwMode="auto">
          <a:xfrm>
            <a:off x="6667500" y="0"/>
            <a:ext cx="5529664" cy="6836225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1"/>
          <p:cNvPicPr>
            <a:picLocks noChangeAspect="1" noChangeArrowheads="1"/>
          </p:cNvPicPr>
          <p:nvPr/>
        </p:nvPicPr>
        <p:blipFill rotWithShape="1">
          <a:blip r:embed="rId1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6" t="1644" r="2500" b="5001"/>
          <a:stretch>
            <a:fillRect/>
          </a:stretch>
        </p:blipFill>
        <p:spPr bwMode="auto">
          <a:xfrm>
            <a:off x="6667500" y="0"/>
            <a:ext cx="5524500" cy="6836225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010400" y="6517415"/>
            <a:ext cx="5879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Hình</a:t>
            </a:r>
            <a:r>
              <a:rPr 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Lược đồ địa hình Việt Nam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8" name="Picture 2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3600" b="90400" l="23466" r="62816">
                        <a14:foregroundMark x1="34064" y1="19200" x2="34477" y2="20133"/>
                        <a14:foregroundMark x1="33652" y1="18267" x2="34064" y2="19200"/>
                        <a14:foregroundMark x1="32060" y1="14667" x2="33652" y2="18267"/>
                        <a14:foregroundMark x1="31765" y1="14000" x2="32060" y2="14667"/>
                        <a14:foregroundMark x1="31588" y1="13600" x2="31765" y2="14000"/>
                        <a14:foregroundMark x1="37044" y1="14667" x2="37545" y2="13600"/>
                        <a14:foregroundMark x1="34477" y1="20133" x2="37044" y2="14667"/>
                        <a14:foregroundMark x1="34054" y1="14667" x2="32310" y2="15200"/>
                        <a14:foregroundMark x1="36236" y1="14000" x2="34054" y2="14667"/>
                        <a14:foregroundMark x1="37545" y1="13600" x2="36236" y2="14000"/>
                        <a14:foregroundMark x1="43682" y1="18000" x2="43682" y2="18000"/>
                        <a14:foregroundMark x1="48195" y1="17467" x2="48195" y2="17467"/>
                        <a14:foregroundMark x1="50793" y1="14533" x2="51444" y2="13867"/>
                        <a14:foregroundMark x1="49097" y1="16267" x2="50793" y2="14533"/>
                        <a14:foregroundMark x1="51444" y1="14667" x2="53791" y2="14667"/>
                        <a14:foregroundMark x1="51083" y1="13733" x2="54152" y2="13600"/>
                        <a14:foregroundMark x1="32491" y1="78000" x2="28159" y2="84800"/>
                        <a14:foregroundMark x1="28159" y1="84800" x2="37365" y2="82000"/>
                        <a14:foregroundMark x1="37365" y1="82000" x2="39531" y2="80667"/>
                        <a14:foregroundMark x1="25451" y1="87733" x2="25451" y2="87733"/>
                        <a14:foregroundMark x1="24910" y1="88400" x2="24910" y2="88400"/>
                        <a14:foregroundMark x1="24368" y1="90400" x2="24368" y2="90400"/>
                        <a14:foregroundMark x1="23466" y1="79067" x2="23466" y2="79067"/>
                        <a14:foregroundMark x1="41977" y1="73879" x2="42238" y2="74400"/>
                        <a14:foregroundMark x1="40433" y1="70800" x2="41862" y2="73650"/>
                        <a14:foregroundMark x1="43321" y1="78533" x2="43321" y2="78533"/>
                        <a14:foregroundMark x1="44765" y1="79600" x2="44765" y2="79600"/>
                        <a14:foregroundMark x1="51264" y1="77200" x2="51264" y2="77200"/>
                        <a14:foregroundMark x1="35379" y1="21867" x2="35379" y2="21867"/>
                        <a14:foregroundMark x1="33394" y1="24667" x2="33394" y2="24667"/>
                        <a14:foregroundMark x1="33032" y1="26400" x2="33032" y2="26400"/>
                        <a14:foregroundMark x1="32671" y1="28133" x2="32671" y2="28133"/>
                        <a14:foregroundMark x1="31949" y1="29733" x2="31949" y2="29733"/>
                        <a14:foregroundMark x1="53069" y1="46133" x2="53069" y2="46133"/>
                        <a14:foregroundMark x1="55415" y1="49067" x2="55415" y2="49067"/>
                        <a14:foregroundMark x1="58025" y1="52533" x2="59206" y2="53867"/>
                        <a14:foregroundMark x1="53069" y1="46933" x2="58025" y2="52533"/>
                        <a14:foregroundMark x1="61168" y1="66800" x2="61552" y2="69333"/>
                        <a14:foregroundMark x1="60986" y1="65600" x2="61168" y2="66800"/>
                        <a14:foregroundMark x1="60359" y1="61467" x2="60885" y2="64933"/>
                        <a14:foregroundMark x1="60298" y1="61067" x2="60359" y2="61467"/>
                        <a14:foregroundMark x1="60136" y1="60000" x2="60217" y2="60533"/>
                        <a14:foregroundMark x1="60096" y1="59733" x2="60136" y2="60000"/>
                        <a14:foregroundMark x1="59914" y1="58533" x2="60096" y2="59733"/>
                        <a14:foregroundMark x1="59882" y1="58323" x2="59914" y2="58533"/>
                        <a14:foregroundMark x1="59469" y1="55600" x2="59812" y2="57864"/>
                        <a14:foregroundMark x1="59206" y1="53867" x2="59469" y2="55600"/>
                        <a14:foregroundMark x1="54036" y1="75067" x2="50542" y2="77733"/>
                        <a14:foregroundMark x1="55085" y1="74267" x2="54036" y2="75067"/>
                        <a14:foregroundMark x1="55749" y1="73760" x2="55085" y2="74267"/>
                        <a14:foregroundMark x1="60504" y1="70133" x2="59568" y2="70847"/>
                        <a14:foregroundMark x1="61552" y1="69333" x2="60504" y2="70133"/>
                        <a14:foregroundMark x1="51817" y1="45600" x2="52708" y2="46267"/>
                        <a14:foregroundMark x1="51460" y1="45333" x2="51817" y2="45600"/>
                        <a14:foregroundMark x1="40055" y1="36799" x2="51460" y2="45333"/>
                        <a14:foregroundMark x1="52708" y1="46267" x2="52708" y2="46267"/>
                        <a14:foregroundMark x1="61552" y1="58933" x2="62816" y2="65333"/>
                        <a14:foregroundMark x1="37979" y1="35113" x2="38299" y2="35432"/>
                        <a14:foregroundMark x1="36476" y1="33217" x2="37245" y2="34472"/>
                        <a14:foregroundMark x1="35464" y1="31566" x2="35668" y2="31898"/>
                        <a14:foregroundMark x1="33032" y1="27600" x2="34032" y2="29230"/>
                        <a14:foregroundMark x1="37365" y1="34667" x2="38087" y2="35333"/>
                        <a14:foregroundMark x1="30866" y1="31600" x2="30866" y2="31600"/>
                        <a14:foregroundMark x1="60469" y1="71733" x2="56498" y2="74667"/>
                        <a14:foregroundMark x1="27978" y1="14267" x2="27978" y2="14267"/>
                        <a14:foregroundMark x1="29242" y1="13867" x2="31769" y2="16400"/>
                        <a14:foregroundMark x1="29242" y1="17333" x2="31769" y2="20933"/>
                        <a14:foregroundMark x1="39350" y1="35867" x2="39350" y2="35867"/>
                        <a14:foregroundMark x1="39350" y1="36000" x2="39892" y2="37200"/>
                        <a14:foregroundMark x1="40614" y1="38400" x2="40614" y2="38400"/>
                        <a14:foregroundMark x1="39711" y1="37600" x2="39711" y2="37600"/>
                        <a14:foregroundMark x1="40433" y1="39067" x2="40433" y2="39067"/>
                        <a14:foregroundMark x1="43321" y1="40667" x2="43321" y2="40667"/>
                        <a14:foregroundMark x1="44224" y1="41200" x2="44224" y2="41200"/>
                        <a14:foregroundMark x1="45307" y1="42000" x2="45307" y2="42000"/>
                        <a14:foregroundMark x1="46209" y1="42533" x2="46209" y2="42533"/>
                        <a14:foregroundMark x1="46209" y1="42933" x2="46209" y2="42933"/>
                        <a14:foregroundMark x1="45848" y1="43067" x2="45848" y2="43067"/>
                        <a14:foregroundMark x1="46390" y1="43467" x2="46390" y2="43467"/>
                        <a14:foregroundMark x1="46931" y1="43600" x2="46931" y2="43600"/>
                        <a14:foregroundMark x1="47473" y1="43867" x2="47473" y2="43867"/>
                        <a14:foregroundMark x1="38628" y1="37600" x2="38628" y2="37600"/>
                        <a14:foregroundMark x1="39892" y1="38533" x2="39892" y2="38533"/>
                        <a14:foregroundMark x1="33213" y1="30933" x2="36101" y2="33867"/>
                        <a14:foregroundMark x1="37004" y1="35467" x2="37004" y2="35467"/>
                        <a14:foregroundMark x1="49458" y1="45200" x2="49458" y2="45200"/>
                        <a14:foregroundMark x1="42238" y1="40133" x2="42238" y2="40133"/>
                        <a14:foregroundMark x1="45848" y1="43333" x2="45848" y2="43333"/>
                        <a14:foregroundMark x1="43141" y1="41200" x2="43141" y2="41200"/>
                        <a14:backgroundMark x1="30505" y1="72267" x2="30505" y2="72267"/>
                        <a14:backgroundMark x1="24368" y1="68533" x2="33213" y2="67333"/>
                        <a14:backgroundMark x1="33213" y1="67333" x2="33574" y2="67200"/>
                        <a14:backgroundMark x1="44946" y1="60800" x2="44946" y2="60800"/>
                        <a14:backgroundMark x1="44574" y1="72530" x2="45848" y2="72933"/>
                        <a14:backgroundMark x1="44585" y1="69733" x2="44946" y2="73733"/>
                        <a14:backgroundMark x1="45848" y1="69867" x2="50000" y2="69467"/>
                        <a14:backgroundMark x1="33213" y1="70667" x2="33213" y2="70667"/>
                        <a14:backgroundMark x1="32310" y1="70800" x2="32310" y2="70800"/>
                        <a14:backgroundMark x1="33755" y1="75600" x2="33755" y2="75600"/>
                        <a14:backgroundMark x1="34838" y1="76133" x2="34838" y2="76133"/>
                        <a14:backgroundMark x1="28520" y1="32533" x2="38267" y2="40133"/>
                        <a14:backgroundMark x1="38267" y1="40133" x2="46209" y2="54933"/>
                        <a14:backgroundMark x1="46209" y1="54933" x2="46931" y2="62400"/>
                        <a14:backgroundMark x1="46931" y1="62400" x2="41877" y2="68000"/>
                        <a14:backgroundMark x1="41877" y1="68000" x2="33213" y2="69067"/>
                        <a14:backgroundMark x1="51444" y1="50533" x2="55957" y2="57067"/>
                        <a14:backgroundMark x1="56498" y1="64667" x2="56498" y2="71483"/>
                        <a14:backgroundMark x1="55689" y1="72080" x2="47834" y2="70267"/>
                        <a14:backgroundMark x1="48195" y1="74133" x2="50181" y2="74667"/>
                        <a14:backgroundMark x1="59386" y1="70133" x2="59386" y2="70133"/>
                        <a14:backgroundMark x1="58845" y1="66800" x2="58845" y2="66800"/>
                        <a14:backgroundMark x1="57942" y1="59733" x2="57942" y2="59733"/>
                        <a14:backgroundMark x1="57942" y1="61067" x2="57942" y2="61067"/>
                        <a14:backgroundMark x1="58484" y1="61067" x2="58484" y2="61067"/>
                        <a14:backgroundMark x1="57581" y1="55600" x2="57581" y2="55600"/>
                        <a14:backgroundMark x1="57581" y1="55733" x2="57581" y2="56133"/>
                        <a14:backgroundMark x1="57581" y1="57333" x2="57401" y2="57733"/>
                        <a14:backgroundMark x1="57040" y1="58533" x2="57040" y2="58533"/>
                        <a14:backgroundMark x1="46931" y1="45600" x2="46931" y2="45600"/>
                        <a14:backgroundMark x1="45487" y1="44933" x2="45487" y2="44933"/>
                        <a14:backgroundMark x1="44585" y1="44133" x2="44585" y2="44133"/>
                        <a14:backgroundMark x1="43141" y1="43200" x2="43141" y2="43200"/>
                        <a14:backgroundMark x1="41877" y1="42133" x2="41877" y2="42133"/>
                        <a14:backgroundMark x1="35921" y1="37333" x2="35921" y2="37333"/>
                        <a14:backgroundMark x1="37726" y1="38533" x2="37726" y2="38533"/>
                        <a14:backgroundMark x1="26534" y1="25067" x2="26534" y2="25067"/>
                        <a14:backgroundMark x1="26534" y1="25867" x2="26534" y2="25867"/>
                        <a14:backgroundMark x1="26354" y1="29067" x2="26354" y2="29067"/>
                        <a14:backgroundMark x1="39531" y1="13067" x2="39531" y2="13067"/>
                        <a14:backgroundMark x1="39892" y1="12133" x2="39892" y2="12133"/>
                        <a14:backgroundMark x1="43321" y1="13067" x2="43321" y2="13067"/>
                        <a14:backgroundMark x1="42419" y1="15467" x2="42419" y2="15467"/>
                        <a14:backgroundMark x1="43141" y1="16133" x2="43141" y2="16133"/>
                        <a14:backgroundMark x1="48375" y1="14533" x2="48375" y2="14533"/>
                        <a14:backgroundMark x1="36823" y1="12800" x2="36823" y2="12800"/>
                        <a14:backgroundMark x1="35560" y1="37333" x2="35560" y2="37333"/>
                        <a14:backgroundMark x1="50361" y1="46267" x2="50361" y2="46267"/>
                        <a14:backgroundMark x1="51264" y1="45333" x2="51264" y2="45333"/>
                        <a14:backgroundMark x1="51083" y1="46667" x2="51083" y2="46667"/>
                        <a14:backgroundMark x1="51444" y1="46667" x2="51444" y2="46667"/>
                        <a14:backgroundMark x1="50903" y1="46133" x2="50903" y2="46133"/>
                        <a14:backgroundMark x1="50542" y1="45600" x2="50542" y2="45600"/>
                        <a14:backgroundMark x1="56679" y1="52533" x2="56679" y2="52533"/>
                        <a14:backgroundMark x1="60108" y1="65600" x2="60108" y2="65600"/>
                        <a14:backgroundMark x1="60108" y1="65333" x2="60108" y2="65333"/>
                        <a14:backgroundMark x1="60830" y1="65200" x2="60830" y2="65200"/>
                        <a14:backgroundMark x1="61191" y1="65200" x2="61191" y2="65200"/>
                        <a14:backgroundMark x1="58484" y1="62133" x2="58845" y2="62267"/>
                        <a14:backgroundMark x1="40357" y1="41200" x2="44224" y2="45333"/>
                        <a14:backgroundMark x1="39359" y1="40133" x2="40357" y2="41200"/>
                        <a14:backgroundMark x1="38362" y1="39067" x2="39359" y2="40133"/>
                        <a14:backgroundMark x1="37863" y1="38533" x2="38362" y2="39067"/>
                        <a14:backgroundMark x1="37673" y1="38330" x2="37863" y2="38533"/>
                        <a14:backgroundMark x1="43615" y1="42533" x2="44043" y2="42933"/>
                        <a14:backgroundMark x1="43044" y1="42000" x2="43615" y2="42533"/>
                        <a14:backgroundMark x1="42188" y1="41200" x2="43044" y2="42000"/>
                        <a14:backgroundMark x1="41618" y1="40667" x2="42188" y2="41200"/>
                        <a14:backgroundMark x1="41046" y1="40133" x2="41618" y2="40667"/>
                        <a14:backgroundMark x1="39905" y1="39067" x2="41046" y2="40133"/>
                        <a14:backgroundMark x1="39191" y1="38400" x2="39905" y2="39067"/>
                        <a14:backgroundMark x1="38632" y1="37878" x2="39191" y2="38400"/>
                        <a14:backgroundMark x1="48866" y1="45200" x2="50000" y2="45733"/>
                        <a14:backgroundMark x1="46030" y1="43867" x2="48866" y2="45200"/>
                        <a14:backgroundMark x1="45179" y1="43467" x2="46030" y2="43867"/>
                        <a14:backgroundMark x1="44043" y1="42933" x2="45179" y2="43467"/>
                        <a14:backgroundMark x1="29302" y1="31600" x2="29603" y2="32000"/>
                        <a14:backgroundMark x1="29001" y1="31200" x2="29302" y2="31600"/>
                        <a14:backgroundMark x1="27798" y1="29600" x2="29001" y2="31200"/>
                        <a14:backgroundMark x1="35703" y1="35188" x2="35981" y2="35356"/>
                        <a14:backgroundMark x1="29783" y1="31600" x2="33494" y2="33849"/>
                        <a14:backgroundMark x1="37859" y1="37683" x2="38267" y2="38400"/>
                        <a14:backgroundMark x1="36823" y1="35867" x2="37192" y2="36513"/>
                        <a14:backgroundMark x1="58925" y1="70838" x2="59386" y2="70400"/>
                        <a14:backgroundMark x1="55054" y1="74267" x2="55054" y2="74267"/>
                        <a14:backgroundMark x1="51444" y1="75067" x2="51444" y2="75067"/>
                        <a14:backgroundMark x1="34116" y1="29200" x2="34822" y2="30186"/>
                        <a14:backgroundMark x1="34392" y1="35467" x2="34838" y2="35867"/>
                        <a14:backgroundMark x1="32310" y1="33600" x2="34392" y2="354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333" t="9174" r="35632" b="76010"/>
          <a:stretch>
            <a:fillRect/>
          </a:stretch>
        </p:blipFill>
        <p:spPr bwMode="auto">
          <a:xfrm>
            <a:off x="7810501" y="505425"/>
            <a:ext cx="2514599" cy="1094774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3600" b="90400" l="23466" r="62816">
                        <a14:foregroundMark x1="34064" y1="19200" x2="34477" y2="20133"/>
                        <a14:foregroundMark x1="33652" y1="18267" x2="34064" y2="19200"/>
                        <a14:foregroundMark x1="32060" y1="14667" x2="33652" y2="18267"/>
                        <a14:foregroundMark x1="31765" y1="14000" x2="32060" y2="14667"/>
                        <a14:foregroundMark x1="31588" y1="13600" x2="31765" y2="14000"/>
                        <a14:foregroundMark x1="37044" y1="14667" x2="37545" y2="13600"/>
                        <a14:foregroundMark x1="34477" y1="20133" x2="37044" y2="14667"/>
                        <a14:foregroundMark x1="34054" y1="14667" x2="32310" y2="15200"/>
                        <a14:foregroundMark x1="36236" y1="14000" x2="34054" y2="14667"/>
                        <a14:foregroundMark x1="37545" y1="13600" x2="36236" y2="14000"/>
                        <a14:foregroundMark x1="43682" y1="18000" x2="43682" y2="18000"/>
                        <a14:foregroundMark x1="48195" y1="17467" x2="48195" y2="17467"/>
                        <a14:foregroundMark x1="50793" y1="14533" x2="51444" y2="13867"/>
                        <a14:foregroundMark x1="49097" y1="16267" x2="50793" y2="14533"/>
                        <a14:foregroundMark x1="51444" y1="14667" x2="53791" y2="14667"/>
                        <a14:foregroundMark x1="51083" y1="13733" x2="54152" y2="13600"/>
                        <a14:foregroundMark x1="32491" y1="78000" x2="28159" y2="84800"/>
                        <a14:foregroundMark x1="28159" y1="84800" x2="37365" y2="82000"/>
                        <a14:foregroundMark x1="37365" y1="82000" x2="39531" y2="80667"/>
                        <a14:foregroundMark x1="25451" y1="87733" x2="25451" y2="87733"/>
                        <a14:foregroundMark x1="24910" y1="88400" x2="24910" y2="88400"/>
                        <a14:foregroundMark x1="24368" y1="90400" x2="24368" y2="90400"/>
                        <a14:foregroundMark x1="23466" y1="79067" x2="23466" y2="79067"/>
                        <a14:foregroundMark x1="43321" y1="78533" x2="43321" y2="78533"/>
                        <a14:foregroundMark x1="44765" y1="79600" x2="44765" y2="79600"/>
                        <a14:foregroundMark x1="35379" y1="21867" x2="35379" y2="21867"/>
                        <a14:foregroundMark x1="33394" y1="24667" x2="33394" y2="24667"/>
                        <a14:foregroundMark x1="33032" y1="26400" x2="33032" y2="26400"/>
                        <a14:foregroundMark x1="32671" y1="28133" x2="32671" y2="28133"/>
                        <a14:foregroundMark x1="31949" y1="29733" x2="31949" y2="29733"/>
                        <a14:foregroundMark x1="53069" y1="46133" x2="53069" y2="46133"/>
                        <a14:foregroundMark x1="55415" y1="49067" x2="55415" y2="49067"/>
                        <a14:foregroundMark x1="58025" y1="52533" x2="59206" y2="53867"/>
                        <a14:foregroundMark x1="53069" y1="46933" x2="58025" y2="52533"/>
                        <a14:foregroundMark x1="61168" y1="66800" x2="61552" y2="69333"/>
                        <a14:foregroundMark x1="60986" y1="65600" x2="61168" y2="66800"/>
                        <a14:foregroundMark x1="60359" y1="61467" x2="60885" y2="64933"/>
                        <a14:foregroundMark x1="60298" y1="61067" x2="60359" y2="61467"/>
                        <a14:foregroundMark x1="60136" y1="60000" x2="60217" y2="60533"/>
                        <a14:foregroundMark x1="60096" y1="59733" x2="60136" y2="60000"/>
                        <a14:foregroundMark x1="59914" y1="58533" x2="60096" y2="59733"/>
                        <a14:foregroundMark x1="59882" y1="58323" x2="59914" y2="58533"/>
                        <a14:foregroundMark x1="59469" y1="55600" x2="59812" y2="57864"/>
                        <a14:foregroundMark x1="59206" y1="53867" x2="59469" y2="55600"/>
                        <a14:foregroundMark x1="55085" y1="74267" x2="54036" y2="75067"/>
                        <a14:foregroundMark x1="55749" y1="73760" x2="55085" y2="74267"/>
                        <a14:foregroundMark x1="60504" y1="70133" x2="59568" y2="70847"/>
                        <a14:foregroundMark x1="61552" y1="69333" x2="60504" y2="70133"/>
                        <a14:foregroundMark x1="51817" y1="45600" x2="52708" y2="46267"/>
                        <a14:foregroundMark x1="51460" y1="45333" x2="51817" y2="45600"/>
                        <a14:foregroundMark x1="40055" y1="36799" x2="51460" y2="45333"/>
                        <a14:foregroundMark x1="52708" y1="46267" x2="52708" y2="46267"/>
                        <a14:foregroundMark x1="61552" y1="58933" x2="62816" y2="65333"/>
                        <a14:foregroundMark x1="37979" y1="35113" x2="38299" y2="35432"/>
                        <a14:foregroundMark x1="36476" y1="33217" x2="37245" y2="34472"/>
                        <a14:foregroundMark x1="35464" y1="31566" x2="35668" y2="31898"/>
                        <a14:foregroundMark x1="33032" y1="27600" x2="34032" y2="29230"/>
                        <a14:foregroundMark x1="37365" y1="34667" x2="38087" y2="35333"/>
                        <a14:foregroundMark x1="30866" y1="31600" x2="30866" y2="31600"/>
                        <a14:foregroundMark x1="60469" y1="71733" x2="56498" y2="74667"/>
                        <a14:foregroundMark x1="27978" y1="14267" x2="27978" y2="14267"/>
                        <a14:foregroundMark x1="29242" y1="13867" x2="31769" y2="16400"/>
                        <a14:foregroundMark x1="29242" y1="17333" x2="31769" y2="20933"/>
                        <a14:foregroundMark x1="39350" y1="35867" x2="39350" y2="35867"/>
                        <a14:foregroundMark x1="39350" y1="36000" x2="39892" y2="37200"/>
                        <a14:foregroundMark x1="40614" y1="38400" x2="40614" y2="38400"/>
                        <a14:foregroundMark x1="39711" y1="37600" x2="39711" y2="37600"/>
                        <a14:foregroundMark x1="40433" y1="39067" x2="40433" y2="39067"/>
                        <a14:foregroundMark x1="43321" y1="40667" x2="43321" y2="40667"/>
                        <a14:foregroundMark x1="44224" y1="41200" x2="44224" y2="41200"/>
                        <a14:foregroundMark x1="45307" y1="42000" x2="45307" y2="42000"/>
                        <a14:foregroundMark x1="46209" y1="42533" x2="46209" y2="42533"/>
                        <a14:foregroundMark x1="46209" y1="42933" x2="46209" y2="42933"/>
                        <a14:foregroundMark x1="45848" y1="43067" x2="45848" y2="43067"/>
                        <a14:foregroundMark x1="46390" y1="43467" x2="46390" y2="43467"/>
                        <a14:foregroundMark x1="46931" y1="43600" x2="46931" y2="43600"/>
                        <a14:foregroundMark x1="47473" y1="43867" x2="47473" y2="43867"/>
                        <a14:foregroundMark x1="38628" y1="37600" x2="38628" y2="37600"/>
                        <a14:foregroundMark x1="39892" y1="38533" x2="39892" y2="38533"/>
                        <a14:foregroundMark x1="33213" y1="30933" x2="36101" y2="33867"/>
                        <a14:foregroundMark x1="37004" y1="35467" x2="37004" y2="35467"/>
                        <a14:foregroundMark x1="49458" y1="45200" x2="49458" y2="45200"/>
                        <a14:foregroundMark x1="42238" y1="40133" x2="42238" y2="40133"/>
                        <a14:foregroundMark x1="45848" y1="43333" x2="45848" y2="43333"/>
                        <a14:foregroundMark x1="43141" y1="41200" x2="43141" y2="41200"/>
                        <a14:backgroundMark x1="30505" y1="72267" x2="30505" y2="72267"/>
                        <a14:backgroundMark x1="24368" y1="68533" x2="33213" y2="67333"/>
                        <a14:backgroundMark x1="33213" y1="67333" x2="33574" y2="67200"/>
                        <a14:backgroundMark x1="44946" y1="60800" x2="44946" y2="60800"/>
                        <a14:backgroundMark x1="44574" y1="72530" x2="45848" y2="72933"/>
                        <a14:backgroundMark x1="44585" y1="69733" x2="44946" y2="73733"/>
                        <a14:backgroundMark x1="45848" y1="69867" x2="50000" y2="69467"/>
                        <a14:backgroundMark x1="33213" y1="70667" x2="33213" y2="70667"/>
                        <a14:backgroundMark x1="32310" y1="70800" x2="32310" y2="70800"/>
                        <a14:backgroundMark x1="33755" y1="75600" x2="33755" y2="75600"/>
                        <a14:backgroundMark x1="34838" y1="76133" x2="34838" y2="76133"/>
                        <a14:backgroundMark x1="28520" y1="32533" x2="38267" y2="40133"/>
                        <a14:backgroundMark x1="38267" y1="40133" x2="46209" y2="54933"/>
                        <a14:backgroundMark x1="46209" y1="54933" x2="46931" y2="62400"/>
                        <a14:backgroundMark x1="46931" y1="62400" x2="41877" y2="68000"/>
                        <a14:backgroundMark x1="41877" y1="68000" x2="33213" y2="69067"/>
                        <a14:backgroundMark x1="51444" y1="50533" x2="55957" y2="57067"/>
                        <a14:backgroundMark x1="56498" y1="64667" x2="56498" y2="71483"/>
                        <a14:backgroundMark x1="55689" y1="72080" x2="47834" y2="70267"/>
                        <a14:backgroundMark x1="48195" y1="74133" x2="50181" y2="74667"/>
                        <a14:backgroundMark x1="59386" y1="70133" x2="59386" y2="70133"/>
                        <a14:backgroundMark x1="58845" y1="66800" x2="58845" y2="66800"/>
                        <a14:backgroundMark x1="57942" y1="59733" x2="57942" y2="59733"/>
                        <a14:backgroundMark x1="57942" y1="61067" x2="57942" y2="61067"/>
                        <a14:backgroundMark x1="58484" y1="61067" x2="58484" y2="61067"/>
                        <a14:backgroundMark x1="57581" y1="55600" x2="57581" y2="55600"/>
                        <a14:backgroundMark x1="57581" y1="55733" x2="57581" y2="56133"/>
                        <a14:backgroundMark x1="57581" y1="57333" x2="57401" y2="57733"/>
                        <a14:backgroundMark x1="57040" y1="58533" x2="57040" y2="58533"/>
                        <a14:backgroundMark x1="46931" y1="45600" x2="46931" y2="45600"/>
                        <a14:backgroundMark x1="45487" y1="44933" x2="45487" y2="44933"/>
                        <a14:backgroundMark x1="44585" y1="44133" x2="44585" y2="44133"/>
                        <a14:backgroundMark x1="43141" y1="43200" x2="43141" y2="43200"/>
                        <a14:backgroundMark x1="41877" y1="42133" x2="41877" y2="42133"/>
                        <a14:backgroundMark x1="35921" y1="37333" x2="35921" y2="37333"/>
                        <a14:backgroundMark x1="37726" y1="38533" x2="37726" y2="38533"/>
                        <a14:backgroundMark x1="26534" y1="25067" x2="26534" y2="25067"/>
                        <a14:backgroundMark x1="26534" y1="25867" x2="26534" y2="25867"/>
                        <a14:backgroundMark x1="26354" y1="29067" x2="26354" y2="29067"/>
                        <a14:backgroundMark x1="39531" y1="13067" x2="39531" y2="13067"/>
                        <a14:backgroundMark x1="39892" y1="12133" x2="39892" y2="12133"/>
                        <a14:backgroundMark x1="43321" y1="13067" x2="43321" y2="13067"/>
                        <a14:backgroundMark x1="42419" y1="15467" x2="42419" y2="15467"/>
                        <a14:backgroundMark x1="43141" y1="16133" x2="43141" y2="16133"/>
                        <a14:backgroundMark x1="48375" y1="14533" x2="48375" y2="14533"/>
                        <a14:backgroundMark x1="36823" y1="12800" x2="36823" y2="12800"/>
                        <a14:backgroundMark x1="35560" y1="37333" x2="35560" y2="37333"/>
                        <a14:backgroundMark x1="50361" y1="46267" x2="50361" y2="46267"/>
                        <a14:backgroundMark x1="51264" y1="45333" x2="51264" y2="45333"/>
                        <a14:backgroundMark x1="51083" y1="46667" x2="51083" y2="46667"/>
                        <a14:backgroundMark x1="51444" y1="46667" x2="51444" y2="46667"/>
                        <a14:backgroundMark x1="50903" y1="46133" x2="50903" y2="46133"/>
                        <a14:backgroundMark x1="50542" y1="45600" x2="50542" y2="45600"/>
                        <a14:backgroundMark x1="56679" y1="52533" x2="56679" y2="52533"/>
                        <a14:backgroundMark x1="60108" y1="65600" x2="60108" y2="65600"/>
                        <a14:backgroundMark x1="60108" y1="65333" x2="60108" y2="65333"/>
                        <a14:backgroundMark x1="60830" y1="65200" x2="60830" y2="65200"/>
                        <a14:backgroundMark x1="61191" y1="65200" x2="61191" y2="65200"/>
                        <a14:backgroundMark x1="58484" y1="62133" x2="58845" y2="62267"/>
                        <a14:backgroundMark x1="40357" y1="41200" x2="44224" y2="45333"/>
                        <a14:backgroundMark x1="39359" y1="40133" x2="40357" y2="41200"/>
                        <a14:backgroundMark x1="38362" y1="39067" x2="39359" y2="40133"/>
                        <a14:backgroundMark x1="37863" y1="38533" x2="38362" y2="39067"/>
                        <a14:backgroundMark x1="37673" y1="38330" x2="37863" y2="38533"/>
                        <a14:backgroundMark x1="43615" y1="42533" x2="44043" y2="42933"/>
                        <a14:backgroundMark x1="43044" y1="42000" x2="43615" y2="42533"/>
                        <a14:backgroundMark x1="42188" y1="41200" x2="43044" y2="42000"/>
                        <a14:backgroundMark x1="41618" y1="40667" x2="42188" y2="41200"/>
                        <a14:backgroundMark x1="41046" y1="40133" x2="41618" y2="40667"/>
                        <a14:backgroundMark x1="39905" y1="39067" x2="41046" y2="40133"/>
                        <a14:backgroundMark x1="39191" y1="38400" x2="39905" y2="39067"/>
                        <a14:backgroundMark x1="38632" y1="37878" x2="39191" y2="38400"/>
                        <a14:backgroundMark x1="48866" y1="45200" x2="50000" y2="45733"/>
                        <a14:backgroundMark x1="46030" y1="43867" x2="48866" y2="45200"/>
                        <a14:backgroundMark x1="45179" y1="43467" x2="46030" y2="43867"/>
                        <a14:backgroundMark x1="44043" y1="42933" x2="45179" y2="43467"/>
                        <a14:backgroundMark x1="29302" y1="31600" x2="29603" y2="32000"/>
                        <a14:backgroundMark x1="29001" y1="31200" x2="29302" y2="31600"/>
                        <a14:backgroundMark x1="27798" y1="29600" x2="29001" y2="31200"/>
                        <a14:backgroundMark x1="35703" y1="35188" x2="35981" y2="35356"/>
                        <a14:backgroundMark x1="29783" y1="31600" x2="33494" y2="33849"/>
                        <a14:backgroundMark x1="37859" y1="37683" x2="38267" y2="38400"/>
                        <a14:backgroundMark x1="36823" y1="35867" x2="37192" y2="36513"/>
                        <a14:backgroundMark x1="58925" y1="70838" x2="59386" y2="70400"/>
                        <a14:backgroundMark x1="55054" y1="74267" x2="55054" y2="74267"/>
                        <a14:backgroundMark x1="51444" y1="75067" x2="51444" y2="75067"/>
                        <a14:backgroundMark x1="34116" y1="29200" x2="34822" y2="30186"/>
                        <a14:backgroundMark x1="34392" y1="35467" x2="34838" y2="35867"/>
                        <a14:backgroundMark x1="32310" y1="33600" x2="34392" y2="35467"/>
                        <a14:backgroundMark x1="38809" y1="70133" x2="48556" y2="74667"/>
                        <a14:backgroundMark x1="48556" y1="74667" x2="36462" y2="74533"/>
                        <a14:backgroundMark x1="36462" y1="74533" x2="45126" y2="75733"/>
                        <a14:backgroundMark x1="45126" y1="75733" x2="36643" y2="73067"/>
                        <a14:backgroundMark x1="36643" y1="73067" x2="42238" y2="72400"/>
                        <a14:backgroundMark x1="51083" y1="76400" x2="53791" y2="77333"/>
                        <a14:backgroundMark x1="36823" y1="75200" x2="44043" y2="75733"/>
                        <a14:backgroundMark x1="37365" y1="76000" x2="37726" y2="76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124" t="22061" r="35632" b="24123"/>
          <a:stretch>
            <a:fillRect/>
          </a:stretch>
        </p:blipFill>
        <p:spPr bwMode="auto">
          <a:xfrm>
            <a:off x="8148868" y="1440608"/>
            <a:ext cx="2176232" cy="3976781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3600" b="90400" l="23466" r="62816">
                        <a14:foregroundMark x1="34064" y1="19200" x2="34477" y2="20133"/>
                        <a14:foregroundMark x1="33652" y1="18267" x2="34064" y2="19200"/>
                        <a14:foregroundMark x1="32060" y1="14667" x2="33652" y2="18267"/>
                        <a14:foregroundMark x1="31765" y1="14000" x2="32060" y2="14667"/>
                        <a14:foregroundMark x1="31588" y1="13600" x2="31765" y2="14000"/>
                        <a14:foregroundMark x1="37044" y1="14667" x2="37545" y2="13600"/>
                        <a14:foregroundMark x1="34477" y1="20133" x2="37044" y2="14667"/>
                        <a14:foregroundMark x1="34054" y1="14667" x2="32310" y2="15200"/>
                        <a14:foregroundMark x1="36236" y1="14000" x2="34054" y2="14667"/>
                        <a14:foregroundMark x1="37545" y1="13600" x2="36236" y2="14000"/>
                        <a14:foregroundMark x1="43682" y1="18000" x2="43682" y2="18000"/>
                        <a14:foregroundMark x1="48195" y1="17467" x2="48195" y2="17467"/>
                        <a14:foregroundMark x1="50793" y1="14533" x2="51444" y2="13867"/>
                        <a14:foregroundMark x1="49097" y1="16267" x2="50793" y2="14533"/>
                        <a14:foregroundMark x1="51444" y1="14667" x2="53791" y2="14667"/>
                        <a14:foregroundMark x1="51083" y1="13733" x2="54152" y2="13600"/>
                        <a14:foregroundMark x1="32491" y1="78000" x2="28159" y2="84800"/>
                        <a14:foregroundMark x1="28159" y1="84800" x2="37365" y2="82000"/>
                        <a14:foregroundMark x1="37365" y1="82000" x2="39531" y2="80667"/>
                        <a14:foregroundMark x1="25451" y1="87733" x2="25451" y2="87733"/>
                        <a14:foregroundMark x1="24910" y1="88400" x2="24910" y2="88400"/>
                        <a14:foregroundMark x1="24368" y1="90400" x2="24368" y2="90400"/>
                        <a14:foregroundMark x1="23466" y1="79067" x2="23466" y2="79067"/>
                        <a14:foregroundMark x1="41977" y1="73879" x2="42238" y2="74400"/>
                        <a14:foregroundMark x1="40433" y1="70800" x2="41862" y2="73650"/>
                        <a14:foregroundMark x1="43321" y1="78533" x2="43321" y2="78533"/>
                        <a14:foregroundMark x1="44765" y1="79600" x2="44765" y2="79600"/>
                        <a14:foregroundMark x1="51264" y1="77200" x2="51264" y2="77200"/>
                        <a14:foregroundMark x1="35379" y1="21867" x2="35379" y2="21867"/>
                        <a14:foregroundMark x1="33394" y1="24667" x2="33394" y2="24667"/>
                        <a14:foregroundMark x1="33032" y1="26400" x2="33032" y2="26400"/>
                        <a14:foregroundMark x1="32671" y1="28133" x2="32671" y2="28133"/>
                        <a14:foregroundMark x1="31949" y1="29733" x2="31949" y2="29733"/>
                        <a14:foregroundMark x1="53069" y1="46133" x2="53069" y2="46133"/>
                        <a14:foregroundMark x1="55415" y1="49067" x2="55415" y2="49067"/>
                        <a14:foregroundMark x1="58025" y1="52533" x2="59206" y2="53867"/>
                        <a14:foregroundMark x1="53069" y1="46933" x2="58025" y2="52533"/>
                        <a14:foregroundMark x1="61168" y1="66800" x2="61552" y2="69333"/>
                        <a14:foregroundMark x1="60986" y1="65600" x2="61168" y2="66800"/>
                        <a14:foregroundMark x1="60359" y1="61467" x2="60885" y2="64933"/>
                        <a14:foregroundMark x1="60298" y1="61067" x2="60359" y2="61467"/>
                        <a14:foregroundMark x1="60136" y1="60000" x2="60217" y2="60533"/>
                        <a14:foregroundMark x1="60096" y1="59733" x2="60136" y2="60000"/>
                        <a14:foregroundMark x1="59914" y1="58533" x2="60096" y2="59733"/>
                        <a14:foregroundMark x1="59882" y1="58323" x2="59914" y2="58533"/>
                        <a14:foregroundMark x1="59469" y1="55600" x2="59812" y2="57864"/>
                        <a14:foregroundMark x1="59206" y1="53867" x2="59469" y2="55600"/>
                        <a14:foregroundMark x1="54036" y1="75067" x2="50542" y2="77733"/>
                        <a14:foregroundMark x1="55085" y1="74267" x2="54036" y2="75067"/>
                        <a14:foregroundMark x1="55749" y1="73760" x2="55085" y2="74267"/>
                        <a14:foregroundMark x1="60504" y1="70133" x2="59568" y2="70847"/>
                        <a14:foregroundMark x1="61552" y1="69333" x2="60504" y2="70133"/>
                        <a14:foregroundMark x1="51817" y1="45600" x2="52708" y2="46267"/>
                        <a14:foregroundMark x1="51460" y1="45333" x2="51817" y2="45600"/>
                        <a14:foregroundMark x1="40055" y1="36799" x2="51460" y2="45333"/>
                        <a14:foregroundMark x1="52708" y1="46267" x2="52708" y2="46267"/>
                        <a14:foregroundMark x1="61552" y1="58933" x2="62816" y2="65333"/>
                        <a14:foregroundMark x1="37979" y1="35113" x2="38299" y2="35432"/>
                        <a14:foregroundMark x1="36476" y1="33217" x2="37245" y2="34472"/>
                        <a14:foregroundMark x1="35464" y1="31566" x2="35668" y2="31898"/>
                        <a14:foregroundMark x1="33032" y1="27600" x2="34032" y2="29230"/>
                        <a14:foregroundMark x1="37365" y1="34667" x2="38087" y2="35333"/>
                        <a14:foregroundMark x1="30866" y1="31600" x2="30866" y2="31600"/>
                        <a14:foregroundMark x1="60469" y1="71733" x2="56498" y2="74667"/>
                        <a14:foregroundMark x1="27978" y1="14267" x2="27978" y2="14267"/>
                        <a14:foregroundMark x1="29242" y1="13867" x2="31769" y2="16400"/>
                        <a14:foregroundMark x1="29242" y1="17333" x2="31769" y2="20933"/>
                        <a14:foregroundMark x1="39350" y1="35867" x2="39350" y2="35867"/>
                        <a14:foregroundMark x1="39350" y1="36000" x2="39892" y2="37200"/>
                        <a14:foregroundMark x1="40614" y1="38400" x2="40614" y2="38400"/>
                        <a14:foregroundMark x1="39711" y1="37600" x2="39711" y2="37600"/>
                        <a14:foregroundMark x1="40433" y1="39067" x2="40433" y2="39067"/>
                        <a14:foregroundMark x1="43321" y1="40667" x2="43321" y2="40667"/>
                        <a14:foregroundMark x1="44224" y1="41200" x2="44224" y2="41200"/>
                        <a14:foregroundMark x1="45307" y1="42000" x2="45307" y2="42000"/>
                        <a14:foregroundMark x1="46209" y1="42533" x2="46209" y2="42533"/>
                        <a14:foregroundMark x1="46209" y1="42933" x2="46209" y2="42933"/>
                        <a14:foregroundMark x1="45848" y1="43067" x2="45848" y2="43067"/>
                        <a14:foregroundMark x1="46390" y1="43467" x2="46390" y2="43467"/>
                        <a14:foregroundMark x1="46931" y1="43600" x2="46931" y2="43600"/>
                        <a14:foregroundMark x1="47473" y1="43867" x2="47473" y2="43867"/>
                        <a14:foregroundMark x1="38628" y1="37600" x2="38628" y2="37600"/>
                        <a14:foregroundMark x1="39892" y1="38533" x2="39892" y2="38533"/>
                        <a14:foregroundMark x1="33213" y1="30933" x2="36101" y2="33867"/>
                        <a14:foregroundMark x1="37004" y1="35467" x2="37004" y2="35467"/>
                        <a14:foregroundMark x1="49458" y1="45200" x2="49458" y2="45200"/>
                        <a14:foregroundMark x1="42238" y1="40133" x2="42238" y2="40133"/>
                        <a14:foregroundMark x1="45848" y1="43333" x2="45848" y2="43333"/>
                        <a14:foregroundMark x1="43141" y1="41200" x2="43141" y2="41200"/>
                        <a14:backgroundMark x1="30505" y1="72267" x2="30505" y2="72267"/>
                        <a14:backgroundMark x1="24368" y1="68533" x2="33213" y2="67333"/>
                        <a14:backgroundMark x1="33213" y1="67333" x2="33574" y2="67200"/>
                        <a14:backgroundMark x1="44946" y1="60800" x2="44946" y2="60800"/>
                        <a14:backgroundMark x1="44574" y1="72530" x2="45848" y2="72933"/>
                        <a14:backgroundMark x1="44585" y1="69733" x2="44946" y2="73733"/>
                        <a14:backgroundMark x1="45848" y1="69867" x2="50000" y2="69467"/>
                        <a14:backgroundMark x1="33213" y1="70667" x2="33213" y2="70667"/>
                        <a14:backgroundMark x1="32310" y1="70800" x2="32310" y2="70800"/>
                        <a14:backgroundMark x1="33755" y1="75600" x2="33755" y2="75600"/>
                        <a14:backgroundMark x1="34838" y1="76133" x2="34838" y2="76133"/>
                        <a14:backgroundMark x1="28520" y1="32533" x2="38267" y2="40133"/>
                        <a14:backgroundMark x1="38267" y1="40133" x2="46209" y2="54933"/>
                        <a14:backgroundMark x1="46209" y1="54933" x2="46931" y2="62400"/>
                        <a14:backgroundMark x1="46931" y1="62400" x2="41877" y2="68000"/>
                        <a14:backgroundMark x1="41877" y1="68000" x2="33213" y2="69067"/>
                        <a14:backgroundMark x1="51444" y1="50533" x2="55957" y2="57067"/>
                        <a14:backgroundMark x1="56498" y1="64667" x2="56498" y2="71483"/>
                        <a14:backgroundMark x1="55689" y1="72080" x2="47834" y2="70267"/>
                        <a14:backgroundMark x1="48195" y1="74133" x2="50181" y2="74667"/>
                        <a14:backgroundMark x1="59386" y1="70133" x2="59386" y2="70133"/>
                        <a14:backgroundMark x1="58845" y1="66800" x2="58845" y2="66800"/>
                        <a14:backgroundMark x1="57942" y1="59733" x2="57942" y2="59733"/>
                        <a14:backgroundMark x1="57942" y1="61067" x2="57942" y2="61067"/>
                        <a14:backgroundMark x1="58484" y1="61067" x2="58484" y2="61067"/>
                        <a14:backgroundMark x1="57581" y1="55600" x2="57581" y2="55600"/>
                        <a14:backgroundMark x1="57581" y1="55733" x2="57581" y2="56133"/>
                        <a14:backgroundMark x1="57581" y1="57333" x2="57401" y2="57733"/>
                        <a14:backgroundMark x1="57040" y1="58533" x2="57040" y2="58533"/>
                        <a14:backgroundMark x1="46931" y1="45600" x2="46931" y2="45600"/>
                        <a14:backgroundMark x1="45487" y1="44933" x2="45487" y2="44933"/>
                        <a14:backgroundMark x1="44585" y1="44133" x2="44585" y2="44133"/>
                        <a14:backgroundMark x1="43141" y1="43200" x2="43141" y2="43200"/>
                        <a14:backgroundMark x1="41877" y1="42133" x2="41877" y2="42133"/>
                        <a14:backgroundMark x1="35921" y1="37333" x2="35921" y2="37333"/>
                        <a14:backgroundMark x1="37726" y1="38533" x2="37726" y2="38533"/>
                        <a14:backgroundMark x1="26534" y1="25067" x2="26534" y2="25067"/>
                        <a14:backgroundMark x1="26534" y1="25867" x2="26534" y2="25867"/>
                        <a14:backgroundMark x1="26354" y1="29067" x2="26354" y2="29067"/>
                        <a14:backgroundMark x1="39531" y1="13067" x2="39531" y2="13067"/>
                        <a14:backgroundMark x1="39892" y1="12133" x2="39892" y2="12133"/>
                        <a14:backgroundMark x1="43321" y1="13067" x2="43321" y2="13067"/>
                        <a14:backgroundMark x1="42419" y1="15467" x2="42419" y2="15467"/>
                        <a14:backgroundMark x1="43141" y1="16133" x2="43141" y2="16133"/>
                        <a14:backgroundMark x1="48375" y1="14533" x2="48375" y2="14533"/>
                        <a14:backgroundMark x1="36823" y1="12800" x2="36823" y2="12800"/>
                        <a14:backgroundMark x1="35560" y1="37333" x2="35560" y2="37333"/>
                        <a14:backgroundMark x1="50361" y1="46267" x2="50361" y2="46267"/>
                        <a14:backgroundMark x1="51264" y1="45333" x2="51264" y2="45333"/>
                        <a14:backgroundMark x1="51083" y1="46667" x2="51083" y2="46667"/>
                        <a14:backgroundMark x1="51444" y1="46667" x2="51444" y2="46667"/>
                        <a14:backgroundMark x1="50903" y1="46133" x2="50903" y2="46133"/>
                        <a14:backgroundMark x1="50542" y1="45600" x2="50542" y2="45600"/>
                        <a14:backgroundMark x1="56679" y1="52533" x2="56679" y2="52533"/>
                        <a14:backgroundMark x1="60108" y1="65600" x2="60108" y2="65600"/>
                        <a14:backgroundMark x1="60108" y1="65333" x2="60108" y2="65333"/>
                        <a14:backgroundMark x1="60830" y1="65200" x2="60830" y2="65200"/>
                        <a14:backgroundMark x1="61191" y1="65200" x2="61191" y2="65200"/>
                        <a14:backgroundMark x1="58484" y1="62133" x2="58845" y2="62267"/>
                        <a14:backgroundMark x1="40357" y1="41200" x2="44224" y2="45333"/>
                        <a14:backgroundMark x1="39359" y1="40133" x2="40357" y2="41200"/>
                        <a14:backgroundMark x1="38362" y1="39067" x2="39359" y2="40133"/>
                        <a14:backgroundMark x1="37863" y1="38533" x2="38362" y2="39067"/>
                        <a14:backgroundMark x1="37673" y1="38330" x2="37863" y2="38533"/>
                        <a14:backgroundMark x1="43615" y1="42533" x2="44043" y2="42933"/>
                        <a14:backgroundMark x1="43044" y1="42000" x2="43615" y2="42533"/>
                        <a14:backgroundMark x1="42188" y1="41200" x2="43044" y2="42000"/>
                        <a14:backgroundMark x1="41618" y1="40667" x2="42188" y2="41200"/>
                        <a14:backgroundMark x1="41046" y1="40133" x2="41618" y2="40667"/>
                        <a14:backgroundMark x1="39905" y1="39067" x2="41046" y2="40133"/>
                        <a14:backgroundMark x1="39191" y1="38400" x2="39905" y2="39067"/>
                        <a14:backgroundMark x1="38632" y1="37878" x2="39191" y2="38400"/>
                        <a14:backgroundMark x1="48866" y1="45200" x2="50000" y2="45733"/>
                        <a14:backgroundMark x1="46030" y1="43867" x2="48866" y2="45200"/>
                        <a14:backgroundMark x1="45179" y1="43467" x2="46030" y2="43867"/>
                        <a14:backgroundMark x1="44043" y1="42933" x2="45179" y2="43467"/>
                        <a14:backgroundMark x1="29302" y1="31600" x2="29603" y2="32000"/>
                        <a14:backgroundMark x1="29001" y1="31200" x2="29302" y2="31600"/>
                        <a14:backgroundMark x1="27798" y1="29600" x2="29001" y2="31200"/>
                        <a14:backgroundMark x1="35703" y1="35188" x2="35981" y2="35356"/>
                        <a14:backgroundMark x1="29783" y1="31600" x2="33494" y2="33849"/>
                        <a14:backgroundMark x1="37859" y1="37683" x2="38267" y2="38400"/>
                        <a14:backgroundMark x1="36823" y1="35867" x2="37192" y2="36513"/>
                        <a14:backgroundMark x1="58925" y1="70838" x2="59386" y2="70400"/>
                        <a14:backgroundMark x1="55054" y1="74267" x2="55054" y2="74267"/>
                        <a14:backgroundMark x1="51444" y1="75067" x2="51444" y2="75067"/>
                        <a14:backgroundMark x1="34116" y1="29200" x2="34822" y2="30186"/>
                        <a14:backgroundMark x1="34392" y1="35467" x2="34838" y2="35867"/>
                        <a14:backgroundMark x1="32310" y1="33600" x2="34392" y2="354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333" t="68511" r="46006" b="9215"/>
          <a:stretch>
            <a:fillRect/>
          </a:stretch>
        </p:blipFill>
        <p:spPr bwMode="auto">
          <a:xfrm>
            <a:off x="7769482" y="4921979"/>
            <a:ext cx="1908431" cy="1645957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BB - 9Slide.vn"/>
          <p:cNvSpPr txBox="1"/>
          <p:nvPr/>
        </p:nvSpPr>
        <p:spPr>
          <a:xfrm>
            <a:off x="1453063" y="1422465"/>
            <a:ext cx="4449519" cy="646331"/>
          </a:xfrm>
          <a:prstGeom prst="rect">
            <a:avLst/>
          </a:prstGeom>
          <a:solidFill>
            <a:srgbClr val="FCE2C0"/>
          </a:solidFill>
          <a:ln>
            <a:solidFill>
              <a:srgbClr val="FFAF2E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Đồng bằng Bắc Bộ </a:t>
            </a:r>
            <a:endParaRPr kumimoji="0" lang="en-US" altLang="en-US" sz="36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3" name="TB - 9Slide.vn"/>
          <p:cNvSpPr txBox="1"/>
          <p:nvPr/>
        </p:nvSpPr>
        <p:spPr>
          <a:xfrm>
            <a:off x="1453064" y="2763479"/>
            <a:ext cx="4449519" cy="1200329"/>
          </a:xfrm>
          <a:prstGeom prst="rect">
            <a:avLst/>
          </a:prstGeom>
          <a:solidFill>
            <a:srgbClr val="FCE2C0"/>
          </a:solidFill>
          <a:ln>
            <a:solidFill>
              <a:srgbClr val="FFAF2E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Đồng bằng Duyên hải miền Trung</a:t>
            </a:r>
            <a:endParaRPr kumimoji="0" lang="en-US" altLang="en-US" sz="36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6" name="NB - 9Slide.vn"/>
          <p:cNvSpPr txBox="1"/>
          <p:nvPr/>
        </p:nvSpPr>
        <p:spPr>
          <a:xfrm>
            <a:off x="1453064" y="4596935"/>
            <a:ext cx="4449519" cy="646331"/>
          </a:xfrm>
          <a:prstGeom prst="rect">
            <a:avLst/>
          </a:prstGeom>
          <a:solidFill>
            <a:srgbClr val="FCE2C0"/>
          </a:solidFill>
          <a:ln>
            <a:solidFill>
              <a:srgbClr val="FFAF2E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Đồng bằng Nam Bộ </a:t>
            </a:r>
            <a:endParaRPr kumimoji="0" lang="en-US" altLang="en-US" sz="36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1" name="5 Second Countdown Intro video   YouTube">
            <a:hlinkClick r:id="" action="ppaction://media"/>
          </p:cNvPr>
          <p:cNvPicPr>
            <a:picLocks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 rotWithShape="1">
          <a:blip r:embed="rId7"/>
          <a:srcRect l="33582" t="19073" r="33194" b="21307"/>
          <a:stretch>
            <a:fillRect/>
          </a:stretch>
        </p:blipFill>
        <p:spPr>
          <a:xfrm>
            <a:off x="54815" y="27806"/>
            <a:ext cx="1393084" cy="14061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-2590870" y="868467"/>
            <a:ext cx="2438469" cy="3877985"/>
          </a:xfrm>
          <a:prstGeom prst="rect">
            <a:avLst/>
          </a:prstGeom>
          <a:solidFill>
            <a:schemeClr val="accent2"/>
          </a:solidFill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3600">
                <a:latin typeface="Times New Roman" panose="02020603050405020304" pitchFamily="18" charset="0"/>
                <a:cs typeface="Times New Roman" panose="02020603050405020304" pitchFamily="18" charset="0"/>
              </a:rPr>
              <a:t>Khi chơi, HS nêu 1 địa danh =&gt; bấm đồng hồ=&gt; bấm vào shape địa danh.</a:t>
            </a:r>
            <a:endParaRPr lang="en-US" sz="3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506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4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video>
              <p:cMediaNode vol="80000">
                <p:cTn id="75" fill="hold" display="0">
                  <p:stCondLst>
                    <p:cond delay="indefinite"/>
                  </p:stCondLst>
                </p:cTn>
                <p:tgtEl>
                  <p:spTgt spid="21"/>
                </p:tgtEl>
              </p:cMediaNode>
            </p:video>
          </p:childTnLst>
        </p:cTn>
      </p:par>
    </p:tnLst>
    <p:bldLst>
      <p:bldP spid="6" grpId="0"/>
      <p:bldP spid="22" grpId="0" animBg="1"/>
      <p:bldP spid="22" grpId="1" animBg="1"/>
      <p:bldP spid="23" grpId="0" animBg="1"/>
      <p:bldP spid="23" grpId="1" animBg="1"/>
      <p:bldP spid="26" grpId="0" animBg="1"/>
      <p:bldP spid="2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76699" y="0"/>
            <a:ext cx="5950078" cy="6858000"/>
          </a:xfrm>
          <a:prstGeom prst="rect">
            <a:avLst/>
          </a:prstGeom>
          <a:ln w="38100">
            <a:noFill/>
          </a:ln>
        </p:spPr>
      </p:pic>
      <p:sp>
        <p:nvSpPr>
          <p:cNvPr id="18" name="Freeform: Shape 17"/>
          <p:cNvSpPr/>
          <p:nvPr/>
        </p:nvSpPr>
        <p:spPr>
          <a:xfrm>
            <a:off x="6506588" y="389244"/>
            <a:ext cx="1508525" cy="892012"/>
          </a:xfrm>
          <a:custGeom>
            <a:avLst/>
            <a:gdLst>
              <a:gd name="connsiteX0" fmla="*/ 0 w 678180"/>
              <a:gd name="connsiteY0" fmla="*/ 0 h 640080"/>
              <a:gd name="connsiteX1" fmla="*/ 678180 w 678180"/>
              <a:gd name="connsiteY1" fmla="*/ 640080 h 640080"/>
              <a:gd name="connsiteX0-1" fmla="*/ 0 w 236220"/>
              <a:gd name="connsiteY0-2" fmla="*/ 0 h 213360"/>
              <a:gd name="connsiteX1-3" fmla="*/ 236220 w 236220"/>
              <a:gd name="connsiteY1-4" fmla="*/ 213360 h 213360"/>
              <a:gd name="connsiteX0-5" fmla="*/ 0 w 754380"/>
              <a:gd name="connsiteY0-6" fmla="*/ 0 h 495300"/>
              <a:gd name="connsiteX1-7" fmla="*/ 754380 w 754380"/>
              <a:gd name="connsiteY1-8" fmla="*/ 495300 h 495300"/>
              <a:gd name="connsiteX0-9" fmla="*/ 0 w 754380"/>
              <a:gd name="connsiteY0-10" fmla="*/ 0 h 495300"/>
              <a:gd name="connsiteX1-11" fmla="*/ 754380 w 754380"/>
              <a:gd name="connsiteY1-12" fmla="*/ 495300 h 495300"/>
              <a:gd name="connsiteX0-13" fmla="*/ 0 w 754380"/>
              <a:gd name="connsiteY0-14" fmla="*/ 0 h 495300"/>
              <a:gd name="connsiteX1-15" fmla="*/ 754380 w 754380"/>
              <a:gd name="connsiteY1-16" fmla="*/ 495300 h 495300"/>
              <a:gd name="connsiteX0-17" fmla="*/ 0 w 845820"/>
              <a:gd name="connsiteY0-18" fmla="*/ 0 h 647700"/>
              <a:gd name="connsiteX1-19" fmla="*/ 845820 w 845820"/>
              <a:gd name="connsiteY1-20" fmla="*/ 647700 h 647700"/>
              <a:gd name="connsiteX0-21" fmla="*/ 0 w 845820"/>
              <a:gd name="connsiteY0-22" fmla="*/ 0 h 647700"/>
              <a:gd name="connsiteX1-23" fmla="*/ 845820 w 845820"/>
              <a:gd name="connsiteY1-24" fmla="*/ 647700 h 647700"/>
              <a:gd name="connsiteX0-25" fmla="*/ 0 w 845820"/>
              <a:gd name="connsiteY0-26" fmla="*/ 0 h 647700"/>
              <a:gd name="connsiteX1-27" fmla="*/ 274320 w 845820"/>
              <a:gd name="connsiteY1-28" fmla="*/ 266283 h 647700"/>
              <a:gd name="connsiteX2" fmla="*/ 845820 w 845820"/>
              <a:gd name="connsiteY2" fmla="*/ 647700 h 647700"/>
              <a:gd name="connsiteX0-29" fmla="*/ 0 w 845820"/>
              <a:gd name="connsiteY0-30" fmla="*/ 0 h 647700"/>
              <a:gd name="connsiteX1-31" fmla="*/ 274320 w 845820"/>
              <a:gd name="connsiteY1-32" fmla="*/ 266283 h 647700"/>
              <a:gd name="connsiteX2-33" fmla="*/ 845820 w 845820"/>
              <a:gd name="connsiteY2-34" fmla="*/ 647700 h 647700"/>
              <a:gd name="connsiteX0-35" fmla="*/ 0 w 845820"/>
              <a:gd name="connsiteY0-36" fmla="*/ 0 h 647700"/>
              <a:gd name="connsiteX1-37" fmla="*/ 274320 w 845820"/>
              <a:gd name="connsiteY1-38" fmla="*/ 266283 h 647700"/>
              <a:gd name="connsiteX2-39" fmla="*/ 647700 w 845820"/>
              <a:gd name="connsiteY2-40" fmla="*/ 441543 h 647700"/>
              <a:gd name="connsiteX3" fmla="*/ 845820 w 845820"/>
              <a:gd name="connsiteY3" fmla="*/ 647700 h 647700"/>
              <a:gd name="connsiteX0-41" fmla="*/ 0 w 845820"/>
              <a:gd name="connsiteY0-42" fmla="*/ 0 h 647700"/>
              <a:gd name="connsiteX1-43" fmla="*/ 274320 w 845820"/>
              <a:gd name="connsiteY1-44" fmla="*/ 266283 h 647700"/>
              <a:gd name="connsiteX2-45" fmla="*/ 647700 w 845820"/>
              <a:gd name="connsiteY2-46" fmla="*/ 441543 h 647700"/>
              <a:gd name="connsiteX3-47" fmla="*/ 845820 w 845820"/>
              <a:gd name="connsiteY3-48" fmla="*/ 647700 h 647700"/>
              <a:gd name="connsiteX0-49" fmla="*/ 0 w 845820"/>
              <a:gd name="connsiteY0-50" fmla="*/ 0 h 647700"/>
              <a:gd name="connsiteX1-51" fmla="*/ 274320 w 845820"/>
              <a:gd name="connsiteY1-52" fmla="*/ 266283 h 647700"/>
              <a:gd name="connsiteX2-53" fmla="*/ 647700 w 845820"/>
              <a:gd name="connsiteY2-54" fmla="*/ 441543 h 647700"/>
              <a:gd name="connsiteX3-55" fmla="*/ 845820 w 845820"/>
              <a:gd name="connsiteY3-56" fmla="*/ 647700 h 647700"/>
              <a:gd name="connsiteX0-57" fmla="*/ 0 w 845820"/>
              <a:gd name="connsiteY0-58" fmla="*/ 0 h 647700"/>
              <a:gd name="connsiteX1-59" fmla="*/ 152400 w 845820"/>
              <a:gd name="connsiteY1-60" fmla="*/ 205323 h 647700"/>
              <a:gd name="connsiteX2-61" fmla="*/ 647700 w 845820"/>
              <a:gd name="connsiteY2-62" fmla="*/ 441543 h 647700"/>
              <a:gd name="connsiteX3-63" fmla="*/ 845820 w 845820"/>
              <a:gd name="connsiteY3-64" fmla="*/ 647700 h 647700"/>
              <a:gd name="connsiteX0-65" fmla="*/ 0 w 845820"/>
              <a:gd name="connsiteY0-66" fmla="*/ 0 h 647700"/>
              <a:gd name="connsiteX1-67" fmla="*/ 152400 w 845820"/>
              <a:gd name="connsiteY1-68" fmla="*/ 205323 h 647700"/>
              <a:gd name="connsiteX2-69" fmla="*/ 647700 w 845820"/>
              <a:gd name="connsiteY2-70" fmla="*/ 441543 h 647700"/>
              <a:gd name="connsiteX3-71" fmla="*/ 845820 w 845820"/>
              <a:gd name="connsiteY3-72" fmla="*/ 647700 h 647700"/>
              <a:gd name="connsiteX0-73" fmla="*/ 0 w 845820"/>
              <a:gd name="connsiteY0-74" fmla="*/ 0 h 647700"/>
              <a:gd name="connsiteX1-75" fmla="*/ 152400 w 845820"/>
              <a:gd name="connsiteY1-76" fmla="*/ 205323 h 647700"/>
              <a:gd name="connsiteX2-77" fmla="*/ 647700 w 845820"/>
              <a:gd name="connsiteY2-78" fmla="*/ 441543 h 647700"/>
              <a:gd name="connsiteX3-79" fmla="*/ 845820 w 845820"/>
              <a:gd name="connsiteY3-80" fmla="*/ 647700 h 647700"/>
              <a:gd name="connsiteX0-81" fmla="*/ 0 w 792480"/>
              <a:gd name="connsiteY0-82" fmla="*/ 0 h 632460"/>
              <a:gd name="connsiteX1-83" fmla="*/ 152400 w 792480"/>
              <a:gd name="connsiteY1-84" fmla="*/ 205323 h 632460"/>
              <a:gd name="connsiteX2-85" fmla="*/ 647700 w 792480"/>
              <a:gd name="connsiteY2-86" fmla="*/ 441543 h 632460"/>
              <a:gd name="connsiteX3-87" fmla="*/ 792480 w 792480"/>
              <a:gd name="connsiteY3-88" fmla="*/ 632460 h 632460"/>
              <a:gd name="connsiteX0-89" fmla="*/ 0 w 830580"/>
              <a:gd name="connsiteY0-90" fmla="*/ 0 h 655320"/>
              <a:gd name="connsiteX1-91" fmla="*/ 190500 w 830580"/>
              <a:gd name="connsiteY1-92" fmla="*/ 228183 h 655320"/>
              <a:gd name="connsiteX2-93" fmla="*/ 685800 w 830580"/>
              <a:gd name="connsiteY2-94" fmla="*/ 464403 h 655320"/>
              <a:gd name="connsiteX3-95" fmla="*/ 830580 w 830580"/>
              <a:gd name="connsiteY3-96" fmla="*/ 655320 h 655320"/>
              <a:gd name="connsiteX0-97" fmla="*/ 0 w 822960"/>
              <a:gd name="connsiteY0-98" fmla="*/ 0 h 655320"/>
              <a:gd name="connsiteX1-99" fmla="*/ 182880 w 822960"/>
              <a:gd name="connsiteY1-100" fmla="*/ 228183 h 655320"/>
              <a:gd name="connsiteX2-101" fmla="*/ 678180 w 822960"/>
              <a:gd name="connsiteY2-102" fmla="*/ 464403 h 655320"/>
              <a:gd name="connsiteX3-103" fmla="*/ 822960 w 822960"/>
              <a:gd name="connsiteY3-104" fmla="*/ 655320 h 655320"/>
              <a:gd name="connsiteX0-105" fmla="*/ 0 w 1318260"/>
              <a:gd name="connsiteY0-106" fmla="*/ 0 h 891540"/>
              <a:gd name="connsiteX1-107" fmla="*/ 678180 w 1318260"/>
              <a:gd name="connsiteY1-108" fmla="*/ 464403 h 891540"/>
              <a:gd name="connsiteX2-109" fmla="*/ 1173480 w 1318260"/>
              <a:gd name="connsiteY2-110" fmla="*/ 700623 h 891540"/>
              <a:gd name="connsiteX3-111" fmla="*/ 1318260 w 1318260"/>
              <a:gd name="connsiteY3-112" fmla="*/ 891540 h 891540"/>
              <a:gd name="connsiteX0-113" fmla="*/ 0 w 1318260"/>
              <a:gd name="connsiteY0-114" fmla="*/ 0 h 891540"/>
              <a:gd name="connsiteX1-115" fmla="*/ 510540 w 1318260"/>
              <a:gd name="connsiteY1-116" fmla="*/ 258663 h 891540"/>
              <a:gd name="connsiteX2-117" fmla="*/ 678180 w 1318260"/>
              <a:gd name="connsiteY2-118" fmla="*/ 464403 h 891540"/>
              <a:gd name="connsiteX3-119" fmla="*/ 1173480 w 1318260"/>
              <a:gd name="connsiteY3-120" fmla="*/ 700623 h 891540"/>
              <a:gd name="connsiteX4" fmla="*/ 1318260 w 1318260"/>
              <a:gd name="connsiteY4" fmla="*/ 891540 h 891540"/>
              <a:gd name="connsiteX0-121" fmla="*/ 0 w 1318260"/>
              <a:gd name="connsiteY0-122" fmla="*/ 0 h 891540"/>
              <a:gd name="connsiteX1-123" fmla="*/ 510540 w 1318260"/>
              <a:gd name="connsiteY1-124" fmla="*/ 258663 h 891540"/>
              <a:gd name="connsiteX2-125" fmla="*/ 678180 w 1318260"/>
              <a:gd name="connsiteY2-126" fmla="*/ 464403 h 891540"/>
              <a:gd name="connsiteX3-127" fmla="*/ 1173480 w 1318260"/>
              <a:gd name="connsiteY3-128" fmla="*/ 700623 h 891540"/>
              <a:gd name="connsiteX4-129" fmla="*/ 1318260 w 1318260"/>
              <a:gd name="connsiteY4-130" fmla="*/ 891540 h 891540"/>
              <a:gd name="connsiteX0-131" fmla="*/ 0 w 1318260"/>
              <a:gd name="connsiteY0-132" fmla="*/ 0 h 891540"/>
              <a:gd name="connsiteX1-133" fmla="*/ 510540 w 1318260"/>
              <a:gd name="connsiteY1-134" fmla="*/ 258663 h 891540"/>
              <a:gd name="connsiteX2-135" fmla="*/ 678180 w 1318260"/>
              <a:gd name="connsiteY2-136" fmla="*/ 464403 h 891540"/>
              <a:gd name="connsiteX3-137" fmla="*/ 1173480 w 1318260"/>
              <a:gd name="connsiteY3-138" fmla="*/ 700623 h 891540"/>
              <a:gd name="connsiteX4-139" fmla="*/ 1318260 w 1318260"/>
              <a:gd name="connsiteY4-140" fmla="*/ 891540 h 89154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33" y="connsiteY2-34"/>
              </a:cxn>
              <a:cxn ang="0">
                <a:pos x="connsiteX3-47" y="connsiteY3-48"/>
              </a:cxn>
              <a:cxn ang="0">
                <a:pos x="connsiteX4-129" y="connsiteY4-130"/>
              </a:cxn>
            </a:cxnLst>
            <a:rect l="l" t="t" r="r" b="b"/>
            <a:pathLst>
              <a:path w="1318260" h="891540">
                <a:moveTo>
                  <a:pt x="0" y="0"/>
                </a:moveTo>
                <a:cubicBezTo>
                  <a:pt x="81280" y="54540"/>
                  <a:pt x="321310" y="265083"/>
                  <a:pt x="510540" y="258663"/>
                </a:cubicBezTo>
                <a:cubicBezTo>
                  <a:pt x="623570" y="336064"/>
                  <a:pt x="563880" y="402173"/>
                  <a:pt x="678180" y="464403"/>
                </a:cubicBezTo>
                <a:cubicBezTo>
                  <a:pt x="784860" y="545613"/>
                  <a:pt x="1032510" y="736114"/>
                  <a:pt x="1173480" y="700623"/>
                </a:cubicBezTo>
                <a:cubicBezTo>
                  <a:pt x="1268730" y="794672"/>
                  <a:pt x="1283970" y="864801"/>
                  <a:pt x="1318260" y="891540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Freeform: Shape 18"/>
          <p:cNvSpPr/>
          <p:nvPr/>
        </p:nvSpPr>
        <p:spPr>
          <a:xfrm>
            <a:off x="7692481" y="1308794"/>
            <a:ext cx="719383" cy="285910"/>
          </a:xfrm>
          <a:custGeom>
            <a:avLst/>
            <a:gdLst>
              <a:gd name="connsiteX0" fmla="*/ 0 w 628650"/>
              <a:gd name="connsiteY0" fmla="*/ 0 h 285759"/>
              <a:gd name="connsiteX1" fmla="*/ 127000 w 628650"/>
              <a:gd name="connsiteY1" fmla="*/ 12700 h 285759"/>
              <a:gd name="connsiteX2" fmla="*/ 203200 w 628650"/>
              <a:gd name="connsiteY2" fmla="*/ 6350 h 285759"/>
              <a:gd name="connsiteX3" fmla="*/ 266700 w 628650"/>
              <a:gd name="connsiteY3" fmla="*/ 88900 h 285759"/>
              <a:gd name="connsiteX4" fmla="*/ 330200 w 628650"/>
              <a:gd name="connsiteY4" fmla="*/ 107950 h 285759"/>
              <a:gd name="connsiteX5" fmla="*/ 393700 w 628650"/>
              <a:gd name="connsiteY5" fmla="*/ 165100 h 285759"/>
              <a:gd name="connsiteX6" fmla="*/ 520700 w 628650"/>
              <a:gd name="connsiteY6" fmla="*/ 266700 h 285759"/>
              <a:gd name="connsiteX7" fmla="*/ 628650 w 628650"/>
              <a:gd name="connsiteY7" fmla="*/ 285750 h 285759"/>
              <a:gd name="connsiteX8" fmla="*/ 628650 w 628650"/>
              <a:gd name="connsiteY8" fmla="*/ 285750 h 285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28650" h="285759">
                <a:moveTo>
                  <a:pt x="0" y="0"/>
                </a:moveTo>
                <a:cubicBezTo>
                  <a:pt x="46566" y="5821"/>
                  <a:pt x="93133" y="11642"/>
                  <a:pt x="127000" y="12700"/>
                </a:cubicBezTo>
                <a:cubicBezTo>
                  <a:pt x="160867" y="13758"/>
                  <a:pt x="179917" y="-6350"/>
                  <a:pt x="203200" y="6350"/>
                </a:cubicBezTo>
                <a:cubicBezTo>
                  <a:pt x="226483" y="19050"/>
                  <a:pt x="245533" y="71967"/>
                  <a:pt x="266700" y="88900"/>
                </a:cubicBezTo>
                <a:cubicBezTo>
                  <a:pt x="287867" y="105833"/>
                  <a:pt x="309033" y="95250"/>
                  <a:pt x="330200" y="107950"/>
                </a:cubicBezTo>
                <a:cubicBezTo>
                  <a:pt x="351367" y="120650"/>
                  <a:pt x="361950" y="138642"/>
                  <a:pt x="393700" y="165100"/>
                </a:cubicBezTo>
                <a:cubicBezTo>
                  <a:pt x="425450" y="191558"/>
                  <a:pt x="481542" y="246592"/>
                  <a:pt x="520700" y="266700"/>
                </a:cubicBezTo>
                <a:cubicBezTo>
                  <a:pt x="559858" y="286808"/>
                  <a:pt x="628650" y="285750"/>
                  <a:pt x="628650" y="285750"/>
                </a:cubicBezTo>
                <a:lnTo>
                  <a:pt x="628650" y="285750"/>
                </a:ln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Freeform: Shape 19"/>
          <p:cNvSpPr/>
          <p:nvPr/>
        </p:nvSpPr>
        <p:spPr>
          <a:xfrm>
            <a:off x="7561684" y="1683643"/>
            <a:ext cx="733917" cy="463347"/>
          </a:xfrm>
          <a:custGeom>
            <a:avLst/>
            <a:gdLst>
              <a:gd name="connsiteX0" fmla="*/ 0 w 641350"/>
              <a:gd name="connsiteY0" fmla="*/ 0 h 463102"/>
              <a:gd name="connsiteX1" fmla="*/ 139700 w 641350"/>
              <a:gd name="connsiteY1" fmla="*/ 88900 h 463102"/>
              <a:gd name="connsiteX2" fmla="*/ 69850 w 641350"/>
              <a:gd name="connsiteY2" fmla="*/ 152400 h 463102"/>
              <a:gd name="connsiteX3" fmla="*/ 342900 w 641350"/>
              <a:gd name="connsiteY3" fmla="*/ 298450 h 463102"/>
              <a:gd name="connsiteX4" fmla="*/ 425450 w 641350"/>
              <a:gd name="connsiteY4" fmla="*/ 311150 h 463102"/>
              <a:gd name="connsiteX5" fmla="*/ 482600 w 641350"/>
              <a:gd name="connsiteY5" fmla="*/ 419100 h 463102"/>
              <a:gd name="connsiteX6" fmla="*/ 508000 w 641350"/>
              <a:gd name="connsiteY6" fmla="*/ 419100 h 463102"/>
              <a:gd name="connsiteX7" fmla="*/ 565150 w 641350"/>
              <a:gd name="connsiteY7" fmla="*/ 450850 h 463102"/>
              <a:gd name="connsiteX8" fmla="*/ 590550 w 641350"/>
              <a:gd name="connsiteY8" fmla="*/ 457200 h 463102"/>
              <a:gd name="connsiteX9" fmla="*/ 641350 w 641350"/>
              <a:gd name="connsiteY9" fmla="*/ 368300 h 463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41350" h="463102">
                <a:moveTo>
                  <a:pt x="0" y="0"/>
                </a:moveTo>
                <a:cubicBezTo>
                  <a:pt x="64029" y="31750"/>
                  <a:pt x="128058" y="63500"/>
                  <a:pt x="139700" y="88900"/>
                </a:cubicBezTo>
                <a:cubicBezTo>
                  <a:pt x="151342" y="114300"/>
                  <a:pt x="35983" y="117475"/>
                  <a:pt x="69850" y="152400"/>
                </a:cubicBezTo>
                <a:cubicBezTo>
                  <a:pt x="103717" y="187325"/>
                  <a:pt x="283633" y="271992"/>
                  <a:pt x="342900" y="298450"/>
                </a:cubicBezTo>
                <a:cubicBezTo>
                  <a:pt x="402167" y="324908"/>
                  <a:pt x="402167" y="291042"/>
                  <a:pt x="425450" y="311150"/>
                </a:cubicBezTo>
                <a:cubicBezTo>
                  <a:pt x="448733" y="331258"/>
                  <a:pt x="482600" y="419100"/>
                  <a:pt x="482600" y="419100"/>
                </a:cubicBezTo>
                <a:cubicBezTo>
                  <a:pt x="496358" y="437092"/>
                  <a:pt x="494242" y="413808"/>
                  <a:pt x="508000" y="419100"/>
                </a:cubicBezTo>
                <a:cubicBezTo>
                  <a:pt x="521758" y="424392"/>
                  <a:pt x="565150" y="450850"/>
                  <a:pt x="565150" y="450850"/>
                </a:cubicBezTo>
                <a:cubicBezTo>
                  <a:pt x="578908" y="457200"/>
                  <a:pt x="577850" y="470958"/>
                  <a:pt x="590550" y="457200"/>
                </a:cubicBezTo>
                <a:cubicBezTo>
                  <a:pt x="603250" y="443442"/>
                  <a:pt x="622300" y="405871"/>
                  <a:pt x="641350" y="368300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Freeform: Shape 20"/>
          <p:cNvSpPr/>
          <p:nvPr/>
        </p:nvSpPr>
        <p:spPr>
          <a:xfrm>
            <a:off x="8273801" y="2389259"/>
            <a:ext cx="399657" cy="133027"/>
          </a:xfrm>
          <a:custGeom>
            <a:avLst/>
            <a:gdLst>
              <a:gd name="connsiteX0" fmla="*/ 0 w 349250"/>
              <a:gd name="connsiteY0" fmla="*/ 120257 h 132957"/>
              <a:gd name="connsiteX1" fmla="*/ 31750 w 349250"/>
              <a:gd name="connsiteY1" fmla="*/ 12307 h 132957"/>
              <a:gd name="connsiteX2" fmla="*/ 50800 w 349250"/>
              <a:gd name="connsiteY2" fmla="*/ 5957 h 132957"/>
              <a:gd name="connsiteX3" fmla="*/ 107950 w 349250"/>
              <a:gd name="connsiteY3" fmla="*/ 44057 h 132957"/>
              <a:gd name="connsiteX4" fmla="*/ 349250 w 349250"/>
              <a:gd name="connsiteY4" fmla="*/ 132957 h 132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250" h="132957">
                <a:moveTo>
                  <a:pt x="0" y="120257"/>
                </a:moveTo>
                <a:lnTo>
                  <a:pt x="31750" y="12307"/>
                </a:lnTo>
                <a:cubicBezTo>
                  <a:pt x="40217" y="-6743"/>
                  <a:pt x="38100" y="665"/>
                  <a:pt x="50800" y="5957"/>
                </a:cubicBezTo>
                <a:cubicBezTo>
                  <a:pt x="63500" y="11249"/>
                  <a:pt x="58208" y="22890"/>
                  <a:pt x="107950" y="44057"/>
                </a:cubicBezTo>
                <a:cubicBezTo>
                  <a:pt x="157692" y="65224"/>
                  <a:pt x="253471" y="99090"/>
                  <a:pt x="349250" y="132957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Freeform: Shape 21"/>
          <p:cNvSpPr/>
          <p:nvPr/>
        </p:nvSpPr>
        <p:spPr>
          <a:xfrm>
            <a:off x="9436222" y="3214802"/>
            <a:ext cx="145549" cy="438382"/>
          </a:xfrm>
          <a:custGeom>
            <a:avLst/>
            <a:gdLst>
              <a:gd name="connsiteX0" fmla="*/ 57341 w 127191"/>
              <a:gd name="connsiteY0" fmla="*/ 438150 h 438150"/>
              <a:gd name="connsiteX1" fmla="*/ 57341 w 127191"/>
              <a:gd name="connsiteY1" fmla="*/ 323850 h 438150"/>
              <a:gd name="connsiteX2" fmla="*/ 76391 w 127191"/>
              <a:gd name="connsiteY2" fmla="*/ 304800 h 438150"/>
              <a:gd name="connsiteX3" fmla="*/ 70041 w 127191"/>
              <a:gd name="connsiteY3" fmla="*/ 266700 h 438150"/>
              <a:gd name="connsiteX4" fmla="*/ 70041 w 127191"/>
              <a:gd name="connsiteY4" fmla="*/ 215900 h 438150"/>
              <a:gd name="connsiteX5" fmla="*/ 25591 w 127191"/>
              <a:gd name="connsiteY5" fmla="*/ 196850 h 438150"/>
              <a:gd name="connsiteX6" fmla="*/ 191 w 127191"/>
              <a:gd name="connsiteY6" fmla="*/ 184150 h 438150"/>
              <a:gd name="connsiteX7" fmla="*/ 38291 w 127191"/>
              <a:gd name="connsiteY7" fmla="*/ 139700 h 438150"/>
              <a:gd name="connsiteX8" fmla="*/ 38291 w 127191"/>
              <a:gd name="connsiteY8" fmla="*/ 114300 h 438150"/>
              <a:gd name="connsiteX9" fmla="*/ 127191 w 127191"/>
              <a:gd name="connsiteY9" fmla="*/ 0 h 438150"/>
              <a:gd name="connsiteX10" fmla="*/ 127191 w 127191"/>
              <a:gd name="connsiteY10" fmla="*/ 0 h 438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7191" h="438150">
                <a:moveTo>
                  <a:pt x="57341" y="438150"/>
                </a:moveTo>
                <a:cubicBezTo>
                  <a:pt x="55753" y="392112"/>
                  <a:pt x="54166" y="346075"/>
                  <a:pt x="57341" y="323850"/>
                </a:cubicBezTo>
                <a:cubicBezTo>
                  <a:pt x="60516" y="301625"/>
                  <a:pt x="74274" y="314325"/>
                  <a:pt x="76391" y="304800"/>
                </a:cubicBezTo>
                <a:cubicBezTo>
                  <a:pt x="78508" y="295275"/>
                  <a:pt x="71099" y="281517"/>
                  <a:pt x="70041" y="266700"/>
                </a:cubicBezTo>
                <a:cubicBezTo>
                  <a:pt x="68983" y="251883"/>
                  <a:pt x="77449" y="227542"/>
                  <a:pt x="70041" y="215900"/>
                </a:cubicBezTo>
                <a:cubicBezTo>
                  <a:pt x="62633" y="204258"/>
                  <a:pt x="25591" y="196850"/>
                  <a:pt x="25591" y="196850"/>
                </a:cubicBezTo>
                <a:cubicBezTo>
                  <a:pt x="13949" y="191558"/>
                  <a:pt x="-1926" y="193675"/>
                  <a:pt x="191" y="184150"/>
                </a:cubicBezTo>
                <a:cubicBezTo>
                  <a:pt x="2308" y="174625"/>
                  <a:pt x="38291" y="139700"/>
                  <a:pt x="38291" y="139700"/>
                </a:cubicBezTo>
                <a:cubicBezTo>
                  <a:pt x="44641" y="128058"/>
                  <a:pt x="23474" y="137583"/>
                  <a:pt x="38291" y="114300"/>
                </a:cubicBezTo>
                <a:cubicBezTo>
                  <a:pt x="53108" y="91017"/>
                  <a:pt x="127191" y="0"/>
                  <a:pt x="127191" y="0"/>
                </a:cubicBezTo>
                <a:lnTo>
                  <a:pt x="127191" y="0"/>
                </a:ln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Freeform: Shape 22"/>
          <p:cNvSpPr/>
          <p:nvPr/>
        </p:nvSpPr>
        <p:spPr>
          <a:xfrm>
            <a:off x="9639903" y="3831078"/>
            <a:ext cx="537721" cy="652120"/>
          </a:xfrm>
          <a:custGeom>
            <a:avLst/>
            <a:gdLst>
              <a:gd name="connsiteX0" fmla="*/ 0 w 444500"/>
              <a:gd name="connsiteY0" fmla="*/ 0 h 651775"/>
              <a:gd name="connsiteX1" fmla="*/ 107950 w 444500"/>
              <a:gd name="connsiteY1" fmla="*/ 228600 h 651775"/>
              <a:gd name="connsiteX2" fmla="*/ 114300 w 444500"/>
              <a:gd name="connsiteY2" fmla="*/ 247650 h 651775"/>
              <a:gd name="connsiteX3" fmla="*/ 69850 w 444500"/>
              <a:gd name="connsiteY3" fmla="*/ 273050 h 651775"/>
              <a:gd name="connsiteX4" fmla="*/ 31750 w 444500"/>
              <a:gd name="connsiteY4" fmla="*/ 298450 h 651775"/>
              <a:gd name="connsiteX5" fmla="*/ 57150 w 444500"/>
              <a:gd name="connsiteY5" fmla="*/ 355600 h 651775"/>
              <a:gd name="connsiteX6" fmla="*/ 19050 w 444500"/>
              <a:gd name="connsiteY6" fmla="*/ 419100 h 651775"/>
              <a:gd name="connsiteX7" fmla="*/ 19050 w 444500"/>
              <a:gd name="connsiteY7" fmla="*/ 463550 h 651775"/>
              <a:gd name="connsiteX8" fmla="*/ 38100 w 444500"/>
              <a:gd name="connsiteY8" fmla="*/ 514350 h 651775"/>
              <a:gd name="connsiteX9" fmla="*/ 95250 w 444500"/>
              <a:gd name="connsiteY9" fmla="*/ 552450 h 651775"/>
              <a:gd name="connsiteX10" fmla="*/ 190500 w 444500"/>
              <a:gd name="connsiteY10" fmla="*/ 647700 h 651775"/>
              <a:gd name="connsiteX11" fmla="*/ 241300 w 444500"/>
              <a:gd name="connsiteY11" fmla="*/ 635000 h 651775"/>
              <a:gd name="connsiteX12" fmla="*/ 311150 w 444500"/>
              <a:gd name="connsiteY12" fmla="*/ 641350 h 651775"/>
              <a:gd name="connsiteX13" fmla="*/ 330200 w 444500"/>
              <a:gd name="connsiteY13" fmla="*/ 647700 h 651775"/>
              <a:gd name="connsiteX14" fmla="*/ 444500 w 444500"/>
              <a:gd name="connsiteY14" fmla="*/ 609600 h 651775"/>
              <a:gd name="connsiteX0-1" fmla="*/ 0 w 469900"/>
              <a:gd name="connsiteY0-2" fmla="*/ 0 h 651775"/>
              <a:gd name="connsiteX1-3" fmla="*/ 133350 w 469900"/>
              <a:gd name="connsiteY1-4" fmla="*/ 228600 h 651775"/>
              <a:gd name="connsiteX2-5" fmla="*/ 139700 w 469900"/>
              <a:gd name="connsiteY2-6" fmla="*/ 247650 h 651775"/>
              <a:gd name="connsiteX3-7" fmla="*/ 95250 w 469900"/>
              <a:gd name="connsiteY3-8" fmla="*/ 273050 h 651775"/>
              <a:gd name="connsiteX4-9" fmla="*/ 57150 w 469900"/>
              <a:gd name="connsiteY4-10" fmla="*/ 298450 h 651775"/>
              <a:gd name="connsiteX5-11" fmla="*/ 82550 w 469900"/>
              <a:gd name="connsiteY5-12" fmla="*/ 355600 h 651775"/>
              <a:gd name="connsiteX6-13" fmla="*/ 44450 w 469900"/>
              <a:gd name="connsiteY6-14" fmla="*/ 419100 h 651775"/>
              <a:gd name="connsiteX7-15" fmla="*/ 44450 w 469900"/>
              <a:gd name="connsiteY7-16" fmla="*/ 463550 h 651775"/>
              <a:gd name="connsiteX8-17" fmla="*/ 63500 w 469900"/>
              <a:gd name="connsiteY8-18" fmla="*/ 514350 h 651775"/>
              <a:gd name="connsiteX9-19" fmla="*/ 120650 w 469900"/>
              <a:gd name="connsiteY9-20" fmla="*/ 552450 h 651775"/>
              <a:gd name="connsiteX10-21" fmla="*/ 215900 w 469900"/>
              <a:gd name="connsiteY10-22" fmla="*/ 647700 h 651775"/>
              <a:gd name="connsiteX11-23" fmla="*/ 266700 w 469900"/>
              <a:gd name="connsiteY11-24" fmla="*/ 635000 h 651775"/>
              <a:gd name="connsiteX12-25" fmla="*/ 336550 w 469900"/>
              <a:gd name="connsiteY12-26" fmla="*/ 641350 h 651775"/>
              <a:gd name="connsiteX13-27" fmla="*/ 355600 w 469900"/>
              <a:gd name="connsiteY13-28" fmla="*/ 647700 h 651775"/>
              <a:gd name="connsiteX14-29" fmla="*/ 469900 w 469900"/>
              <a:gd name="connsiteY14-30" fmla="*/ 609600 h 6517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</a:cxnLst>
            <a:rect l="l" t="t" r="r" b="b"/>
            <a:pathLst>
              <a:path w="469900" h="651775">
                <a:moveTo>
                  <a:pt x="0" y="0"/>
                </a:moveTo>
                <a:cubicBezTo>
                  <a:pt x="35983" y="76200"/>
                  <a:pt x="97367" y="152400"/>
                  <a:pt x="133350" y="228600"/>
                </a:cubicBezTo>
                <a:cubicBezTo>
                  <a:pt x="152400" y="269875"/>
                  <a:pt x="146050" y="240242"/>
                  <a:pt x="139700" y="247650"/>
                </a:cubicBezTo>
                <a:cubicBezTo>
                  <a:pt x="133350" y="255058"/>
                  <a:pt x="109008" y="264583"/>
                  <a:pt x="95250" y="273050"/>
                </a:cubicBezTo>
                <a:cubicBezTo>
                  <a:pt x="81492" y="281517"/>
                  <a:pt x="59267" y="284692"/>
                  <a:pt x="57150" y="298450"/>
                </a:cubicBezTo>
                <a:cubicBezTo>
                  <a:pt x="55033" y="312208"/>
                  <a:pt x="84667" y="335492"/>
                  <a:pt x="82550" y="355600"/>
                </a:cubicBezTo>
                <a:cubicBezTo>
                  <a:pt x="80433" y="375708"/>
                  <a:pt x="50800" y="401108"/>
                  <a:pt x="44450" y="419100"/>
                </a:cubicBezTo>
                <a:cubicBezTo>
                  <a:pt x="38100" y="437092"/>
                  <a:pt x="41275" y="447675"/>
                  <a:pt x="44450" y="463550"/>
                </a:cubicBezTo>
                <a:cubicBezTo>
                  <a:pt x="47625" y="479425"/>
                  <a:pt x="50800" y="499533"/>
                  <a:pt x="63500" y="514350"/>
                </a:cubicBezTo>
                <a:cubicBezTo>
                  <a:pt x="76200" y="529167"/>
                  <a:pt x="95250" y="530225"/>
                  <a:pt x="120650" y="552450"/>
                </a:cubicBezTo>
                <a:cubicBezTo>
                  <a:pt x="146050" y="574675"/>
                  <a:pt x="191558" y="633942"/>
                  <a:pt x="215900" y="647700"/>
                </a:cubicBezTo>
                <a:cubicBezTo>
                  <a:pt x="240242" y="661458"/>
                  <a:pt x="246592" y="636058"/>
                  <a:pt x="266700" y="635000"/>
                </a:cubicBezTo>
                <a:cubicBezTo>
                  <a:pt x="286808" y="633942"/>
                  <a:pt x="336550" y="641350"/>
                  <a:pt x="336550" y="641350"/>
                </a:cubicBezTo>
                <a:cubicBezTo>
                  <a:pt x="351367" y="643467"/>
                  <a:pt x="333375" y="652992"/>
                  <a:pt x="355600" y="647700"/>
                </a:cubicBezTo>
                <a:cubicBezTo>
                  <a:pt x="377825" y="642408"/>
                  <a:pt x="423862" y="626004"/>
                  <a:pt x="469900" y="609600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Freeform: Shape 23"/>
          <p:cNvSpPr/>
          <p:nvPr/>
        </p:nvSpPr>
        <p:spPr>
          <a:xfrm>
            <a:off x="9062298" y="4945980"/>
            <a:ext cx="692960" cy="371912"/>
          </a:xfrm>
          <a:custGeom>
            <a:avLst/>
            <a:gdLst>
              <a:gd name="connsiteX0" fmla="*/ 605559 w 605559"/>
              <a:gd name="connsiteY0" fmla="*/ 52501 h 371715"/>
              <a:gd name="connsiteX1" fmla="*/ 526978 w 605559"/>
              <a:gd name="connsiteY1" fmla="*/ 76313 h 371715"/>
              <a:gd name="connsiteX2" fmla="*/ 493641 w 605559"/>
              <a:gd name="connsiteY2" fmla="*/ 116794 h 371715"/>
              <a:gd name="connsiteX3" fmla="*/ 481734 w 605559"/>
              <a:gd name="connsiteY3" fmla="*/ 119176 h 371715"/>
              <a:gd name="connsiteX4" fmla="*/ 453159 w 605559"/>
              <a:gd name="connsiteY4" fmla="*/ 97744 h 371715"/>
              <a:gd name="connsiteX5" fmla="*/ 438872 w 605559"/>
              <a:gd name="connsiteY5" fmla="*/ 109651 h 371715"/>
              <a:gd name="connsiteX6" fmla="*/ 391247 w 605559"/>
              <a:gd name="connsiteY6" fmla="*/ 109651 h 371715"/>
              <a:gd name="connsiteX7" fmla="*/ 360291 w 605559"/>
              <a:gd name="connsiteY7" fmla="*/ 88219 h 371715"/>
              <a:gd name="connsiteX8" fmla="*/ 348384 w 605559"/>
              <a:gd name="connsiteY8" fmla="*/ 92982 h 371715"/>
              <a:gd name="connsiteX9" fmla="*/ 307903 w 605559"/>
              <a:gd name="connsiteY9" fmla="*/ 47738 h 371715"/>
              <a:gd name="connsiteX10" fmla="*/ 284091 w 605559"/>
              <a:gd name="connsiteY10" fmla="*/ 47738 h 371715"/>
              <a:gd name="connsiteX11" fmla="*/ 291234 w 605559"/>
              <a:gd name="connsiteY11" fmla="*/ 28688 h 371715"/>
              <a:gd name="connsiteX12" fmla="*/ 262659 w 605559"/>
              <a:gd name="connsiteY12" fmla="*/ 23926 h 371715"/>
              <a:gd name="connsiteX13" fmla="*/ 203128 w 605559"/>
              <a:gd name="connsiteY13" fmla="*/ 23926 h 371715"/>
              <a:gd name="connsiteX14" fmla="*/ 203128 w 605559"/>
              <a:gd name="connsiteY14" fmla="*/ 113 h 371715"/>
              <a:gd name="connsiteX15" fmla="*/ 179316 w 605559"/>
              <a:gd name="connsiteY15" fmla="*/ 16782 h 371715"/>
              <a:gd name="connsiteX16" fmla="*/ 131691 w 605559"/>
              <a:gd name="connsiteY16" fmla="*/ 57263 h 371715"/>
              <a:gd name="connsiteX17" fmla="*/ 110259 w 605559"/>
              <a:gd name="connsiteY17" fmla="*/ 54882 h 371715"/>
              <a:gd name="connsiteX18" fmla="*/ 98353 w 605559"/>
              <a:gd name="connsiteY18" fmla="*/ 71551 h 371715"/>
              <a:gd name="connsiteX19" fmla="*/ 34059 w 605559"/>
              <a:gd name="connsiteY19" fmla="*/ 69169 h 371715"/>
              <a:gd name="connsiteX20" fmla="*/ 5484 w 605559"/>
              <a:gd name="connsiteY20" fmla="*/ 90601 h 371715"/>
              <a:gd name="connsiteX21" fmla="*/ 722 w 605559"/>
              <a:gd name="connsiteY21" fmla="*/ 133463 h 371715"/>
              <a:gd name="connsiteX22" fmla="*/ 15009 w 605559"/>
              <a:gd name="connsiteY22" fmla="*/ 166801 h 371715"/>
              <a:gd name="connsiteX23" fmla="*/ 38822 w 605559"/>
              <a:gd name="connsiteY23" fmla="*/ 164419 h 371715"/>
              <a:gd name="connsiteX24" fmla="*/ 45966 w 605559"/>
              <a:gd name="connsiteY24" fmla="*/ 169182 h 371715"/>
              <a:gd name="connsiteX25" fmla="*/ 69778 w 605559"/>
              <a:gd name="connsiteY25" fmla="*/ 183469 h 371715"/>
              <a:gd name="connsiteX26" fmla="*/ 81684 w 605559"/>
              <a:gd name="connsiteY26" fmla="*/ 197757 h 371715"/>
              <a:gd name="connsiteX27" fmla="*/ 57872 w 605559"/>
              <a:gd name="connsiteY27" fmla="*/ 219188 h 371715"/>
              <a:gd name="connsiteX28" fmla="*/ 34059 w 605559"/>
              <a:gd name="connsiteY28" fmla="*/ 238238 h 371715"/>
              <a:gd name="connsiteX29" fmla="*/ 34059 w 605559"/>
              <a:gd name="connsiteY29" fmla="*/ 257288 h 371715"/>
              <a:gd name="connsiteX30" fmla="*/ 7866 w 605559"/>
              <a:gd name="connsiteY30" fmla="*/ 312057 h 371715"/>
              <a:gd name="connsiteX31" fmla="*/ 15009 w 605559"/>
              <a:gd name="connsiteY31" fmla="*/ 359682 h 371715"/>
              <a:gd name="connsiteX32" fmla="*/ 43584 w 605559"/>
              <a:gd name="connsiteY32" fmla="*/ 371588 h 371715"/>
              <a:gd name="connsiteX33" fmla="*/ 69778 w 605559"/>
              <a:gd name="connsiteY33" fmla="*/ 354919 h 371715"/>
              <a:gd name="connsiteX34" fmla="*/ 86447 w 605559"/>
              <a:gd name="connsiteY34" fmla="*/ 312057 h 371715"/>
              <a:gd name="connsiteX35" fmla="*/ 110259 w 605559"/>
              <a:gd name="connsiteY35" fmla="*/ 288244 h 371715"/>
              <a:gd name="connsiteX36" fmla="*/ 143597 w 605559"/>
              <a:gd name="connsiteY36" fmla="*/ 312057 h 371715"/>
              <a:gd name="connsiteX37" fmla="*/ 191222 w 605559"/>
              <a:gd name="connsiteY37" fmla="*/ 338251 h 371715"/>
              <a:gd name="connsiteX38" fmla="*/ 267422 w 605559"/>
              <a:gd name="connsiteY38" fmla="*/ 319201 h 371715"/>
              <a:gd name="connsiteX39" fmla="*/ 322191 w 605559"/>
              <a:gd name="connsiteY39" fmla="*/ 288244 h 371715"/>
              <a:gd name="connsiteX40" fmla="*/ 319809 w 605559"/>
              <a:gd name="connsiteY40" fmla="*/ 259669 h 371715"/>
              <a:gd name="connsiteX41" fmla="*/ 276947 w 605559"/>
              <a:gd name="connsiteY41" fmla="*/ 190613 h 371715"/>
              <a:gd name="connsiteX42" fmla="*/ 276947 w 605559"/>
              <a:gd name="connsiteY42" fmla="*/ 169182 h 371715"/>
              <a:gd name="connsiteX43" fmla="*/ 319809 w 605559"/>
              <a:gd name="connsiteY43" fmla="*/ 162038 h 371715"/>
              <a:gd name="connsiteX44" fmla="*/ 376959 w 605559"/>
              <a:gd name="connsiteY44" fmla="*/ 145369 h 371715"/>
              <a:gd name="connsiteX45" fmla="*/ 405534 w 605559"/>
              <a:gd name="connsiteY45" fmla="*/ 185851 h 371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05559" h="371715">
                <a:moveTo>
                  <a:pt x="605559" y="52501"/>
                </a:moveTo>
                <a:cubicBezTo>
                  <a:pt x="575595" y="59049"/>
                  <a:pt x="545631" y="65598"/>
                  <a:pt x="526978" y="76313"/>
                </a:cubicBezTo>
                <a:cubicBezTo>
                  <a:pt x="508325" y="87028"/>
                  <a:pt x="501182" y="109650"/>
                  <a:pt x="493641" y="116794"/>
                </a:cubicBezTo>
                <a:cubicBezTo>
                  <a:pt x="486100" y="123938"/>
                  <a:pt x="488481" y="122351"/>
                  <a:pt x="481734" y="119176"/>
                </a:cubicBezTo>
                <a:cubicBezTo>
                  <a:pt x="474987" y="116001"/>
                  <a:pt x="460303" y="99332"/>
                  <a:pt x="453159" y="97744"/>
                </a:cubicBezTo>
                <a:cubicBezTo>
                  <a:pt x="446015" y="96157"/>
                  <a:pt x="449191" y="107667"/>
                  <a:pt x="438872" y="109651"/>
                </a:cubicBezTo>
                <a:cubicBezTo>
                  <a:pt x="428553" y="111635"/>
                  <a:pt x="404344" y="113223"/>
                  <a:pt x="391247" y="109651"/>
                </a:cubicBezTo>
                <a:cubicBezTo>
                  <a:pt x="378150" y="106079"/>
                  <a:pt x="367435" y="90997"/>
                  <a:pt x="360291" y="88219"/>
                </a:cubicBezTo>
                <a:cubicBezTo>
                  <a:pt x="353147" y="85441"/>
                  <a:pt x="357115" y="99729"/>
                  <a:pt x="348384" y="92982"/>
                </a:cubicBezTo>
                <a:cubicBezTo>
                  <a:pt x="339653" y="86235"/>
                  <a:pt x="318618" y="55279"/>
                  <a:pt x="307903" y="47738"/>
                </a:cubicBezTo>
                <a:cubicBezTo>
                  <a:pt x="297188" y="40197"/>
                  <a:pt x="286869" y="50913"/>
                  <a:pt x="284091" y="47738"/>
                </a:cubicBezTo>
                <a:cubicBezTo>
                  <a:pt x="281313" y="44563"/>
                  <a:pt x="294806" y="32656"/>
                  <a:pt x="291234" y="28688"/>
                </a:cubicBezTo>
                <a:cubicBezTo>
                  <a:pt x="287662" y="24720"/>
                  <a:pt x="277343" y="24720"/>
                  <a:pt x="262659" y="23926"/>
                </a:cubicBezTo>
                <a:cubicBezTo>
                  <a:pt x="247975" y="23132"/>
                  <a:pt x="213050" y="27895"/>
                  <a:pt x="203128" y="23926"/>
                </a:cubicBezTo>
                <a:cubicBezTo>
                  <a:pt x="193206" y="19957"/>
                  <a:pt x="207097" y="1304"/>
                  <a:pt x="203128" y="113"/>
                </a:cubicBezTo>
                <a:cubicBezTo>
                  <a:pt x="199159" y="-1078"/>
                  <a:pt x="191222" y="7257"/>
                  <a:pt x="179316" y="16782"/>
                </a:cubicBezTo>
                <a:cubicBezTo>
                  <a:pt x="167410" y="26307"/>
                  <a:pt x="143200" y="50913"/>
                  <a:pt x="131691" y="57263"/>
                </a:cubicBezTo>
                <a:cubicBezTo>
                  <a:pt x="120181" y="63613"/>
                  <a:pt x="115815" y="52501"/>
                  <a:pt x="110259" y="54882"/>
                </a:cubicBezTo>
                <a:cubicBezTo>
                  <a:pt x="104703" y="57263"/>
                  <a:pt x="111053" y="69170"/>
                  <a:pt x="98353" y="71551"/>
                </a:cubicBezTo>
                <a:cubicBezTo>
                  <a:pt x="85653" y="73932"/>
                  <a:pt x="49537" y="65994"/>
                  <a:pt x="34059" y="69169"/>
                </a:cubicBezTo>
                <a:cubicBezTo>
                  <a:pt x="18581" y="72344"/>
                  <a:pt x="11040" y="79885"/>
                  <a:pt x="5484" y="90601"/>
                </a:cubicBezTo>
                <a:cubicBezTo>
                  <a:pt x="-72" y="101317"/>
                  <a:pt x="-865" y="120763"/>
                  <a:pt x="722" y="133463"/>
                </a:cubicBezTo>
                <a:cubicBezTo>
                  <a:pt x="2309" y="146163"/>
                  <a:pt x="8659" y="161642"/>
                  <a:pt x="15009" y="166801"/>
                </a:cubicBezTo>
                <a:cubicBezTo>
                  <a:pt x="21359" y="171960"/>
                  <a:pt x="38822" y="164419"/>
                  <a:pt x="38822" y="164419"/>
                </a:cubicBezTo>
                <a:cubicBezTo>
                  <a:pt x="43981" y="164816"/>
                  <a:pt x="40807" y="166007"/>
                  <a:pt x="45966" y="169182"/>
                </a:cubicBezTo>
                <a:cubicBezTo>
                  <a:pt x="51125" y="172357"/>
                  <a:pt x="63825" y="178707"/>
                  <a:pt x="69778" y="183469"/>
                </a:cubicBezTo>
                <a:cubicBezTo>
                  <a:pt x="75731" y="188231"/>
                  <a:pt x="83668" y="191804"/>
                  <a:pt x="81684" y="197757"/>
                </a:cubicBezTo>
                <a:cubicBezTo>
                  <a:pt x="79700" y="203710"/>
                  <a:pt x="65809" y="212441"/>
                  <a:pt x="57872" y="219188"/>
                </a:cubicBezTo>
                <a:cubicBezTo>
                  <a:pt x="49934" y="225935"/>
                  <a:pt x="38028" y="231888"/>
                  <a:pt x="34059" y="238238"/>
                </a:cubicBezTo>
                <a:cubicBezTo>
                  <a:pt x="30090" y="244588"/>
                  <a:pt x="38424" y="244985"/>
                  <a:pt x="34059" y="257288"/>
                </a:cubicBezTo>
                <a:cubicBezTo>
                  <a:pt x="29693" y="269591"/>
                  <a:pt x="11041" y="294991"/>
                  <a:pt x="7866" y="312057"/>
                </a:cubicBezTo>
                <a:cubicBezTo>
                  <a:pt x="4691" y="329123"/>
                  <a:pt x="9056" y="349760"/>
                  <a:pt x="15009" y="359682"/>
                </a:cubicBezTo>
                <a:cubicBezTo>
                  <a:pt x="20962" y="369604"/>
                  <a:pt x="34456" y="372382"/>
                  <a:pt x="43584" y="371588"/>
                </a:cubicBezTo>
                <a:cubicBezTo>
                  <a:pt x="52712" y="370794"/>
                  <a:pt x="62634" y="364841"/>
                  <a:pt x="69778" y="354919"/>
                </a:cubicBezTo>
                <a:cubicBezTo>
                  <a:pt x="76922" y="344997"/>
                  <a:pt x="79700" y="323169"/>
                  <a:pt x="86447" y="312057"/>
                </a:cubicBezTo>
                <a:cubicBezTo>
                  <a:pt x="93194" y="300945"/>
                  <a:pt x="100734" y="288244"/>
                  <a:pt x="110259" y="288244"/>
                </a:cubicBezTo>
                <a:cubicBezTo>
                  <a:pt x="119784" y="288244"/>
                  <a:pt x="130103" y="303723"/>
                  <a:pt x="143597" y="312057"/>
                </a:cubicBezTo>
                <a:cubicBezTo>
                  <a:pt x="157091" y="320392"/>
                  <a:pt x="170585" y="337060"/>
                  <a:pt x="191222" y="338251"/>
                </a:cubicBezTo>
                <a:cubicBezTo>
                  <a:pt x="211859" y="339442"/>
                  <a:pt x="245594" y="327536"/>
                  <a:pt x="267422" y="319201"/>
                </a:cubicBezTo>
                <a:cubicBezTo>
                  <a:pt x="289250" y="310867"/>
                  <a:pt x="313460" y="298166"/>
                  <a:pt x="322191" y="288244"/>
                </a:cubicBezTo>
                <a:cubicBezTo>
                  <a:pt x="330922" y="278322"/>
                  <a:pt x="327350" y="275941"/>
                  <a:pt x="319809" y="259669"/>
                </a:cubicBezTo>
                <a:cubicBezTo>
                  <a:pt x="312268" y="243397"/>
                  <a:pt x="284091" y="205694"/>
                  <a:pt x="276947" y="190613"/>
                </a:cubicBezTo>
                <a:cubicBezTo>
                  <a:pt x="269803" y="175532"/>
                  <a:pt x="269803" y="173944"/>
                  <a:pt x="276947" y="169182"/>
                </a:cubicBezTo>
                <a:cubicBezTo>
                  <a:pt x="284091" y="164420"/>
                  <a:pt x="303140" y="166007"/>
                  <a:pt x="319809" y="162038"/>
                </a:cubicBezTo>
                <a:cubicBezTo>
                  <a:pt x="336478" y="158069"/>
                  <a:pt x="362672" y="141400"/>
                  <a:pt x="376959" y="145369"/>
                </a:cubicBezTo>
                <a:cubicBezTo>
                  <a:pt x="391246" y="149338"/>
                  <a:pt x="398390" y="167594"/>
                  <a:pt x="405534" y="185851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7946809" y="5365416"/>
            <a:ext cx="852827" cy="454265"/>
            <a:chOff x="8451850" y="5362575"/>
            <a:chExt cx="745263" cy="454025"/>
          </a:xfrm>
        </p:grpSpPr>
        <p:sp>
          <p:nvSpPr>
            <p:cNvPr id="26" name="Freeform: Shape 25"/>
            <p:cNvSpPr/>
            <p:nvPr/>
          </p:nvSpPr>
          <p:spPr>
            <a:xfrm>
              <a:off x="8451850" y="5362575"/>
              <a:ext cx="745263" cy="311427"/>
            </a:xfrm>
            <a:custGeom>
              <a:avLst/>
              <a:gdLst>
                <a:gd name="connsiteX0" fmla="*/ 0 w 745263"/>
                <a:gd name="connsiteY0" fmla="*/ 0 h 311427"/>
                <a:gd name="connsiteX1" fmla="*/ 66675 w 745263"/>
                <a:gd name="connsiteY1" fmla="*/ 38100 h 311427"/>
                <a:gd name="connsiteX2" fmla="*/ 101600 w 745263"/>
                <a:gd name="connsiteY2" fmla="*/ 117475 h 311427"/>
                <a:gd name="connsiteX3" fmla="*/ 120650 w 745263"/>
                <a:gd name="connsiteY3" fmla="*/ 155575 h 311427"/>
                <a:gd name="connsiteX4" fmla="*/ 152400 w 745263"/>
                <a:gd name="connsiteY4" fmla="*/ 146050 h 311427"/>
                <a:gd name="connsiteX5" fmla="*/ 184150 w 745263"/>
                <a:gd name="connsiteY5" fmla="*/ 190500 h 311427"/>
                <a:gd name="connsiteX6" fmla="*/ 184150 w 745263"/>
                <a:gd name="connsiteY6" fmla="*/ 209550 h 311427"/>
                <a:gd name="connsiteX7" fmla="*/ 238125 w 745263"/>
                <a:gd name="connsiteY7" fmla="*/ 219075 h 311427"/>
                <a:gd name="connsiteX8" fmla="*/ 288925 w 745263"/>
                <a:gd name="connsiteY8" fmla="*/ 260350 h 311427"/>
                <a:gd name="connsiteX9" fmla="*/ 339725 w 745263"/>
                <a:gd name="connsiteY9" fmla="*/ 263525 h 311427"/>
                <a:gd name="connsiteX10" fmla="*/ 390525 w 745263"/>
                <a:gd name="connsiteY10" fmla="*/ 241300 h 311427"/>
                <a:gd name="connsiteX11" fmla="*/ 412750 w 745263"/>
                <a:gd name="connsiteY11" fmla="*/ 273050 h 311427"/>
                <a:gd name="connsiteX12" fmla="*/ 485775 w 745263"/>
                <a:gd name="connsiteY12" fmla="*/ 260350 h 311427"/>
                <a:gd name="connsiteX13" fmla="*/ 565150 w 745263"/>
                <a:gd name="connsiteY13" fmla="*/ 244475 h 311427"/>
                <a:gd name="connsiteX14" fmla="*/ 644525 w 745263"/>
                <a:gd name="connsiteY14" fmla="*/ 257175 h 311427"/>
                <a:gd name="connsiteX15" fmla="*/ 714375 w 745263"/>
                <a:gd name="connsiteY15" fmla="*/ 263525 h 311427"/>
                <a:gd name="connsiteX16" fmla="*/ 742950 w 745263"/>
                <a:gd name="connsiteY16" fmla="*/ 288925 h 311427"/>
                <a:gd name="connsiteX17" fmla="*/ 730250 w 745263"/>
                <a:gd name="connsiteY17" fmla="*/ 311150 h 311427"/>
                <a:gd name="connsiteX18" fmla="*/ 625475 w 745263"/>
                <a:gd name="connsiteY18" fmla="*/ 273050 h 311427"/>
                <a:gd name="connsiteX19" fmla="*/ 593725 w 745263"/>
                <a:gd name="connsiteY19" fmla="*/ 263525 h 311427"/>
                <a:gd name="connsiteX20" fmla="*/ 593725 w 745263"/>
                <a:gd name="connsiteY20" fmla="*/ 263525 h 311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45263" h="311427">
                  <a:moveTo>
                    <a:pt x="0" y="0"/>
                  </a:moveTo>
                  <a:cubicBezTo>
                    <a:pt x="24871" y="9260"/>
                    <a:pt x="49742" y="18521"/>
                    <a:pt x="66675" y="38100"/>
                  </a:cubicBezTo>
                  <a:cubicBezTo>
                    <a:pt x="83608" y="57679"/>
                    <a:pt x="92604" y="97896"/>
                    <a:pt x="101600" y="117475"/>
                  </a:cubicBezTo>
                  <a:cubicBezTo>
                    <a:pt x="110596" y="137054"/>
                    <a:pt x="112183" y="150812"/>
                    <a:pt x="120650" y="155575"/>
                  </a:cubicBezTo>
                  <a:cubicBezTo>
                    <a:pt x="129117" y="160338"/>
                    <a:pt x="141817" y="140229"/>
                    <a:pt x="152400" y="146050"/>
                  </a:cubicBezTo>
                  <a:cubicBezTo>
                    <a:pt x="162983" y="151871"/>
                    <a:pt x="178858" y="179917"/>
                    <a:pt x="184150" y="190500"/>
                  </a:cubicBezTo>
                  <a:cubicBezTo>
                    <a:pt x="189442" y="201083"/>
                    <a:pt x="175154" y="204788"/>
                    <a:pt x="184150" y="209550"/>
                  </a:cubicBezTo>
                  <a:cubicBezTo>
                    <a:pt x="193146" y="214312"/>
                    <a:pt x="220663" y="210608"/>
                    <a:pt x="238125" y="219075"/>
                  </a:cubicBezTo>
                  <a:cubicBezTo>
                    <a:pt x="255587" y="227542"/>
                    <a:pt x="271992" y="252942"/>
                    <a:pt x="288925" y="260350"/>
                  </a:cubicBezTo>
                  <a:cubicBezTo>
                    <a:pt x="305858" y="267758"/>
                    <a:pt x="322792" y="266700"/>
                    <a:pt x="339725" y="263525"/>
                  </a:cubicBezTo>
                  <a:cubicBezTo>
                    <a:pt x="356658" y="260350"/>
                    <a:pt x="378354" y="239713"/>
                    <a:pt x="390525" y="241300"/>
                  </a:cubicBezTo>
                  <a:cubicBezTo>
                    <a:pt x="402696" y="242887"/>
                    <a:pt x="396875" y="269875"/>
                    <a:pt x="412750" y="273050"/>
                  </a:cubicBezTo>
                  <a:cubicBezTo>
                    <a:pt x="428625" y="276225"/>
                    <a:pt x="460375" y="265112"/>
                    <a:pt x="485775" y="260350"/>
                  </a:cubicBezTo>
                  <a:cubicBezTo>
                    <a:pt x="511175" y="255588"/>
                    <a:pt x="538692" y="245004"/>
                    <a:pt x="565150" y="244475"/>
                  </a:cubicBezTo>
                  <a:cubicBezTo>
                    <a:pt x="591608" y="243946"/>
                    <a:pt x="619654" y="254000"/>
                    <a:pt x="644525" y="257175"/>
                  </a:cubicBezTo>
                  <a:cubicBezTo>
                    <a:pt x="669396" y="260350"/>
                    <a:pt x="697971" y="258233"/>
                    <a:pt x="714375" y="263525"/>
                  </a:cubicBezTo>
                  <a:cubicBezTo>
                    <a:pt x="730779" y="268817"/>
                    <a:pt x="740304" y="280988"/>
                    <a:pt x="742950" y="288925"/>
                  </a:cubicBezTo>
                  <a:cubicBezTo>
                    <a:pt x="745596" y="296862"/>
                    <a:pt x="749829" y="313796"/>
                    <a:pt x="730250" y="311150"/>
                  </a:cubicBezTo>
                  <a:cubicBezTo>
                    <a:pt x="710671" y="308504"/>
                    <a:pt x="648229" y="280988"/>
                    <a:pt x="625475" y="273050"/>
                  </a:cubicBezTo>
                  <a:cubicBezTo>
                    <a:pt x="602721" y="265113"/>
                    <a:pt x="593725" y="263525"/>
                    <a:pt x="593725" y="263525"/>
                  </a:cubicBezTo>
                  <a:lnTo>
                    <a:pt x="593725" y="263525"/>
                  </a:lnTo>
                </a:path>
              </a:pathLst>
            </a:cu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Freeform: Shape 26"/>
            <p:cNvSpPr/>
            <p:nvPr/>
          </p:nvSpPr>
          <p:spPr>
            <a:xfrm>
              <a:off x="8883650" y="5645150"/>
              <a:ext cx="180975" cy="171450"/>
            </a:xfrm>
            <a:custGeom>
              <a:avLst/>
              <a:gdLst>
                <a:gd name="connsiteX0" fmla="*/ 180975 w 180975"/>
                <a:gd name="connsiteY0" fmla="*/ 171450 h 171450"/>
                <a:gd name="connsiteX1" fmla="*/ 0 w 180975"/>
                <a:gd name="connsiteY1" fmla="*/ 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0975" h="171450">
                  <a:moveTo>
                    <a:pt x="180975" y="171450"/>
                  </a:moveTo>
                  <a:lnTo>
                    <a:pt x="0" y="0"/>
                  </a:lnTo>
                </a:path>
              </a:pathLst>
            </a:cu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Freeform: Shape 27"/>
            <p:cNvSpPr/>
            <p:nvPr/>
          </p:nvSpPr>
          <p:spPr>
            <a:xfrm>
              <a:off x="8909050" y="5638800"/>
              <a:ext cx="215900" cy="123825"/>
            </a:xfrm>
            <a:custGeom>
              <a:avLst/>
              <a:gdLst>
                <a:gd name="connsiteX0" fmla="*/ 0 w 215900"/>
                <a:gd name="connsiteY0" fmla="*/ 0 h 123825"/>
                <a:gd name="connsiteX1" fmla="*/ 85725 w 215900"/>
                <a:gd name="connsiteY1" fmla="*/ 9525 h 123825"/>
                <a:gd name="connsiteX2" fmla="*/ 114300 w 215900"/>
                <a:gd name="connsiteY2" fmla="*/ 57150 h 123825"/>
                <a:gd name="connsiteX3" fmla="*/ 149225 w 215900"/>
                <a:gd name="connsiteY3" fmla="*/ 95250 h 123825"/>
                <a:gd name="connsiteX4" fmla="*/ 215900 w 215900"/>
                <a:gd name="connsiteY4" fmla="*/ 12382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900" h="123825">
                  <a:moveTo>
                    <a:pt x="0" y="0"/>
                  </a:moveTo>
                  <a:cubicBezTo>
                    <a:pt x="33337" y="0"/>
                    <a:pt x="66675" y="0"/>
                    <a:pt x="85725" y="9525"/>
                  </a:cubicBezTo>
                  <a:cubicBezTo>
                    <a:pt x="104775" y="19050"/>
                    <a:pt x="103717" y="42863"/>
                    <a:pt x="114300" y="57150"/>
                  </a:cubicBezTo>
                  <a:cubicBezTo>
                    <a:pt x="124883" y="71438"/>
                    <a:pt x="132292" y="84138"/>
                    <a:pt x="149225" y="95250"/>
                  </a:cubicBezTo>
                  <a:cubicBezTo>
                    <a:pt x="166158" y="106362"/>
                    <a:pt x="191029" y="115093"/>
                    <a:pt x="215900" y="123825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877777" y="5359062"/>
            <a:ext cx="679418" cy="597216"/>
            <a:chOff x="8391525" y="5356225"/>
            <a:chExt cx="593725" cy="596900"/>
          </a:xfrm>
        </p:grpSpPr>
        <p:sp>
          <p:nvSpPr>
            <p:cNvPr id="30" name="Freeform: Shape 29"/>
            <p:cNvSpPr/>
            <p:nvPr/>
          </p:nvSpPr>
          <p:spPr>
            <a:xfrm>
              <a:off x="8391525" y="5356225"/>
              <a:ext cx="533400" cy="596900"/>
            </a:xfrm>
            <a:custGeom>
              <a:avLst/>
              <a:gdLst>
                <a:gd name="connsiteX0" fmla="*/ 0 w 533400"/>
                <a:gd name="connsiteY0" fmla="*/ 0 h 596900"/>
                <a:gd name="connsiteX1" fmla="*/ 34925 w 533400"/>
                <a:gd name="connsiteY1" fmla="*/ 73025 h 596900"/>
                <a:gd name="connsiteX2" fmla="*/ 60325 w 533400"/>
                <a:gd name="connsiteY2" fmla="*/ 92075 h 596900"/>
                <a:gd name="connsiteX3" fmla="*/ 73025 w 533400"/>
                <a:gd name="connsiteY3" fmla="*/ 104775 h 596900"/>
                <a:gd name="connsiteX4" fmla="*/ 92075 w 533400"/>
                <a:gd name="connsiteY4" fmla="*/ 136525 h 596900"/>
                <a:gd name="connsiteX5" fmla="*/ 117475 w 533400"/>
                <a:gd name="connsiteY5" fmla="*/ 142875 h 596900"/>
                <a:gd name="connsiteX6" fmla="*/ 142875 w 533400"/>
                <a:gd name="connsiteY6" fmla="*/ 180975 h 596900"/>
                <a:gd name="connsiteX7" fmla="*/ 139700 w 533400"/>
                <a:gd name="connsiteY7" fmla="*/ 203200 h 596900"/>
                <a:gd name="connsiteX8" fmla="*/ 177800 w 533400"/>
                <a:gd name="connsiteY8" fmla="*/ 212725 h 596900"/>
                <a:gd name="connsiteX9" fmla="*/ 196850 w 533400"/>
                <a:gd name="connsiteY9" fmla="*/ 250825 h 596900"/>
                <a:gd name="connsiteX10" fmla="*/ 238125 w 533400"/>
                <a:gd name="connsiteY10" fmla="*/ 263525 h 596900"/>
                <a:gd name="connsiteX11" fmla="*/ 244475 w 533400"/>
                <a:gd name="connsiteY11" fmla="*/ 269875 h 596900"/>
                <a:gd name="connsiteX12" fmla="*/ 276225 w 533400"/>
                <a:gd name="connsiteY12" fmla="*/ 314325 h 596900"/>
                <a:gd name="connsiteX13" fmla="*/ 342900 w 533400"/>
                <a:gd name="connsiteY13" fmla="*/ 365125 h 596900"/>
                <a:gd name="connsiteX14" fmla="*/ 406400 w 533400"/>
                <a:gd name="connsiteY14" fmla="*/ 412750 h 596900"/>
                <a:gd name="connsiteX15" fmla="*/ 476250 w 533400"/>
                <a:gd name="connsiteY15" fmla="*/ 520700 h 596900"/>
                <a:gd name="connsiteX16" fmla="*/ 533400 w 533400"/>
                <a:gd name="connsiteY16" fmla="*/ 596900 h 596900"/>
                <a:gd name="connsiteX17" fmla="*/ 533400 w 533400"/>
                <a:gd name="connsiteY17" fmla="*/ 596900 h 59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33400" h="596900">
                  <a:moveTo>
                    <a:pt x="0" y="0"/>
                  </a:moveTo>
                  <a:cubicBezTo>
                    <a:pt x="12435" y="28839"/>
                    <a:pt x="24871" y="57679"/>
                    <a:pt x="34925" y="73025"/>
                  </a:cubicBezTo>
                  <a:cubicBezTo>
                    <a:pt x="44979" y="88371"/>
                    <a:pt x="60325" y="92075"/>
                    <a:pt x="60325" y="92075"/>
                  </a:cubicBezTo>
                  <a:cubicBezTo>
                    <a:pt x="66675" y="97367"/>
                    <a:pt x="67733" y="97367"/>
                    <a:pt x="73025" y="104775"/>
                  </a:cubicBezTo>
                  <a:cubicBezTo>
                    <a:pt x="78317" y="112183"/>
                    <a:pt x="84667" y="130175"/>
                    <a:pt x="92075" y="136525"/>
                  </a:cubicBezTo>
                  <a:cubicBezTo>
                    <a:pt x="99483" y="142875"/>
                    <a:pt x="109008" y="135467"/>
                    <a:pt x="117475" y="142875"/>
                  </a:cubicBezTo>
                  <a:cubicBezTo>
                    <a:pt x="125942" y="150283"/>
                    <a:pt x="139171" y="170921"/>
                    <a:pt x="142875" y="180975"/>
                  </a:cubicBezTo>
                  <a:cubicBezTo>
                    <a:pt x="146579" y="191029"/>
                    <a:pt x="133879" y="197908"/>
                    <a:pt x="139700" y="203200"/>
                  </a:cubicBezTo>
                  <a:cubicBezTo>
                    <a:pt x="145521" y="208492"/>
                    <a:pt x="168275" y="204788"/>
                    <a:pt x="177800" y="212725"/>
                  </a:cubicBezTo>
                  <a:cubicBezTo>
                    <a:pt x="187325" y="220662"/>
                    <a:pt x="186796" y="242358"/>
                    <a:pt x="196850" y="250825"/>
                  </a:cubicBezTo>
                  <a:cubicBezTo>
                    <a:pt x="206904" y="259292"/>
                    <a:pt x="238125" y="263525"/>
                    <a:pt x="238125" y="263525"/>
                  </a:cubicBezTo>
                  <a:cubicBezTo>
                    <a:pt x="246063" y="266700"/>
                    <a:pt x="238125" y="261408"/>
                    <a:pt x="244475" y="269875"/>
                  </a:cubicBezTo>
                  <a:cubicBezTo>
                    <a:pt x="250825" y="278342"/>
                    <a:pt x="259821" y="298450"/>
                    <a:pt x="276225" y="314325"/>
                  </a:cubicBezTo>
                  <a:cubicBezTo>
                    <a:pt x="292629" y="330200"/>
                    <a:pt x="342900" y="365125"/>
                    <a:pt x="342900" y="365125"/>
                  </a:cubicBezTo>
                  <a:cubicBezTo>
                    <a:pt x="364596" y="381529"/>
                    <a:pt x="384175" y="386821"/>
                    <a:pt x="406400" y="412750"/>
                  </a:cubicBezTo>
                  <a:cubicBezTo>
                    <a:pt x="428625" y="438679"/>
                    <a:pt x="455083" y="490008"/>
                    <a:pt x="476250" y="520700"/>
                  </a:cubicBezTo>
                  <a:cubicBezTo>
                    <a:pt x="497417" y="551392"/>
                    <a:pt x="533400" y="596900"/>
                    <a:pt x="533400" y="596900"/>
                  </a:cubicBezTo>
                  <a:lnTo>
                    <a:pt x="533400" y="596900"/>
                  </a:lnTo>
                </a:path>
              </a:pathLst>
            </a:cu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Freeform: Shape 30"/>
            <p:cNvSpPr/>
            <p:nvPr/>
          </p:nvSpPr>
          <p:spPr>
            <a:xfrm>
              <a:off x="8829675" y="5807075"/>
              <a:ext cx="155575" cy="123825"/>
            </a:xfrm>
            <a:custGeom>
              <a:avLst/>
              <a:gdLst>
                <a:gd name="connsiteX0" fmla="*/ 155575 w 155575"/>
                <a:gd name="connsiteY0" fmla="*/ 123825 h 123825"/>
                <a:gd name="connsiteX1" fmla="*/ 0 w 155575"/>
                <a:gd name="connsiteY1" fmla="*/ 0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575" h="123825">
                  <a:moveTo>
                    <a:pt x="155575" y="123825"/>
                  </a:moveTo>
                  <a:lnTo>
                    <a:pt x="0" y="0"/>
                  </a:lnTo>
                </a:path>
              </a:pathLst>
            </a:cu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2" name="Freeform: Shape 31"/>
          <p:cNvSpPr/>
          <p:nvPr/>
        </p:nvSpPr>
        <p:spPr>
          <a:xfrm>
            <a:off x="7403639" y="481269"/>
            <a:ext cx="1302519" cy="953004"/>
          </a:xfrm>
          <a:custGeom>
            <a:avLst/>
            <a:gdLst>
              <a:gd name="connsiteX0" fmla="*/ 1138237 w 1138237"/>
              <a:gd name="connsiteY0" fmla="*/ 952500 h 952500"/>
              <a:gd name="connsiteX1" fmla="*/ 1052512 w 1138237"/>
              <a:gd name="connsiteY1" fmla="*/ 938212 h 952500"/>
              <a:gd name="connsiteX2" fmla="*/ 1004887 w 1138237"/>
              <a:gd name="connsiteY2" fmla="*/ 947737 h 952500"/>
              <a:gd name="connsiteX3" fmla="*/ 1009650 w 1138237"/>
              <a:gd name="connsiteY3" fmla="*/ 923925 h 952500"/>
              <a:gd name="connsiteX4" fmla="*/ 957262 w 1138237"/>
              <a:gd name="connsiteY4" fmla="*/ 819150 h 952500"/>
              <a:gd name="connsiteX5" fmla="*/ 923925 w 1138237"/>
              <a:gd name="connsiteY5" fmla="*/ 833437 h 952500"/>
              <a:gd name="connsiteX6" fmla="*/ 852487 w 1138237"/>
              <a:gd name="connsiteY6" fmla="*/ 704850 h 952500"/>
              <a:gd name="connsiteX7" fmla="*/ 847725 w 1138237"/>
              <a:gd name="connsiteY7" fmla="*/ 661987 h 952500"/>
              <a:gd name="connsiteX8" fmla="*/ 785812 w 1138237"/>
              <a:gd name="connsiteY8" fmla="*/ 609600 h 952500"/>
              <a:gd name="connsiteX9" fmla="*/ 747712 w 1138237"/>
              <a:gd name="connsiteY9" fmla="*/ 585787 h 952500"/>
              <a:gd name="connsiteX10" fmla="*/ 690562 w 1138237"/>
              <a:gd name="connsiteY10" fmla="*/ 585787 h 952500"/>
              <a:gd name="connsiteX11" fmla="*/ 642937 w 1138237"/>
              <a:gd name="connsiteY11" fmla="*/ 557212 h 952500"/>
              <a:gd name="connsiteX12" fmla="*/ 633412 w 1138237"/>
              <a:gd name="connsiteY12" fmla="*/ 523875 h 952500"/>
              <a:gd name="connsiteX13" fmla="*/ 619125 w 1138237"/>
              <a:gd name="connsiteY13" fmla="*/ 514350 h 952500"/>
              <a:gd name="connsiteX14" fmla="*/ 604837 w 1138237"/>
              <a:gd name="connsiteY14" fmla="*/ 542925 h 952500"/>
              <a:gd name="connsiteX15" fmla="*/ 600075 w 1138237"/>
              <a:gd name="connsiteY15" fmla="*/ 547687 h 952500"/>
              <a:gd name="connsiteX16" fmla="*/ 581025 w 1138237"/>
              <a:gd name="connsiteY16" fmla="*/ 528637 h 952500"/>
              <a:gd name="connsiteX17" fmla="*/ 571500 w 1138237"/>
              <a:gd name="connsiteY17" fmla="*/ 495300 h 952500"/>
              <a:gd name="connsiteX18" fmla="*/ 547687 w 1138237"/>
              <a:gd name="connsiteY18" fmla="*/ 504825 h 952500"/>
              <a:gd name="connsiteX19" fmla="*/ 438150 w 1138237"/>
              <a:gd name="connsiteY19" fmla="*/ 390525 h 952500"/>
              <a:gd name="connsiteX20" fmla="*/ 433387 w 1138237"/>
              <a:gd name="connsiteY20" fmla="*/ 361950 h 952500"/>
              <a:gd name="connsiteX21" fmla="*/ 404812 w 1138237"/>
              <a:gd name="connsiteY21" fmla="*/ 347662 h 952500"/>
              <a:gd name="connsiteX22" fmla="*/ 0 w 1138237"/>
              <a:gd name="connsiteY22" fmla="*/ 0 h 95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138237" h="952500">
                <a:moveTo>
                  <a:pt x="1138237" y="952500"/>
                </a:moveTo>
                <a:cubicBezTo>
                  <a:pt x="1106487" y="945753"/>
                  <a:pt x="1074737" y="939006"/>
                  <a:pt x="1052512" y="938212"/>
                </a:cubicBezTo>
                <a:cubicBezTo>
                  <a:pt x="1030287" y="937418"/>
                  <a:pt x="1012031" y="950118"/>
                  <a:pt x="1004887" y="947737"/>
                </a:cubicBezTo>
                <a:cubicBezTo>
                  <a:pt x="997743" y="945356"/>
                  <a:pt x="1017587" y="945356"/>
                  <a:pt x="1009650" y="923925"/>
                </a:cubicBezTo>
                <a:cubicBezTo>
                  <a:pt x="1001713" y="902494"/>
                  <a:pt x="971549" y="834231"/>
                  <a:pt x="957262" y="819150"/>
                </a:cubicBezTo>
                <a:cubicBezTo>
                  <a:pt x="942974" y="804069"/>
                  <a:pt x="941387" y="852487"/>
                  <a:pt x="923925" y="833437"/>
                </a:cubicBezTo>
                <a:cubicBezTo>
                  <a:pt x="906463" y="814387"/>
                  <a:pt x="865187" y="733425"/>
                  <a:pt x="852487" y="704850"/>
                </a:cubicBezTo>
                <a:cubicBezTo>
                  <a:pt x="839787" y="676275"/>
                  <a:pt x="858837" y="677862"/>
                  <a:pt x="847725" y="661987"/>
                </a:cubicBezTo>
                <a:cubicBezTo>
                  <a:pt x="836612" y="646112"/>
                  <a:pt x="802481" y="622300"/>
                  <a:pt x="785812" y="609600"/>
                </a:cubicBezTo>
                <a:cubicBezTo>
                  <a:pt x="769143" y="596900"/>
                  <a:pt x="763587" y="589756"/>
                  <a:pt x="747712" y="585787"/>
                </a:cubicBezTo>
                <a:cubicBezTo>
                  <a:pt x="731837" y="581818"/>
                  <a:pt x="708025" y="590550"/>
                  <a:pt x="690562" y="585787"/>
                </a:cubicBezTo>
                <a:cubicBezTo>
                  <a:pt x="673099" y="581024"/>
                  <a:pt x="652462" y="567531"/>
                  <a:pt x="642937" y="557212"/>
                </a:cubicBezTo>
                <a:cubicBezTo>
                  <a:pt x="633412" y="546893"/>
                  <a:pt x="637381" y="531019"/>
                  <a:pt x="633412" y="523875"/>
                </a:cubicBezTo>
                <a:cubicBezTo>
                  <a:pt x="629443" y="516731"/>
                  <a:pt x="623887" y="511175"/>
                  <a:pt x="619125" y="514350"/>
                </a:cubicBezTo>
                <a:cubicBezTo>
                  <a:pt x="614363" y="517525"/>
                  <a:pt x="604837" y="542925"/>
                  <a:pt x="604837" y="542925"/>
                </a:cubicBezTo>
                <a:cubicBezTo>
                  <a:pt x="601662" y="548481"/>
                  <a:pt x="600075" y="547687"/>
                  <a:pt x="600075" y="547687"/>
                </a:cubicBezTo>
                <a:cubicBezTo>
                  <a:pt x="596106" y="545306"/>
                  <a:pt x="585787" y="537368"/>
                  <a:pt x="581025" y="528637"/>
                </a:cubicBezTo>
                <a:cubicBezTo>
                  <a:pt x="576263" y="519906"/>
                  <a:pt x="577056" y="499269"/>
                  <a:pt x="571500" y="495300"/>
                </a:cubicBezTo>
                <a:cubicBezTo>
                  <a:pt x="565944" y="491331"/>
                  <a:pt x="569912" y="522287"/>
                  <a:pt x="547687" y="504825"/>
                </a:cubicBezTo>
                <a:cubicBezTo>
                  <a:pt x="525462" y="487363"/>
                  <a:pt x="457200" y="414337"/>
                  <a:pt x="438150" y="390525"/>
                </a:cubicBezTo>
                <a:cubicBezTo>
                  <a:pt x="419100" y="366713"/>
                  <a:pt x="438943" y="369094"/>
                  <a:pt x="433387" y="361950"/>
                </a:cubicBezTo>
                <a:cubicBezTo>
                  <a:pt x="427831" y="354806"/>
                  <a:pt x="477043" y="407987"/>
                  <a:pt x="404812" y="347662"/>
                </a:cubicBezTo>
                <a:cubicBezTo>
                  <a:pt x="332581" y="287337"/>
                  <a:pt x="166290" y="143668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Freeform: Shape 32"/>
          <p:cNvSpPr/>
          <p:nvPr/>
        </p:nvSpPr>
        <p:spPr>
          <a:xfrm>
            <a:off x="8569911" y="1095956"/>
            <a:ext cx="185296" cy="219191"/>
          </a:xfrm>
          <a:custGeom>
            <a:avLst/>
            <a:gdLst>
              <a:gd name="connsiteX0" fmla="*/ 0 w 161925"/>
              <a:gd name="connsiteY0" fmla="*/ 0 h 219075"/>
              <a:gd name="connsiteX1" fmla="*/ 33337 w 161925"/>
              <a:gd name="connsiteY1" fmla="*/ 80963 h 219075"/>
              <a:gd name="connsiteX2" fmla="*/ 80962 w 161925"/>
              <a:gd name="connsiteY2" fmla="*/ 138113 h 219075"/>
              <a:gd name="connsiteX3" fmla="*/ 90487 w 161925"/>
              <a:gd name="connsiteY3" fmla="*/ 171450 h 219075"/>
              <a:gd name="connsiteX4" fmla="*/ 95250 w 161925"/>
              <a:gd name="connsiteY4" fmla="*/ 185738 h 219075"/>
              <a:gd name="connsiteX5" fmla="*/ 147637 w 161925"/>
              <a:gd name="connsiteY5" fmla="*/ 200025 h 219075"/>
              <a:gd name="connsiteX6" fmla="*/ 161925 w 161925"/>
              <a:gd name="connsiteY6" fmla="*/ 219075 h 219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1925" h="219075">
                <a:moveTo>
                  <a:pt x="0" y="0"/>
                </a:moveTo>
                <a:cubicBezTo>
                  <a:pt x="9921" y="28972"/>
                  <a:pt x="19843" y="57944"/>
                  <a:pt x="33337" y="80963"/>
                </a:cubicBezTo>
                <a:cubicBezTo>
                  <a:pt x="46831" y="103982"/>
                  <a:pt x="71437" y="123032"/>
                  <a:pt x="80962" y="138113"/>
                </a:cubicBezTo>
                <a:cubicBezTo>
                  <a:pt x="90487" y="153194"/>
                  <a:pt x="90487" y="171450"/>
                  <a:pt x="90487" y="171450"/>
                </a:cubicBezTo>
                <a:cubicBezTo>
                  <a:pt x="92868" y="179387"/>
                  <a:pt x="85725" y="180975"/>
                  <a:pt x="95250" y="185738"/>
                </a:cubicBezTo>
                <a:cubicBezTo>
                  <a:pt x="104775" y="190501"/>
                  <a:pt x="147637" y="200025"/>
                  <a:pt x="147637" y="200025"/>
                </a:cubicBezTo>
                <a:cubicBezTo>
                  <a:pt x="158750" y="205581"/>
                  <a:pt x="160337" y="212328"/>
                  <a:pt x="161925" y="219075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TB - 9Slide.vn"/>
          <p:cNvSpPr txBox="1">
            <a:spLocks noChangeAspect="1" noChangeArrowheads="1"/>
          </p:cNvSpPr>
          <p:nvPr/>
        </p:nvSpPr>
        <p:spPr bwMode="auto">
          <a:xfrm>
            <a:off x="183942" y="2546597"/>
            <a:ext cx="2791762" cy="715089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19050" algn="ctr">
            <a:solidFill>
              <a:schemeClr val="accent4">
                <a:lumMod val="60000"/>
                <a:lumOff val="40000"/>
              </a:schemeClr>
            </a:solidFill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sz="3600" b="1" i="0" u="none" strike="noStrike" kern="1200" cap="none" spc="-32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Sông</a:t>
            </a:r>
            <a:r>
              <a:rPr kumimoji="0" lang="en-US" sz="3600" b="1" i="0" u="none" strike="noStrike" kern="1200" cap="none" spc="-320" normalizeH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Thái Bình</a:t>
            </a:r>
            <a:endParaRPr kumimoji="0" lang="en-US" sz="3600" b="1" i="0" u="none" strike="noStrike" kern="1200" cap="none" spc="-32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6" name="M - 9Slide.vn"/>
          <p:cNvSpPr txBox="1">
            <a:spLocks noChangeAspect="1" noChangeArrowheads="1"/>
          </p:cNvSpPr>
          <p:nvPr/>
        </p:nvSpPr>
        <p:spPr bwMode="auto">
          <a:xfrm>
            <a:off x="201209" y="3580444"/>
            <a:ext cx="2791762" cy="715089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19050" algn="ctr">
            <a:solidFill>
              <a:schemeClr val="accent4">
                <a:lumMod val="60000"/>
                <a:lumOff val="40000"/>
              </a:schemeClr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Sông</a:t>
            </a:r>
            <a:r>
              <a:rPr kumimoji="0" lang="en-US" sz="3600" b="1" i="0" u="none" strike="noStrike" kern="1200" cap="none" spc="0" normalizeH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Mã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7" name="C - 9Slide.vn"/>
          <p:cNvSpPr txBox="1">
            <a:spLocks noChangeAspect="1" noChangeArrowheads="1"/>
          </p:cNvSpPr>
          <p:nvPr/>
        </p:nvSpPr>
        <p:spPr bwMode="auto">
          <a:xfrm>
            <a:off x="183942" y="4614291"/>
            <a:ext cx="2791762" cy="715089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19050" algn="ctr">
            <a:solidFill>
              <a:schemeClr val="accent4">
                <a:lumMod val="60000"/>
                <a:lumOff val="40000"/>
              </a:schemeClr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just" defTabSz="3222625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r>
              <a:rPr kumimoji="0" lang="en-US" sz="3600" b="1" i="0" u="none" strike="noStrike" kern="1200" cap="none" spc="0" normalizeH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Cả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DR - 9Slide.vn"/>
          <p:cNvSpPr txBox="1">
            <a:spLocks noChangeAspect="1" noChangeArrowheads="1"/>
          </p:cNvSpPr>
          <p:nvPr/>
        </p:nvSpPr>
        <p:spPr bwMode="auto">
          <a:xfrm>
            <a:off x="122343" y="5648140"/>
            <a:ext cx="2865781" cy="715089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19050" algn="ctr">
            <a:solidFill>
              <a:schemeClr val="accent4">
                <a:lumMod val="60000"/>
                <a:lumOff val="40000"/>
              </a:schemeClr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sz="3600" b="1" i="0" u="none" strike="noStrike" kern="1200" cap="none" spc="-16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Sông</a:t>
            </a:r>
            <a:r>
              <a:rPr kumimoji="0" lang="en-US" sz="3600" b="1" i="0" u="none" strike="noStrike" kern="1200" cap="none" spc="-160" normalizeH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Đà Rằng</a:t>
            </a:r>
            <a:endParaRPr kumimoji="0" lang="en-US" sz="3600" b="1" i="0" u="none" strike="noStrike" kern="1200" cap="none" spc="-16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9" name="HỒNG - 9Slide.vn - 9Slide.vn"/>
          <p:cNvSpPr txBox="1">
            <a:spLocks noChangeAspect="1" noChangeArrowheads="1"/>
          </p:cNvSpPr>
          <p:nvPr/>
        </p:nvSpPr>
        <p:spPr bwMode="auto">
          <a:xfrm>
            <a:off x="183942" y="616419"/>
            <a:ext cx="2791762" cy="646331"/>
          </a:xfrm>
          <a:prstGeom prst="rect">
            <a:avLst/>
          </a:prstGeom>
          <a:solidFill>
            <a:srgbClr val="F9DBA5"/>
          </a:solidFill>
          <a:ln w="38100" algn="ctr">
            <a:solidFill>
              <a:srgbClr val="F9DBA5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Sông Hồng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ĐÀ - 9Slide.vn"/>
          <p:cNvSpPr txBox="1">
            <a:spLocks noChangeAspect="1" noChangeArrowheads="1"/>
          </p:cNvSpPr>
          <p:nvPr/>
        </p:nvSpPr>
        <p:spPr bwMode="auto">
          <a:xfrm>
            <a:off x="183942" y="1581508"/>
            <a:ext cx="2791762" cy="646331"/>
          </a:xfrm>
          <a:prstGeom prst="rect">
            <a:avLst/>
          </a:prstGeom>
          <a:solidFill>
            <a:srgbClr val="F9DBA5"/>
          </a:solidFill>
          <a:ln w="38100" algn="ctr">
            <a:solidFill>
              <a:srgbClr val="F9DBA5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Sông</a:t>
            </a:r>
            <a:r>
              <a:rPr kumimoji="0" lang="en-US" sz="3600" b="1" i="0" u="none" strike="noStrike" kern="1200" cap="none" spc="0" normalizeH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Đà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1" name="T - 9Slide.vn"/>
          <p:cNvSpPr txBox="1">
            <a:spLocks noChangeAspect="1" noChangeArrowheads="1"/>
          </p:cNvSpPr>
          <p:nvPr/>
        </p:nvSpPr>
        <p:spPr bwMode="auto">
          <a:xfrm>
            <a:off x="3164620" y="594012"/>
            <a:ext cx="3060000" cy="715089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19050" algn="ctr">
            <a:solidFill>
              <a:schemeClr val="accent4">
                <a:lumMod val="60000"/>
                <a:lumOff val="40000"/>
              </a:schemeClr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Sông</a:t>
            </a:r>
            <a:r>
              <a:rPr kumimoji="0" lang="en-US" sz="3600" b="1" i="0" u="none" strike="noStrike" kern="1200" cap="none" spc="0" normalizeH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Tiền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H - 9Slide.vn1"/>
          <p:cNvSpPr txBox="1">
            <a:spLocks noChangeAspect="1" noChangeArrowheads="1"/>
          </p:cNvSpPr>
          <p:nvPr/>
        </p:nvSpPr>
        <p:spPr bwMode="auto">
          <a:xfrm>
            <a:off x="3164620" y="1768576"/>
            <a:ext cx="3060000" cy="715089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19050" algn="ctr">
            <a:solidFill>
              <a:schemeClr val="accent4">
                <a:lumMod val="60000"/>
                <a:lumOff val="40000"/>
              </a:schemeClr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just" defTabSz="3222625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r>
              <a:rPr kumimoji="0" lang="en-US" sz="3600" b="1" i="0" u="none" strike="noStrike" kern="1200" cap="none" spc="0" normalizeH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Hậu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DN - 9Slide.vn"/>
          <p:cNvSpPr txBox="1">
            <a:spLocks noChangeAspect="1" noChangeArrowheads="1"/>
          </p:cNvSpPr>
          <p:nvPr/>
        </p:nvSpPr>
        <p:spPr bwMode="auto">
          <a:xfrm>
            <a:off x="3164620" y="2943140"/>
            <a:ext cx="3060000" cy="715089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19050" algn="ctr">
            <a:solidFill>
              <a:schemeClr val="accent4">
                <a:lumMod val="60000"/>
                <a:lumOff val="40000"/>
              </a:schemeClr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sz="3600" b="1" i="0" u="none" strike="noStrike" kern="1200" cap="none" spc="-16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Sông</a:t>
            </a:r>
            <a:r>
              <a:rPr kumimoji="0" lang="en-US" sz="3600" b="1" i="0" u="none" strike="noStrike" kern="1200" cap="none" spc="-160" normalizeH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Đồng Nai</a:t>
            </a:r>
            <a:endParaRPr kumimoji="0" lang="en-US" sz="3600" b="1" i="0" u="none" strike="noStrike" kern="1200" cap="none" spc="-16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4" name="G - 9Slide.vn"/>
          <p:cNvSpPr txBox="1">
            <a:spLocks noChangeAspect="1" noChangeArrowheads="1"/>
          </p:cNvSpPr>
          <p:nvPr/>
        </p:nvSpPr>
        <p:spPr bwMode="auto">
          <a:xfrm>
            <a:off x="3182343" y="4117703"/>
            <a:ext cx="3060000" cy="715089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19050" algn="ctr">
            <a:solidFill>
              <a:schemeClr val="accent4">
                <a:lumMod val="60000"/>
                <a:lumOff val="40000"/>
              </a:schemeClr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just" defTabSz="3222625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r>
              <a:rPr kumimoji="0" lang="en-US" sz="3600" b="1" i="0" u="none" strike="noStrike" kern="1200" cap="none" spc="0" normalizeH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Gianh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Thu bồn - 9Slide.vn"/>
          <p:cNvSpPr txBox="1">
            <a:spLocks noChangeAspect="1" noChangeArrowheads="1"/>
          </p:cNvSpPr>
          <p:nvPr/>
        </p:nvSpPr>
        <p:spPr bwMode="auto">
          <a:xfrm>
            <a:off x="3147987" y="5292266"/>
            <a:ext cx="3060000" cy="715089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19050" algn="ctr">
            <a:solidFill>
              <a:schemeClr val="accent4">
                <a:lumMod val="60000"/>
                <a:lumOff val="40000"/>
              </a:schemeClr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Sông</a:t>
            </a:r>
            <a:r>
              <a:rPr kumimoji="0" lang="en-US" sz="3600" b="1" i="0" u="none" strike="noStrike" kern="1200" cap="none" spc="0" normalizeH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Thu Bồn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46" name="5 Second Countdown Intro video   YouTub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 rotWithShape="1">
          <a:blip r:embed="rId4"/>
          <a:srcRect l="33582" t="19073" r="33194" b="21307"/>
          <a:stretch>
            <a:fillRect/>
          </a:stretch>
        </p:blipFill>
        <p:spPr>
          <a:xfrm>
            <a:off x="10906840" y="91806"/>
            <a:ext cx="1212011" cy="12233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5" name="TextBox 34"/>
          <p:cNvSpPr txBox="1"/>
          <p:nvPr/>
        </p:nvSpPr>
        <p:spPr>
          <a:xfrm>
            <a:off x="-2590870" y="868467"/>
            <a:ext cx="2438469" cy="3877985"/>
          </a:xfrm>
          <a:prstGeom prst="rect">
            <a:avLst/>
          </a:prstGeom>
          <a:solidFill>
            <a:schemeClr val="accent2"/>
          </a:solidFill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3600">
                <a:latin typeface="Times New Roman" panose="02020603050405020304" pitchFamily="18" charset="0"/>
                <a:cs typeface="Times New Roman" panose="02020603050405020304" pitchFamily="18" charset="0"/>
              </a:rPr>
              <a:t>Khi chơi, HS nêu 1 địa danh =&gt; bấm đồng hồ=&gt; bấm vào shape địa danh.</a:t>
            </a:r>
            <a:endParaRPr lang="en-US" sz="3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5061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>
                      <p:stCondLst>
                        <p:cond delay="0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89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0" fill="hold">
                      <p:stCondLst>
                        <p:cond delay="0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3" dur="1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video>
              <p:cMediaNode vol="80000">
                <p:cTn id="194" fill="hold" display="0">
                  <p:stCondLst>
                    <p:cond delay="indefinite"/>
                  </p:stCondLst>
                </p:cTn>
                <p:tgtEl>
                  <p:spTgt spid="46"/>
                </p:tgtEl>
              </p:cMediaNode>
            </p:video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32" grpId="0" animBg="1"/>
      <p:bldP spid="33" grpId="0" animBg="1"/>
      <p:bldP spid="34" grpId="0" animBg="1"/>
      <p:bldP spid="34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34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1999" cy="69342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-533400" y="6312368"/>
            <a:ext cx="83031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Dãy núi Hoàng Liên Sơn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6200000">
            <a:off x="4422856" y="-2346363"/>
            <a:ext cx="923290" cy="8543925"/>
          </a:xfrm>
        </p:spPr>
        <p:txBody>
          <a:bodyPr/>
          <a:lstStyle/>
          <a:p>
            <a:r>
              <a:rPr lang="en-US" sz="6000">
                <a:solidFill>
                  <a:srgbClr val="9F5901"/>
                </a:solidFill>
                <a:latin typeface="Times New Roman" panose="02020603050405020304" pitchFamily="18" charset="0"/>
                <a:ea typeface="字魂108号-新潮卡通体" panose="00000500000000000000" pitchFamily="2" charset="-122"/>
                <a:cs typeface="Times New Roman" panose="02020603050405020304" pitchFamily="18" charset="0"/>
              </a:rPr>
              <a:t>ĐẶC ĐIỂM TỰ NHIÊN</a:t>
            </a:r>
            <a:endParaRPr lang="en-US" sz="6000">
              <a:solidFill>
                <a:srgbClr val="9F5901"/>
              </a:solidFill>
              <a:latin typeface="Times New Roman" panose="02020603050405020304" pitchFamily="18" charset="0"/>
              <a:ea typeface="字魂108号-新潮卡通体" panose="000005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 rot="16200000">
            <a:off x="5425440" y="-220345"/>
            <a:ext cx="830580" cy="2445385"/>
          </a:xfrm>
        </p:spPr>
        <p:txBody>
          <a:bodyPr wrap="square"/>
          <a:lstStyle/>
          <a:p>
            <a:r>
              <a:rPr lang="en-US" sz="6000">
                <a:solidFill>
                  <a:srgbClr val="9F5901"/>
                </a:solidFill>
                <a:latin typeface="Times New Roman" panose="02020603050405020304" pitchFamily="18" charset="0"/>
                <a:ea typeface="字魂108号-新潮卡通体" panose="00000500000000000000" pitchFamily="2" charset="-122"/>
                <a:cs typeface="Times New Roman" panose="02020603050405020304" pitchFamily="18" charset="0"/>
              </a:rPr>
              <a:t>2.</a:t>
            </a:r>
            <a:endParaRPr lang="en-US" sz="6000">
              <a:solidFill>
                <a:srgbClr val="9F5901"/>
              </a:solidFill>
              <a:latin typeface="Times New Roman" panose="02020603050405020304" pitchFamily="18" charset="0"/>
              <a:ea typeface="字魂108号-新潮卡通体" panose="00000500000000000000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 rot="20798715">
            <a:off x="12980499" y="-1898508"/>
            <a:ext cx="2389624" cy="1828800"/>
            <a:chOff x="-6557034" y="4459518"/>
            <a:chExt cx="12879718" cy="9856963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1148" b="96885" l="2000" r="96333">
                          <a14:foregroundMark x1="2333" y1="23279" x2="4000" y2="69508"/>
                          <a14:foregroundMark x1="31444" y1="2787" x2="34222" y2="10820"/>
                          <a14:foregroundMark x1="34222" y1="10820" x2="36000" y2="34754"/>
                          <a14:foregroundMark x1="31444" y1="2787" x2="36738" y2="19825"/>
                          <a14:foregroundMark x1="31444" y1="1311" x2="35222" y2="7705"/>
                          <a14:foregroundMark x1="35222" y1="7705" x2="37222" y2="18197"/>
                          <a14:foregroundMark x1="32811" y1="2520" x2="33889" y2="6066"/>
                          <a14:foregroundMark x1="39222" y1="50984" x2="68333" y2="97049"/>
                          <a14:foregroundMark x1="68333" y1="97049" x2="69889" y2="80656"/>
                          <a14:foregroundMark x1="69889" y1="80656" x2="56222" y2="54426"/>
                          <a14:foregroundMark x1="56222" y1="54426" x2="50111" y2="48197"/>
                          <a14:foregroundMark x1="50111" y1="48197" x2="50111" y2="48197"/>
                          <a14:foregroundMark x1="91111" y1="23443" x2="96333" y2="52787"/>
                          <a14:foregroundMark x1="90444" y1="25738" x2="88556" y2="38525"/>
                          <a14:foregroundMark x1="88556" y1="38525" x2="88556" y2="38525"/>
                          <a14:backgroundMark x1="33667" y1="2131" x2="32333" y2="328"/>
                          <a14:backgroundMark x1="37778" y1="19672" x2="38000" y2="2295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6557034" y="5501287"/>
              <a:ext cx="12879718" cy="8729586"/>
            </a:xfrm>
            <a:prstGeom prst="rect">
              <a:avLst/>
            </a:prstGeom>
          </p:spPr>
        </p:pic>
        <p:grpSp>
          <p:nvGrpSpPr>
            <p:cNvPr id="6" name="Group 5"/>
            <p:cNvGrpSpPr/>
            <p:nvPr/>
          </p:nvGrpSpPr>
          <p:grpSpPr>
            <a:xfrm>
              <a:off x="-6557034" y="4459518"/>
              <a:ext cx="12879718" cy="9856963"/>
              <a:chOff x="7734422" y="3779597"/>
              <a:chExt cx="12879718" cy="9856963"/>
            </a:xfrm>
          </p:grpSpPr>
          <p:pic>
            <p:nvPicPr>
              <p:cNvPr id="7" name="Picture 6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974810" y="4227053"/>
                <a:ext cx="3631941" cy="6858000"/>
              </a:xfrm>
              <a:prstGeom prst="rect">
                <a:avLst/>
              </a:prstGeom>
            </p:spPr>
          </p:pic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2790780" y="3779597"/>
                <a:ext cx="4135158" cy="6858000"/>
              </a:xfrm>
              <a:prstGeom prst="rect">
                <a:avLst/>
              </a:prstGeom>
            </p:spPr>
          </p:pic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ackgroundRemoval t="1148" b="96885" l="2000" r="96333">
                            <a14:foregroundMark x1="2333" y1="23279" x2="4000" y2="69508"/>
                            <a14:foregroundMark x1="31444" y1="2787" x2="34222" y2="10820"/>
                            <a14:foregroundMark x1="34222" y1="10820" x2="36000" y2="34754"/>
                            <a14:foregroundMark x1="31444" y1="2787" x2="36738" y2="19825"/>
                            <a14:foregroundMark x1="31444" y1="1311" x2="35222" y2="7705"/>
                            <a14:foregroundMark x1="35222" y1="7705" x2="37222" y2="18197"/>
                            <a14:foregroundMark x1="32811" y1="2520" x2="33889" y2="6066"/>
                            <a14:foregroundMark x1="39222" y1="50984" x2="68333" y2="97049"/>
                            <a14:foregroundMark x1="68333" y1="97049" x2="69889" y2="80656"/>
                            <a14:foregroundMark x1="69889" y1="80656" x2="56222" y2="54426"/>
                            <a14:foregroundMark x1="56222" y1="54426" x2="50111" y2="48197"/>
                            <a14:foregroundMark x1="50111" y1="48197" x2="50111" y2="48197"/>
                            <a14:foregroundMark x1="91111" y1="23443" x2="96333" y2="52787"/>
                            <a14:foregroundMark x1="90444" y1="25738" x2="88556" y2="38525"/>
                            <a14:foregroundMark x1="88556" y1="38525" x2="88556" y2="38525"/>
                            <a14:backgroundMark x1="33667" y1="2131" x2="32333" y2="328"/>
                            <a14:backgroundMark x1="37778" y1="19672" x2="38000" y2="22951"/>
                            <a14:backgroundMark x1="38111" y1="30820" x2="39778" y2="37049"/>
                            <a14:backgroundMark x1="39778" y1="37049" x2="47111" y2="38361"/>
                            <a14:backgroundMark x1="47111" y1="38361" x2="56000" y2="37705"/>
                            <a14:backgroundMark x1="56000" y1="37705" x2="65333" y2="30492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734422" y="4906974"/>
                <a:ext cx="12879718" cy="8729586"/>
              </a:xfrm>
              <a:prstGeom prst="rect">
                <a:avLst/>
              </a:prstGeom>
            </p:spPr>
          </p:pic>
        </p:grpSp>
      </p:grpSp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16" y="3699046"/>
            <a:ext cx="1904750" cy="315895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01278" y="3699045"/>
            <a:ext cx="1672957" cy="315895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820" b="98361" l="3222" r="98778">
                        <a14:foregroundMark x1="32278" y1="5396" x2="35222" y2="38197"/>
                        <a14:foregroundMark x1="89556" y1="22459" x2="94889" y2="51148"/>
                        <a14:foregroundMark x1="53111" y1="83770" x2="65000" y2="92623"/>
                        <a14:foregroundMark x1="65000" y1="92623" x2="72111" y2="92623"/>
                        <a14:foregroundMark x1="72111" y1="92623" x2="72778" y2="92295"/>
                        <a14:foregroundMark x1="98556" y1="46721" x2="98778" y2="51475"/>
                        <a14:foregroundMark x1="67667" y1="98361" x2="76222" y2="98361"/>
                        <a14:foregroundMark x1="5159" y1="40589" x2="6191" y2="51309"/>
                        <a14:foregroundMark x1="3444" y1="22787" x2="4873" y2="37626"/>
                        <a14:foregroundMark x1="3717" y1="53336" x2="4111" y2="70328"/>
                        <a14:foregroundMark x1="3682" y1="51803" x2="3704" y2="52743"/>
                        <a14:foregroundMark x1="3667" y1="51148" x2="3682" y2="51803"/>
                        <a14:foregroundMark x1="32047" y1="2569" x2="34778" y2="18689"/>
                        <a14:foregroundMark x1="36222" y1="12623" x2="33444" y2="4262"/>
                        <a14:foregroundMark x1="33444" y1="4262" x2="31111" y2="820"/>
                        <a14:foregroundMark x1="33556" y1="4426" x2="31667" y2="1148"/>
                        <a14:foregroundMark x1="31556" y1="820" x2="31556" y2="820"/>
                        <a14:backgroundMark x1="5333" y1="51803" x2="5333" y2="51803"/>
                        <a14:backgroundMark x1="5333" y1="51803" x2="6889" y2="57377"/>
                        <a14:backgroundMark x1="6000" y1="38525" x2="5333" y2="40164"/>
                        <a14:backgroundMark x1="5778" y1="38197" x2="5333" y2="40656"/>
                        <a14:backgroundMark x1="34333" y1="820" x2="33825" y2="1570"/>
                        <a14:backgroundMark x1="36111" y1="3934" x2="34160" y2="3551"/>
                        <a14:backgroundMark x1="32508" y1="820" x2="31882" y2="479"/>
                        <a14:backgroundMark x1="33111" y1="1148" x2="32508" y2="8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703" y="5017415"/>
            <a:ext cx="2682976" cy="18184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2 0.0081 L -0.00312 0.0081 C -0.00716 0.01042 -0.0112 0.01181 -0.0151 0.01458 C -0.0194 0.01759 -0.022 0.02292 -0.02578 0.02732 C -0.02891 0.03102 -0.03203 0.03449 -0.03529 0.03773 C -0.03763 0.04028 -0.04023 0.04167 -0.04245 0.04421 C -0.04505 0.04722 -0.047 0.05185 -0.04961 0.05486 C -0.05221 0.05764 -0.05534 0.05857 -0.05794 0.06111 C -0.0612 0.06435 -0.06419 0.06875 -0.06745 0.07176 C -0.06966 0.07361 -0.07227 0.07431 -0.07461 0.07593 C -0.07825 0.07847 -0.08177 0.08148 -0.08529 0.08449 C -0.11029 0.10533 -0.08464 0.0838 -0.10794 0.10764 C -0.11732 0.11736 -0.12695 0.12616 -0.13659 0.13519 C -0.14245 0.14097 -0.14883 0.14514 -0.15443 0.15185 L -0.17578 0.17732 C -0.17891 0.18102 -0.18229 0.18403 -0.18529 0.18796 C -0.19271 0.19699 -0.19909 0.20579 -0.20677 0.2132 C -0.21315 0.21968 -0.21016 0.21574 -0.21745 0.22176 C -0.21992 0.22361 -0.22227 0.2257 -0.22461 0.22801 C -0.24818 0.25093 -0.25156 0.25602 -0.27109 0.27246 C -0.27539 0.27616 -0.27969 0.27986 -0.28411 0.2831 C -0.28815 0.28588 -0.29219 0.28843 -0.29609 0.29167 C -0.30247 0.29676 -0.30859 0.30347 -0.3151 0.30857 C -0.31771 0.31065 -0.3207 0.31111 -0.32344 0.31273 C -0.32708 0.31482 -0.33047 0.31736 -0.33411 0.31898 C -0.34714 0.32523 -0.36068 0.32847 -0.37344 0.33611 C -0.38424 0.34236 -0.38711 0.34491 -0.39727 0.34861 C -0.41172 0.35417 -0.39648 0.34699 -0.41393 0.35301 C -0.41914 0.35463 -0.42422 0.35718 -0.42943 0.35926 C -0.44727 0.35857 -0.4651 0.35972 -0.48294 0.35718 C -0.48568 0.35671 -0.48763 0.35232 -0.4901 0.35093 C -0.49206 0.34954 -0.49401 0.34931 -0.49609 0.34861 C -0.49805 0.34653 -0.50013 0.34491 -0.50195 0.34236 C -0.50339 0.34051 -0.50443 0.3382 -0.5056 0.33611 C -0.51055 0.32593 -0.51081 0.325 -0.51393 0.31273 C -0.51484 0.30926 -0.51562 0.30579 -0.51628 0.30208 C -0.51771 0.2956 -0.51914 0.28796 -0.51992 0.28102 C -0.52031 0.27685 -0.52057 0.27246 -0.52109 0.26829 C -0.52135 0.26482 -0.52187 0.26111 -0.52227 0.25764 C -0.52148 0.24421 -0.52174 0.23056 -0.51992 0.21759 C -0.51888 0.21065 -0.51172 0.20255 -0.50911 0.19838 C -0.50742 0.19583 -0.50625 0.19236 -0.50443 0.19005 C -0.49727 0.18079 -0.49727 0.18195 -0.4901 0.1794 C -0.48737 0.17732 -0.48437 0.1757 -0.48177 0.17315 C -0.48008 0.1713 -0.47878 0.16806 -0.47695 0.16667 C -0.47266 0.1632 -0.46628 0.16181 -0.46159 0.16042 C -0.45833 0.15833 -0.45521 0.15579 -0.45195 0.15394 C -0.45013 0.15301 -0.44805 0.15278 -0.44609 0.15185 C -0.44323 0.1507 -0.44049 0.14908 -0.43776 0.14769 L -0.36992 0.14977 C -0.36602 0.15023 -0.36289 0.15602 -0.35911 0.15833 C -0.35612 0.16019 -0.35286 0.16111 -0.34961 0.1625 C -0.34648 0.16667 -0.34336 0.17107 -0.3401 0.17523 C -0.33776 0.17801 -0.33516 0.18056 -0.33294 0.18357 C -0.32969 0.1882 -0.32656 0.19329 -0.32344 0.19838 C -0.32214 0.20046 -0.32083 0.20232 -0.31992 0.20486 C -0.31797 0.20949 -0.31654 0.21458 -0.3151 0.21968 C -0.31263 0.22824 -0.3099 0.24236 -0.30794 0.25139 C -0.30443 0.29607 -0.30365 0.29792 -0.31159 0.37199 C -0.31302 0.38565 -0.32331 0.40463 -0.32943 0.41435 C -0.33906 0.4294 -0.34648 0.43958 -0.35794 0.45023 C -0.37682 0.46783 -0.39557 0.48588 -0.4151 0.50116 C -0.43854 0.51945 -0.4612 0.54121 -0.48529 0.55602 C -0.49687 0.5632 -0.50859 0.56898 -0.51992 0.57732 C -0.53086 0.58519 -0.54089 0.59722 -0.55195 0.60486 C -0.56354 0.61273 -0.57591 0.61667 -0.58776 0.62384 C -0.6125 0.63866 -0.63633 0.6581 -0.66159 0.67037 L -0.73529 0.70625 C -0.74883 0.71273 -0.7625 0.71806 -0.77578 0.72546 C -0.78854 0.73241 -0.8013 0.73889 -0.81393 0.74653 C -0.82318 0.75232 -0.83203 0.75996 -0.84128 0.76551 C -0.8901 0.79537 -0.88307 0.79144 -0.91745 0.80579 C -0.94661 0.83403 -0.91406 0.80347 -0.94492 0.82917 C -0.95208 0.83519 -0.95872 0.84375 -0.96628 0.84815 L -0.97695 0.8544 L -0.9806 0.85648 C -0.98529 0.86227 -0.98724 0.86482 -0.99362 0.86921 C -0.99714 0.87176 -0.99883 0.8713 -1.00195 0.8713 L -1.00195 0.8713 " pathEditMode="relative" ptsTypes="AAAAAAAAAAAAAAAAAAAAAAAAAAAAAAAAAAAAAAAAAAAAAAAAAAAAAAAAAAAAAAAAAAAAAAAAAAAAAAA">
                                      <p:cBhvr>
                                        <p:cTn id="6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07407E-6 L 0.25 4.07407E-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07407E-6 L 0.25 4.07407E-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3"/>
          <p:cNvGraphicFramePr>
            <a:graphicFrameLocks noGrp="1"/>
          </p:cNvGraphicFramePr>
          <p:nvPr/>
        </p:nvGraphicFramePr>
        <p:xfrm>
          <a:off x="516000" y="1364782"/>
          <a:ext cx="11160000" cy="5483386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5580000"/>
                <a:gridCol w="5580000"/>
              </a:tblGrid>
              <a:tr h="947386"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 yếu tố tự nhiên</a:t>
                      </a:r>
                      <a:endParaRPr lang="en-US" sz="36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Đặc điểm chính</a:t>
                      </a:r>
                      <a:endParaRPr lang="en-US" sz="36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6000">
                <a:tc>
                  <a:txBody>
                    <a:bodyPr/>
                    <a:lstStyle/>
                    <a:p>
                      <a:endParaRPr 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0000">
                <a:tc>
                  <a:txBody>
                    <a:bodyPr/>
                    <a:lstStyle/>
                    <a:p>
                      <a:endParaRPr 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0000">
                <a:tc>
                  <a:txBody>
                    <a:bodyPr/>
                    <a:lstStyle/>
                    <a:p>
                      <a:endParaRPr 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0000">
                <a:tc>
                  <a:txBody>
                    <a:bodyPr/>
                    <a:lstStyle/>
                    <a:p>
                      <a:endParaRPr 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0000">
                <a:tc>
                  <a:txBody>
                    <a:bodyPr/>
                    <a:lstStyle/>
                    <a:p>
                      <a:endParaRPr 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905000" y="2488275"/>
            <a:ext cx="220980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Địa hình</a:t>
            </a:r>
            <a:endParaRPr kumimoji="0" lang="en-US" sz="4000" b="1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05000" y="3376294"/>
            <a:ext cx="220980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Khí hậu</a:t>
            </a:r>
            <a:endParaRPr kumimoji="0" lang="en-US" sz="4000" b="1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05000" y="4264313"/>
            <a:ext cx="220980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Sông ngòi</a:t>
            </a:r>
            <a:endParaRPr kumimoji="0" lang="en-US" sz="4000" b="1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05000" y="5152332"/>
            <a:ext cx="220980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Đất</a:t>
            </a:r>
            <a:endParaRPr kumimoji="0" lang="en-US" sz="4000" b="1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05000" y="6040352"/>
            <a:ext cx="220980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Rừng</a:t>
            </a:r>
            <a:endParaRPr kumimoji="0" lang="en-US" sz="4000" b="1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77100" y="662274"/>
            <a:ext cx="10837800" cy="6769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4400" b="1">
                <a:solidFill>
                  <a:srgbClr val="99560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 thành bảng sau:</a:t>
            </a:r>
            <a:endParaRPr lang="en-US" sz="4400" b="1">
              <a:solidFill>
                <a:srgbClr val="99560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00" y="5152332"/>
            <a:ext cx="1272484" cy="211036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909" y="5152332"/>
            <a:ext cx="1117632" cy="21103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3"/>
          <p:cNvGraphicFramePr>
            <a:graphicFrameLocks noGrp="1"/>
          </p:cNvGraphicFramePr>
          <p:nvPr/>
        </p:nvGraphicFramePr>
        <p:xfrm>
          <a:off x="334200" y="152400"/>
          <a:ext cx="11523600" cy="6746533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4542600"/>
                <a:gridCol w="6981000"/>
              </a:tblGrid>
              <a:tr h="838200"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 yếu tố tự nhiên</a:t>
                      </a:r>
                      <a:endParaRPr lang="en-US" sz="36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Đặc điểm chính</a:t>
                      </a:r>
                      <a:endParaRPr lang="en-US" sz="36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6421">
                <a:tc>
                  <a:txBody>
                    <a:bodyPr/>
                    <a:lstStyle/>
                    <a:p>
                      <a:endParaRPr 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5371">
                <a:tc>
                  <a:txBody>
                    <a:bodyPr/>
                    <a:lstStyle/>
                    <a:p>
                      <a:endParaRPr 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2008">
                <a:tc>
                  <a:txBody>
                    <a:bodyPr/>
                    <a:lstStyle/>
                    <a:p>
                      <a:endParaRPr 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8047">
                <a:tc>
                  <a:txBody>
                    <a:bodyPr/>
                    <a:lstStyle/>
                    <a:p>
                      <a:endParaRPr 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6486">
                <a:tc>
                  <a:txBody>
                    <a:bodyPr/>
                    <a:lstStyle/>
                    <a:p>
                      <a:endParaRPr 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105400" y="1008766"/>
            <a:ext cx="6596926" cy="103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3/4 diện tích là đồi núi.   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1/4 diện tích là đồng bằng.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01355" y="1238975"/>
            <a:ext cx="220980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Địa hình</a:t>
            </a:r>
            <a:endParaRPr kumimoji="0" lang="en-US" sz="4000" b="1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04984" y="2518997"/>
            <a:ext cx="220980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Khí hậu</a:t>
            </a:r>
            <a:endParaRPr kumimoji="0" lang="en-US" sz="4000" b="1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14056" y="3894286"/>
            <a:ext cx="220980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Sông ngòi</a:t>
            </a:r>
            <a:endParaRPr kumimoji="0" lang="en-US" sz="4000" b="1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46713" y="4885594"/>
            <a:ext cx="220980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Đất</a:t>
            </a:r>
            <a:endParaRPr kumimoji="0" lang="en-US" sz="4000" b="1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14056" y="5981210"/>
            <a:ext cx="220980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Rừng</a:t>
            </a:r>
            <a:endParaRPr kumimoji="0" lang="en-US" sz="4000" b="1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05400" y="2226498"/>
            <a:ext cx="6596924" cy="13315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Nước ta có khí hậu nhiệt đới gió mùa: nhiệt độ cao, gió và mưa thay đổi theo mùa.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05400" y="3613513"/>
            <a:ext cx="6596926" cy="1076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Nước ta có mạng lưới sông ngòi dày đặc nhưng ít sông lớn.</a:t>
            </a:r>
            <a:endParaRPr kumimoji="0" lang="en-US" altLang="en-US" sz="3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105400" y="4838464"/>
            <a:ext cx="6596926" cy="779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5D9CEC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Có nhiều loại đất, chiếm diện tích lớn hơn cả là đất Fe-ra-lit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05400" y="5994739"/>
            <a:ext cx="6596925" cy="779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5D9CEC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Chủ yếu là rừng rậm nhiệt đới và rừ̀ng ngập mặn.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00" y="5269558"/>
            <a:ext cx="1201800" cy="1993139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6968" y="81509"/>
            <a:ext cx="1117632" cy="21103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  <p:bldP spid="14" grpId="0"/>
      <p:bldP spid="16" grpId="0"/>
      <p:bldP spid="15" grpId="0"/>
      <p:bldP spid="17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1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1"/>
            <a:ext cx="10698480" cy="2754344"/>
          </a:xfrm>
          <a:prstGeom prst="rect">
            <a:avLst/>
          </a:prstGeom>
        </p:spPr>
      </p:pic>
      <p:pic>
        <p:nvPicPr>
          <p:cNvPr id="58" name="图片 26" descr="图片包含 鲜花, 植物&#10;&#10;描述已自动生成"/>
          <p:cNvPicPr>
            <a:picLocks noChangeAspect="1"/>
          </p:cNvPicPr>
          <p:nvPr/>
        </p:nvPicPr>
        <p:blipFill rotWithShape="1"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29"/>
          <a:stretch>
            <a:fillRect/>
          </a:stretch>
        </p:blipFill>
        <p:spPr>
          <a:xfrm>
            <a:off x="8013470" y="-323"/>
            <a:ext cx="4178530" cy="5866626"/>
          </a:xfrm>
          <a:prstGeom prst="rect">
            <a:avLst/>
          </a:prstGeom>
        </p:spPr>
      </p:pic>
      <p:pic>
        <p:nvPicPr>
          <p:cNvPr id="59" name="图片 9" descr="图片包含 鲜花, 植物&#10;&#10;描述已自动生成"/>
          <p:cNvPicPr>
            <a:picLocks noChangeAspect="1"/>
          </p:cNvPicPr>
          <p:nvPr/>
        </p:nvPicPr>
        <p:blipFill rotWithShape="1"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72" r="65729"/>
          <a:stretch>
            <a:fillRect/>
          </a:stretch>
        </p:blipFill>
        <p:spPr>
          <a:xfrm>
            <a:off x="0" y="1714500"/>
            <a:ext cx="3441412" cy="4151803"/>
          </a:xfrm>
          <a:prstGeom prst="rect">
            <a:avLst/>
          </a:prstGeom>
        </p:spPr>
      </p:pic>
      <p:pic>
        <p:nvPicPr>
          <p:cNvPr id="60" name="图片 6"/>
          <p:cNvPicPr>
            <a:picLocks noChangeAspect="1"/>
          </p:cNvPicPr>
          <p:nvPr/>
        </p:nvPicPr>
        <p:blipFill rotWithShape="1"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67"/>
          <a:stretch>
            <a:fillRect/>
          </a:stretch>
        </p:blipFill>
        <p:spPr>
          <a:xfrm>
            <a:off x="0" y="4057763"/>
            <a:ext cx="12192000" cy="2800237"/>
          </a:xfrm>
          <a:prstGeom prst="rect">
            <a:avLst/>
          </a:prstGeom>
        </p:spPr>
      </p:pic>
      <p:pic>
        <p:nvPicPr>
          <p:cNvPr id="61" name="图片 4"/>
          <p:cNvPicPr>
            <a:picLocks noChangeAspect="1"/>
          </p:cNvPicPr>
          <p:nvPr/>
        </p:nvPicPr>
        <p:blipFill>
          <a:blip r:embed="rId4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84624"/>
            <a:ext cx="12192000" cy="1773053"/>
          </a:xfrm>
          <a:prstGeom prst="rect">
            <a:avLst/>
          </a:prstGeom>
        </p:spPr>
      </p:pic>
      <p:graphicFrame>
        <p:nvGraphicFramePr>
          <p:cNvPr id="25" name="Table 24"/>
          <p:cNvGraphicFramePr>
            <a:graphicFrameLocks noGrp="1" noChangeAspect="1"/>
          </p:cNvGraphicFramePr>
          <p:nvPr/>
        </p:nvGraphicFramePr>
        <p:xfrm>
          <a:off x="3124200" y="2286000"/>
          <a:ext cx="5522024" cy="630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0253"/>
                <a:gridCol w="690253"/>
                <a:gridCol w="690253"/>
                <a:gridCol w="690253"/>
                <a:gridCol w="690253"/>
                <a:gridCol w="690253"/>
                <a:gridCol w="690253"/>
                <a:gridCol w="690253"/>
              </a:tblGrid>
              <a:tr h="591724">
                <a:tc>
                  <a:txBody>
                    <a:bodyPr/>
                    <a:lstStyle/>
                    <a:p>
                      <a:pPr algn="ctr"/>
                      <a:r>
                        <a:rPr lang="en-US" sz="32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</a:t>
                      </a:r>
                      <a:endParaRPr lang="en-US" sz="3200">
                        <a:solidFill>
                          <a:srgbClr val="00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H</a:t>
                      </a:r>
                      <a:endParaRPr lang="en-US" sz="3200">
                        <a:solidFill>
                          <a:srgbClr val="00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</a:t>
                      </a:r>
                      <a:endParaRPr lang="en-US" sz="3200">
                        <a:solidFill>
                          <a:srgbClr val="00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Ệ</a:t>
                      </a:r>
                      <a:endParaRPr lang="en-US" sz="320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7303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</a:t>
                      </a:r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Đ</a:t>
                      </a:r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Ớ</a:t>
                      </a:r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</a:t>
                      </a:r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 noChangeAspect="1"/>
          </p:cNvGraphicFramePr>
          <p:nvPr/>
        </p:nvGraphicFramePr>
        <p:xfrm>
          <a:off x="3124200" y="2286000"/>
          <a:ext cx="5522024" cy="630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0253"/>
                <a:gridCol w="690253"/>
                <a:gridCol w="690253"/>
                <a:gridCol w="690253"/>
                <a:gridCol w="690253"/>
                <a:gridCol w="690253"/>
                <a:gridCol w="690253"/>
                <a:gridCol w="690253"/>
              </a:tblGrid>
              <a:tr h="591724">
                <a:tc>
                  <a:txBody>
                    <a:bodyPr/>
                    <a:lstStyle/>
                    <a:p>
                      <a:pPr algn="ctr"/>
                      <a:endParaRPr lang="en-US" sz="3200">
                        <a:solidFill>
                          <a:srgbClr val="FFFF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7303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" name="Table 25"/>
          <p:cNvGraphicFramePr>
            <a:graphicFrameLocks noGrp="1" noChangeAspect="1"/>
          </p:cNvGraphicFramePr>
          <p:nvPr/>
        </p:nvGraphicFramePr>
        <p:xfrm>
          <a:off x="5174666" y="3522966"/>
          <a:ext cx="3529615" cy="630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5923"/>
                <a:gridCol w="705923"/>
                <a:gridCol w="705923"/>
                <a:gridCol w="705923"/>
                <a:gridCol w="705923"/>
              </a:tblGrid>
              <a:tr h="591724">
                <a:tc>
                  <a:txBody>
                    <a:bodyPr/>
                    <a:lstStyle/>
                    <a:p>
                      <a:pPr algn="ctr"/>
                      <a:r>
                        <a:rPr lang="en-US" sz="320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</a:t>
                      </a:r>
                      <a:endParaRPr lang="en-US" sz="320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7303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</a:t>
                      </a:r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</a:t>
                      </a:r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</a:t>
                      </a:r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Ộ</a:t>
                      </a:r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 noChangeAspect="1"/>
          </p:cNvGraphicFramePr>
          <p:nvPr/>
        </p:nvGraphicFramePr>
        <p:xfrm>
          <a:off x="5174666" y="3522966"/>
          <a:ext cx="3529615" cy="630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5923"/>
                <a:gridCol w="705923"/>
                <a:gridCol w="705923"/>
                <a:gridCol w="705923"/>
                <a:gridCol w="705923"/>
              </a:tblGrid>
              <a:tr h="591724">
                <a:tc>
                  <a:txBody>
                    <a:bodyPr/>
                    <a:lstStyle/>
                    <a:p>
                      <a:pPr algn="ctr"/>
                      <a:endParaRPr lang="en-US" sz="3200">
                        <a:solidFill>
                          <a:srgbClr val="FFFF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7303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4" name="Table 23"/>
          <p:cNvGraphicFramePr>
            <a:graphicFrameLocks noGrp="1" noChangeAspect="1"/>
          </p:cNvGraphicFramePr>
          <p:nvPr/>
        </p:nvGraphicFramePr>
        <p:xfrm>
          <a:off x="1752603" y="1676400"/>
          <a:ext cx="5522024" cy="630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0253"/>
                <a:gridCol w="690253"/>
                <a:gridCol w="690253"/>
                <a:gridCol w="690253"/>
                <a:gridCol w="690253"/>
                <a:gridCol w="690253"/>
                <a:gridCol w="690253"/>
                <a:gridCol w="690253"/>
              </a:tblGrid>
              <a:tr h="591724">
                <a:tc>
                  <a:txBody>
                    <a:bodyPr/>
                    <a:lstStyle/>
                    <a:p>
                      <a:pPr algn="ctr"/>
                      <a:r>
                        <a:rPr lang="en-US" sz="3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</a:t>
                      </a:r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Ô</a:t>
                      </a:r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</a:t>
                      </a:r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G</a:t>
                      </a:r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</a:t>
                      </a:r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</a:t>
                      </a:r>
                      <a:endParaRPr lang="en-US" sz="320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7303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Ề</a:t>
                      </a:r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</a:t>
                      </a:r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3" name="Table 22"/>
          <p:cNvGraphicFramePr>
            <a:graphicFrameLocks noGrp="1" noChangeAspect="1"/>
          </p:cNvGraphicFramePr>
          <p:nvPr/>
        </p:nvGraphicFramePr>
        <p:xfrm>
          <a:off x="5181469" y="1045926"/>
          <a:ext cx="6931460" cy="630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3146"/>
                <a:gridCol w="693146"/>
                <a:gridCol w="693146"/>
                <a:gridCol w="693146"/>
                <a:gridCol w="693146"/>
                <a:gridCol w="693146"/>
                <a:gridCol w="693146"/>
                <a:gridCol w="693146"/>
                <a:gridCol w="693146"/>
                <a:gridCol w="693146"/>
              </a:tblGrid>
              <a:tr h="591724">
                <a:tc>
                  <a:txBody>
                    <a:bodyPr/>
                    <a:lstStyle/>
                    <a:p>
                      <a:pPr algn="ctr"/>
                      <a:r>
                        <a:rPr lang="en-US" sz="320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</a:t>
                      </a:r>
                      <a:endParaRPr lang="en-US" sz="320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7303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Ị</a:t>
                      </a:r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</a:t>
                      </a:r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H</a:t>
                      </a:r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H</a:t>
                      </a:r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Ạ</a:t>
                      </a:r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</a:t>
                      </a:r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</a:t>
                      </a:r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</a:t>
                      </a:r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G</a:t>
                      </a:r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 noChangeAspect="1"/>
          </p:cNvGraphicFramePr>
          <p:nvPr/>
        </p:nvGraphicFramePr>
        <p:xfrm>
          <a:off x="1752603" y="1676400"/>
          <a:ext cx="5522024" cy="630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0253"/>
                <a:gridCol w="690253"/>
                <a:gridCol w="690253"/>
                <a:gridCol w="690253"/>
                <a:gridCol w="690253"/>
                <a:gridCol w="690253"/>
                <a:gridCol w="690253"/>
                <a:gridCol w="690253"/>
              </a:tblGrid>
              <a:tr h="591724">
                <a:tc>
                  <a:txBody>
                    <a:bodyPr/>
                    <a:lstStyle/>
                    <a:p>
                      <a:pPr algn="ctr"/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>
                        <a:solidFill>
                          <a:srgbClr val="FFFF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7303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 noChangeAspect="1"/>
          </p:cNvGraphicFramePr>
          <p:nvPr/>
        </p:nvGraphicFramePr>
        <p:xfrm>
          <a:off x="5181464" y="1045926"/>
          <a:ext cx="6931470" cy="630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3147"/>
                <a:gridCol w="693147"/>
                <a:gridCol w="693147"/>
                <a:gridCol w="693147"/>
                <a:gridCol w="693147"/>
                <a:gridCol w="693147"/>
                <a:gridCol w="693147"/>
                <a:gridCol w="693147"/>
                <a:gridCol w="693147"/>
                <a:gridCol w="693147"/>
              </a:tblGrid>
              <a:tr h="591724">
                <a:tc>
                  <a:txBody>
                    <a:bodyPr/>
                    <a:lstStyle/>
                    <a:p>
                      <a:pPr algn="ctr"/>
                      <a:endParaRPr lang="en-US" sz="3200">
                        <a:solidFill>
                          <a:srgbClr val="FFFF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7303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</a:tr>
            </a:tbl>
          </a:graphicData>
        </a:graphic>
      </p:graphicFrame>
      <p:sp>
        <p:nvSpPr>
          <p:cNvPr id="29" name="Rectangle: Rounded Corners 28"/>
          <p:cNvSpPr/>
          <p:nvPr/>
        </p:nvSpPr>
        <p:spPr>
          <a:xfrm>
            <a:off x="711200" y="5523548"/>
            <a:ext cx="10769600" cy="1310640"/>
          </a:xfrm>
          <a:prstGeom prst="roundRect">
            <a:avLst>
              <a:gd name="adj" fmla="val 22869"/>
            </a:avLst>
          </a:prstGeom>
          <a:solidFill>
            <a:srgbClr val="1634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#9Slide02 Noi dung dai" panose="02000000000000000000"/>
              <a:ea typeface="+mn-ea"/>
              <a:cs typeface="+mn-cs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136900" y="115823"/>
            <a:ext cx="5918200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265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  <a:uLnTx/>
                <a:uFillTx/>
                <a:latin typeface="#9Slide07 NguyenHa 01" panose="02040603050506020204" pitchFamily="18" charset="0"/>
                <a:ea typeface="+mn-ea"/>
                <a:cs typeface="+mn-cs"/>
              </a:rPr>
              <a:t>Ô CHỮ BÍ MẬT</a:t>
            </a:r>
            <a:endParaRPr kumimoji="0" lang="en-US" sz="426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  <a:reflection blurRad="6350" stA="60000" endA="900" endPos="58000" dir="5400000" sy="-100000" algn="bl" rotWithShape="0"/>
              </a:effectLst>
              <a:uLnTx/>
              <a:uFillTx/>
              <a:latin typeface="#9Slide07 NguyenHa 01" panose="02040603050506020204" pitchFamily="18" charset="0"/>
              <a:ea typeface="+mn-ea"/>
              <a:cs typeface="+mn-cs"/>
            </a:endParaRPr>
          </a:p>
        </p:txBody>
      </p:sp>
      <p:sp>
        <p:nvSpPr>
          <p:cNvPr id="15" name="1 - 9Slide.vn"/>
          <p:cNvSpPr/>
          <p:nvPr/>
        </p:nvSpPr>
        <p:spPr>
          <a:xfrm>
            <a:off x="76392" y="1040742"/>
            <a:ext cx="743743" cy="644765"/>
          </a:xfrm>
          <a:prstGeom prst="star5">
            <a:avLst>
              <a:gd name="adj" fmla="val 22604"/>
              <a:gd name="hf" fmla="val 105146"/>
              <a:gd name="vf" fmla="val 110557"/>
            </a:avLst>
          </a:prstGeom>
          <a:solidFill>
            <a:srgbClr val="FF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  <a:reflection blurRad="6350" stA="50000" endA="300" endPos="55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2 - 9Slide.vn"/>
          <p:cNvSpPr/>
          <p:nvPr/>
        </p:nvSpPr>
        <p:spPr>
          <a:xfrm>
            <a:off x="79075" y="1663820"/>
            <a:ext cx="743743" cy="644765"/>
          </a:xfrm>
          <a:prstGeom prst="star5">
            <a:avLst>
              <a:gd name="adj" fmla="val 24357"/>
              <a:gd name="hf" fmla="val 105146"/>
              <a:gd name="vf" fmla="val 110557"/>
            </a:avLst>
          </a:prstGeom>
          <a:solidFill>
            <a:srgbClr val="FF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  <a:reflection blurRad="6350" stA="50000" endA="300" endPos="55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7" name="3 - 9Slide.vn"/>
          <p:cNvSpPr/>
          <p:nvPr/>
        </p:nvSpPr>
        <p:spPr>
          <a:xfrm>
            <a:off x="76392" y="2286898"/>
            <a:ext cx="743743" cy="644765"/>
          </a:xfrm>
          <a:prstGeom prst="star5">
            <a:avLst>
              <a:gd name="adj" fmla="val 24357"/>
              <a:gd name="hf" fmla="val 105146"/>
              <a:gd name="vf" fmla="val 110557"/>
            </a:avLst>
          </a:prstGeom>
          <a:solidFill>
            <a:srgbClr val="FF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  <a:reflection blurRad="6350" stA="50000" endA="300" endPos="55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" name="4 - 9Slide.vn"/>
          <p:cNvSpPr/>
          <p:nvPr/>
        </p:nvSpPr>
        <p:spPr>
          <a:xfrm>
            <a:off x="85328" y="2867521"/>
            <a:ext cx="743743" cy="644765"/>
          </a:xfrm>
          <a:prstGeom prst="star5">
            <a:avLst>
              <a:gd name="adj" fmla="val 20851"/>
              <a:gd name="hf" fmla="val 105146"/>
              <a:gd name="vf" fmla="val 110557"/>
            </a:avLst>
          </a:prstGeom>
          <a:solidFill>
            <a:srgbClr val="FF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  <a:reflection blurRad="6350" stA="50000" endA="300" endPos="55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2800" b="1" noProof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1"/>
          <p:cNvSpPr txBox="1"/>
          <p:nvPr/>
        </p:nvSpPr>
        <p:spPr>
          <a:xfrm>
            <a:off x="695960" y="5667295"/>
            <a:ext cx="1080008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04800" marR="0" lvl="0" indent="-3048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 trong 7 kì quan thiên nhiên thế giới thuộc tỉnh Quảng Ninh.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2"/>
          <p:cNvSpPr txBox="1"/>
          <p:nvPr/>
        </p:nvSpPr>
        <p:spPr>
          <a:xfrm>
            <a:off x="711200" y="5915985"/>
            <a:ext cx="10769600" cy="5798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304800" indent="-304800" algn="ctr">
              <a:lnSpc>
                <a:spcPct val="99000"/>
              </a:lnSpc>
            </a:pPr>
            <a:r>
              <a:rPr kumimoji="0" lang="en-US" sz="3200" b="1" i="0" u="none" strike="noStrike" kern="1200" cap="none" spc="-133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</a:t>
            </a:r>
            <a:r>
              <a:rPr kumimoji="0" lang="en-US" sz="3200" b="1" i="0" u="none" strike="noStrike" kern="1200" cap="none" spc="-133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Sông gì nức tiếng giàu sang?</a:t>
            </a:r>
            <a:endParaRPr kumimoji="0" lang="en-US" sz="3200" b="1" i="0" u="none" strike="noStrike" kern="1200" cap="none" spc="-133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3"/>
          <p:cNvSpPr txBox="1"/>
          <p:nvPr/>
        </p:nvSpPr>
        <p:spPr>
          <a:xfrm>
            <a:off x="650240" y="5915985"/>
            <a:ext cx="10891520" cy="5798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304800" marR="0" lvl="0" indent="-304800" algn="ctr" defTabSz="914400" rtl="0" eaLnBrk="1" fontAlgn="auto" latinLnBrk="0" hangingPunct="1">
              <a:lnSpc>
                <a:spcPct val="99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-133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</a:t>
            </a: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Nước</a:t>
            </a:r>
            <a:r>
              <a:rPr kumimoji="0" lang="en-US" sz="3200" b="1" i="0" u="none" strike="noStrike" kern="1200" cap="none" spc="0" normalizeH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ta có khí hậu</a:t>
            </a: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........ gió</a:t>
            </a:r>
            <a:r>
              <a:rPr kumimoji="0" lang="en-US" sz="3200" b="1" i="0" u="none" strike="noStrike" kern="1200" cap="none" spc="0" normalizeH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mùa.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2" name="4"/>
          <p:cNvSpPr txBox="1"/>
          <p:nvPr/>
        </p:nvSpPr>
        <p:spPr>
          <a:xfrm>
            <a:off x="716280" y="5915985"/>
            <a:ext cx="10759440" cy="5798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304800" marR="0" lvl="0" indent="-304800" algn="ctr" defTabSz="914400" rtl="0" eaLnBrk="1" fontAlgn="auto" latinLnBrk="0" hangingPunct="1">
              <a:lnSpc>
                <a:spcPct val="99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-133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4. </a:t>
            </a: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Một</a:t>
            </a:r>
            <a:r>
              <a:rPr kumimoji="0" lang="en-US" sz="3200" b="1" i="0" u="none" strike="noStrike" kern="1200" cap="none" spc="0" normalizeH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trong các yếu tố tự nhiên.</a:t>
            </a:r>
            <a:endParaRPr kumimoji="0" lang="en-US" sz="3200" b="1" i="0" u="none" strike="noStrike" kern="1200" cap="none" spc="-133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3" name="5"/>
          <p:cNvSpPr txBox="1"/>
          <p:nvPr/>
        </p:nvSpPr>
        <p:spPr>
          <a:xfrm>
            <a:off x="716280" y="5915985"/>
            <a:ext cx="10759440" cy="5798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304800" marR="0" lvl="0" indent="-304800" algn="ctr" defTabSz="914400" rtl="0" eaLnBrk="1" fontAlgn="auto" latinLnBrk="0" hangingPunct="1">
              <a:lnSpc>
                <a:spcPct val="99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-133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5.</a:t>
            </a:r>
            <a:r>
              <a:rPr kumimoji="0" lang="en-US" sz="3200" b="1" i="0" u="none" strike="noStrike" kern="1200" cap="none" spc="-133" normalizeH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Đồng bằng có diện tích lớn nhất nước ta là đồng bằng ...</a:t>
            </a:r>
            <a:endParaRPr kumimoji="0" lang="en-US" sz="3200" b="1" i="0" u="none" strike="noStrike" kern="1200" cap="none" spc="-133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4" name="6"/>
          <p:cNvSpPr txBox="1"/>
          <p:nvPr/>
        </p:nvSpPr>
        <p:spPr>
          <a:xfrm>
            <a:off x="716280" y="5915985"/>
            <a:ext cx="10759440" cy="5798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304800" marR="0" lvl="0" indent="-304800" algn="ctr" defTabSz="914400" rtl="0" eaLnBrk="1" fontAlgn="auto" latinLnBrk="0" hangingPunct="1">
              <a:lnSpc>
                <a:spcPct val="99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-133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6. Quần</a:t>
            </a:r>
            <a:r>
              <a:rPr kumimoji="0" lang="en-US" sz="3200" b="1" i="0" u="none" strike="noStrike" kern="1200" cap="none" spc="-133" normalizeH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đảo thuộc tỉnh </a:t>
            </a:r>
            <a:r>
              <a:rPr lang="en-US" sz="3200" b="1" spc="-133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 Nẵng.</a:t>
            </a:r>
            <a:endParaRPr kumimoji="0" lang="en-US" sz="3200" b="1" i="0" u="none" strike="noStrike" kern="1200" cap="none" spc="-133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7"/>
          <p:cNvSpPr txBox="1"/>
          <p:nvPr/>
        </p:nvSpPr>
        <p:spPr>
          <a:xfrm>
            <a:off x="716280" y="5915985"/>
            <a:ext cx="10759440" cy="5798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304800" marR="0" lvl="0" indent="-304800" algn="ctr" defTabSz="914400" rtl="0" eaLnBrk="1" fontAlgn="auto" latinLnBrk="0" hangingPunct="1">
              <a:lnSpc>
                <a:spcPct val="99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3200" b="1" spc="-133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Dãy núi chia nước ta thành 2 vùng khí hậu.</a:t>
            </a:r>
            <a:endParaRPr kumimoji="0" lang="en-US" sz="3200" b="1" i="0" u="none" strike="noStrike" kern="1200" cap="none" spc="-133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345596" y="2514764"/>
            <a:ext cx="27673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  <a:uLnTx/>
                <a:uFillTx/>
                <a:latin typeface="#9Slide07 NguyenHa 01" panose="02040603050506020204" pitchFamily="18" charset="0"/>
                <a:ea typeface="+mn-ea"/>
                <a:cs typeface="+mn-cs"/>
              </a:rPr>
              <a:t>TỪ KHÓA</a:t>
            </a:r>
            <a:endParaRPr kumimoji="0" lang="en-US" sz="4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  <a:reflection blurRad="6350" stA="60000" endA="900" endPos="58000" dir="5400000" sy="-100000" algn="bl" rotWithShape="0"/>
              </a:effectLst>
              <a:uLnTx/>
              <a:uFillTx/>
              <a:latin typeface="#9Slide07 NguyenHa 01" panose="02040603050506020204" pitchFamily="18" charset="0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12241" y="5763369"/>
            <a:ext cx="636751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5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  <a:uLnTx/>
                <a:uFillTx/>
                <a:latin typeface="#9Slide07 NguyenHa 01" panose="02040603050506020204" pitchFamily="18" charset="0"/>
                <a:ea typeface="+mn-ea"/>
                <a:cs typeface="+mn-cs"/>
              </a:rPr>
              <a:t>VIỆT</a:t>
            </a:r>
            <a:r>
              <a:rPr kumimoji="0" lang="en-US" sz="5400" b="0" i="0" u="none" strike="noStrike" kern="1200" cap="none" spc="0" normalizeH="0" noProof="0">
                <a:ln>
                  <a:noFill/>
                </a:ln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  <a:uLnTx/>
                <a:uFillTx/>
                <a:latin typeface="#9Slide07 NguyenHa 01" panose="02040603050506020204" pitchFamily="18" charset="0"/>
                <a:ea typeface="+mn-ea"/>
                <a:cs typeface="+mn-cs"/>
              </a:rPr>
              <a:t> NAM</a:t>
            </a:r>
            <a:endParaRPr kumimoji="0" lang="en-US" sz="54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  <a:reflection blurRad="6350" stA="60000" endA="900" endPos="58000" dir="5400000" sy="-100000" algn="bl" rotWithShape="0"/>
              </a:effectLst>
              <a:uLnTx/>
              <a:uFillTx/>
              <a:latin typeface="#9Slide07 NguyenHa 01" panose="02040603050506020204" pitchFamily="18" charset="0"/>
              <a:ea typeface="+mn-ea"/>
              <a:cs typeface="+mn-cs"/>
            </a:endParaRPr>
          </a:p>
        </p:txBody>
      </p:sp>
      <p:sp>
        <p:nvSpPr>
          <p:cNvPr id="36" name="SAO5 - 9Slide.vn"/>
          <p:cNvSpPr/>
          <p:nvPr/>
        </p:nvSpPr>
        <p:spPr>
          <a:xfrm>
            <a:off x="135111" y="3489494"/>
            <a:ext cx="743743" cy="644765"/>
          </a:xfrm>
          <a:prstGeom prst="star5">
            <a:avLst>
              <a:gd name="adj" fmla="val 20851"/>
              <a:gd name="hf" fmla="val 105146"/>
              <a:gd name="vf" fmla="val 110557"/>
            </a:avLst>
          </a:prstGeom>
          <a:solidFill>
            <a:srgbClr val="FF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  <a:reflection blurRad="6350" stA="50000" endA="300" endPos="55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28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37" name="Table 36"/>
          <p:cNvGraphicFramePr>
            <a:graphicFrameLocks noGrp="1" noChangeAspect="1"/>
          </p:cNvGraphicFramePr>
          <p:nvPr/>
        </p:nvGraphicFramePr>
        <p:xfrm>
          <a:off x="3796641" y="2895600"/>
          <a:ext cx="2070759" cy="630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0253"/>
                <a:gridCol w="690253"/>
                <a:gridCol w="690253"/>
              </a:tblGrid>
              <a:tr h="591724">
                <a:tc>
                  <a:txBody>
                    <a:bodyPr/>
                    <a:lstStyle/>
                    <a:p>
                      <a:pPr algn="ctr"/>
                      <a:r>
                        <a:rPr lang="en-US" sz="32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Đ</a:t>
                      </a:r>
                      <a:endParaRPr lang="en-US" sz="3200">
                        <a:solidFill>
                          <a:srgbClr val="00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Ấ</a:t>
                      </a:r>
                      <a:endParaRPr lang="en-US" sz="3200">
                        <a:solidFill>
                          <a:srgbClr val="00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</a:t>
                      </a:r>
                      <a:endParaRPr lang="en-US" sz="320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73037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" name="Table 37"/>
          <p:cNvGraphicFramePr>
            <a:graphicFrameLocks noGrp="1" noChangeAspect="1"/>
          </p:cNvGraphicFramePr>
          <p:nvPr/>
        </p:nvGraphicFramePr>
        <p:xfrm>
          <a:off x="3796641" y="2895600"/>
          <a:ext cx="2070759" cy="630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0253"/>
                <a:gridCol w="690253"/>
                <a:gridCol w="690253"/>
              </a:tblGrid>
              <a:tr h="591724">
                <a:tc>
                  <a:txBody>
                    <a:bodyPr/>
                    <a:lstStyle/>
                    <a:p>
                      <a:pPr algn="ctr"/>
                      <a:endParaRPr lang="en-US" sz="3200">
                        <a:solidFill>
                          <a:srgbClr val="FFFF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73037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9" name="Table 38"/>
          <p:cNvGraphicFramePr>
            <a:graphicFrameLocks noGrp="1" noChangeAspect="1"/>
          </p:cNvGraphicFramePr>
          <p:nvPr/>
        </p:nvGraphicFramePr>
        <p:xfrm>
          <a:off x="1003751" y="4147637"/>
          <a:ext cx="4863649" cy="630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4807"/>
                <a:gridCol w="694807"/>
                <a:gridCol w="694807"/>
                <a:gridCol w="694807"/>
                <a:gridCol w="694807"/>
                <a:gridCol w="694807"/>
                <a:gridCol w="694807"/>
              </a:tblGrid>
              <a:tr h="591724">
                <a:tc>
                  <a:txBody>
                    <a:bodyPr/>
                    <a:lstStyle/>
                    <a:p>
                      <a:pPr algn="ctr"/>
                      <a:r>
                        <a:rPr lang="en-US" sz="3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H</a:t>
                      </a:r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</a:t>
                      </a:r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À</a:t>
                      </a:r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</a:t>
                      </a:r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G</a:t>
                      </a:r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</a:t>
                      </a:r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</a:t>
                      </a:r>
                      <a:endParaRPr lang="en-US" sz="320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73037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0" name="Table 49"/>
          <p:cNvGraphicFramePr>
            <a:graphicFrameLocks noGrp="1" noChangeAspect="1"/>
          </p:cNvGraphicFramePr>
          <p:nvPr/>
        </p:nvGraphicFramePr>
        <p:xfrm>
          <a:off x="1003751" y="4147637"/>
          <a:ext cx="4863649" cy="630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4807"/>
                <a:gridCol w="694807"/>
                <a:gridCol w="694807"/>
                <a:gridCol w="694807"/>
                <a:gridCol w="694807"/>
                <a:gridCol w="694807"/>
                <a:gridCol w="694807"/>
              </a:tblGrid>
              <a:tr h="591724">
                <a:tc>
                  <a:txBody>
                    <a:bodyPr/>
                    <a:lstStyle/>
                    <a:p>
                      <a:pPr algn="ctr"/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>
                        <a:solidFill>
                          <a:srgbClr val="FFFF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73037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3" name="Table 52"/>
          <p:cNvGraphicFramePr>
            <a:graphicFrameLocks noGrp="1" noChangeAspect="1"/>
          </p:cNvGraphicFramePr>
          <p:nvPr/>
        </p:nvGraphicFramePr>
        <p:xfrm>
          <a:off x="2421288" y="4761737"/>
          <a:ext cx="4131912" cy="630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8652"/>
                <a:gridCol w="688652"/>
                <a:gridCol w="688652"/>
                <a:gridCol w="688652"/>
                <a:gridCol w="688652"/>
                <a:gridCol w="688652"/>
              </a:tblGrid>
              <a:tr h="591724">
                <a:tc>
                  <a:txBody>
                    <a:bodyPr/>
                    <a:lstStyle/>
                    <a:p>
                      <a:pPr algn="ctr"/>
                      <a:r>
                        <a:rPr lang="en-US" sz="32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</a:t>
                      </a:r>
                      <a:endParaRPr lang="en-US" sz="3200">
                        <a:solidFill>
                          <a:srgbClr val="00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Ạ</a:t>
                      </a:r>
                      <a:endParaRPr lang="en-US" sz="3200">
                        <a:solidFill>
                          <a:srgbClr val="00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</a:t>
                      </a:r>
                      <a:endParaRPr lang="en-US" sz="3200">
                        <a:solidFill>
                          <a:srgbClr val="00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H</a:t>
                      </a:r>
                      <a:endParaRPr lang="en-US" sz="3200">
                        <a:solidFill>
                          <a:srgbClr val="00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</a:t>
                      </a:r>
                      <a:endParaRPr lang="en-US" sz="320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7303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Ã</a:t>
                      </a:r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4" name="Table 53"/>
          <p:cNvGraphicFramePr>
            <a:graphicFrameLocks noGrp="1" noChangeAspect="1"/>
          </p:cNvGraphicFramePr>
          <p:nvPr/>
        </p:nvGraphicFramePr>
        <p:xfrm>
          <a:off x="2421288" y="4761737"/>
          <a:ext cx="4131912" cy="630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8652"/>
                <a:gridCol w="688652"/>
                <a:gridCol w="688652"/>
                <a:gridCol w="688652"/>
                <a:gridCol w="688652"/>
                <a:gridCol w="688652"/>
              </a:tblGrid>
              <a:tr h="591724">
                <a:tc>
                  <a:txBody>
                    <a:bodyPr/>
                    <a:lstStyle/>
                    <a:p>
                      <a:pPr algn="ctr"/>
                      <a:endParaRPr lang="en-US" sz="3200">
                        <a:solidFill>
                          <a:srgbClr val="FFFF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>
                        <a:solidFill>
                          <a:srgbClr val="FFFF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7303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42795" marR="142795" marT="71397" marB="7139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D76"/>
                    </a:solidFill>
                  </a:tcPr>
                </a:tc>
              </a:tr>
            </a:tbl>
          </a:graphicData>
        </a:graphic>
      </p:graphicFrame>
      <p:sp>
        <p:nvSpPr>
          <p:cNvPr id="55" name="SAO6 - 9Slide.vn"/>
          <p:cNvSpPr/>
          <p:nvPr/>
        </p:nvSpPr>
        <p:spPr>
          <a:xfrm>
            <a:off x="76392" y="4156132"/>
            <a:ext cx="743743" cy="644765"/>
          </a:xfrm>
          <a:prstGeom prst="star5">
            <a:avLst>
              <a:gd name="adj" fmla="val 20851"/>
              <a:gd name="hf" fmla="val 105146"/>
              <a:gd name="vf" fmla="val 110557"/>
            </a:avLst>
          </a:prstGeom>
          <a:solidFill>
            <a:srgbClr val="FF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  <a:reflection blurRad="6350" stA="50000" endA="300" endPos="55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28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SAO7 - 9Slide.vn"/>
          <p:cNvSpPr/>
          <p:nvPr/>
        </p:nvSpPr>
        <p:spPr>
          <a:xfrm>
            <a:off x="117165" y="4779208"/>
            <a:ext cx="743743" cy="644765"/>
          </a:xfrm>
          <a:prstGeom prst="star5">
            <a:avLst>
              <a:gd name="adj" fmla="val 24414"/>
              <a:gd name="hf" fmla="val 105146"/>
              <a:gd name="vf" fmla="val 110557"/>
            </a:avLst>
          </a:prstGeom>
          <a:solidFill>
            <a:srgbClr val="FF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  <a:reflection blurRad="6350" stA="50000" endA="300" endPos="55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28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2" name="Group 61"/>
          <p:cNvGrpSpPr/>
          <p:nvPr/>
        </p:nvGrpSpPr>
        <p:grpSpPr>
          <a:xfrm rot="21172575" flipH="1">
            <a:off x="-3090510" y="6596092"/>
            <a:ext cx="1673795" cy="911279"/>
            <a:chOff x="-6557034" y="4459518"/>
            <a:chExt cx="12879718" cy="9856963"/>
          </a:xfrm>
        </p:grpSpPr>
        <p:pic>
          <p:nvPicPr>
            <p:cNvPr id="63" name="Picture 62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148" b="96885" l="2000" r="96333">
                          <a14:foregroundMark x1="2333" y1="23279" x2="4000" y2="69508"/>
                          <a14:foregroundMark x1="31444" y1="2787" x2="34222" y2="10820"/>
                          <a14:foregroundMark x1="34222" y1="10820" x2="36000" y2="34754"/>
                          <a14:foregroundMark x1="31444" y1="2787" x2="36738" y2="19825"/>
                          <a14:foregroundMark x1="31444" y1="1311" x2="35222" y2="7705"/>
                          <a14:foregroundMark x1="35222" y1="7705" x2="37222" y2="18197"/>
                          <a14:foregroundMark x1="32811" y1="2520" x2="33889" y2="6066"/>
                          <a14:foregroundMark x1="39222" y1="50984" x2="68333" y2="97049"/>
                          <a14:foregroundMark x1="68333" y1="97049" x2="69889" y2="80656"/>
                          <a14:foregroundMark x1="69889" y1="80656" x2="56222" y2="54426"/>
                          <a14:foregroundMark x1="56222" y1="54426" x2="50111" y2="48197"/>
                          <a14:foregroundMark x1="50111" y1="48197" x2="50111" y2="48197"/>
                          <a14:foregroundMark x1="91111" y1="23443" x2="96333" y2="52787"/>
                          <a14:foregroundMark x1="90444" y1="25738" x2="88556" y2="38525"/>
                          <a14:foregroundMark x1="88556" y1="38525" x2="88556" y2="38525"/>
                          <a14:backgroundMark x1="33667" y1="2131" x2="32333" y2="328"/>
                          <a14:backgroundMark x1="37778" y1="19672" x2="38000" y2="2295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6557034" y="5501287"/>
              <a:ext cx="12879718" cy="8729586"/>
            </a:xfrm>
            <a:prstGeom prst="rect">
              <a:avLst/>
            </a:prstGeom>
          </p:spPr>
        </p:pic>
        <p:grpSp>
          <p:nvGrpSpPr>
            <p:cNvPr id="64" name="Group 63"/>
            <p:cNvGrpSpPr/>
            <p:nvPr/>
          </p:nvGrpSpPr>
          <p:grpSpPr>
            <a:xfrm>
              <a:off x="-6557034" y="4459518"/>
              <a:ext cx="12879718" cy="9856963"/>
              <a:chOff x="7734422" y="3779597"/>
              <a:chExt cx="12879718" cy="9856963"/>
            </a:xfrm>
          </p:grpSpPr>
          <p:pic>
            <p:nvPicPr>
              <p:cNvPr id="65" name="Picture 64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974810" y="4227053"/>
                <a:ext cx="3631941" cy="6858000"/>
              </a:xfrm>
              <a:prstGeom prst="rect">
                <a:avLst/>
              </a:prstGeom>
            </p:spPr>
          </p:pic>
          <p:pic>
            <p:nvPicPr>
              <p:cNvPr id="66" name="Picture 65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2790780" y="3779597"/>
                <a:ext cx="4135158" cy="6858000"/>
              </a:xfrm>
              <a:prstGeom prst="rect">
                <a:avLst/>
              </a:prstGeom>
            </p:spPr>
          </p:pic>
          <p:pic>
            <p:nvPicPr>
              <p:cNvPr id="67" name="Picture 66"/>
              <p:cNvPicPr>
                <a:picLocks noChangeAspect="1"/>
              </p:cNvPicPr>
              <p:nvPr/>
            </p:nvPicPr>
            <p:blipFill>
              <a:blip r:embed="rId9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1148" b="96885" l="2000" r="96333">
                            <a14:foregroundMark x1="2333" y1="23279" x2="4000" y2="69508"/>
                            <a14:foregroundMark x1="31444" y1="2787" x2="34222" y2="10820"/>
                            <a14:foregroundMark x1="34222" y1="10820" x2="36000" y2="34754"/>
                            <a14:foregroundMark x1="31444" y1="2787" x2="36738" y2="19825"/>
                            <a14:foregroundMark x1="31444" y1="1311" x2="35222" y2="7705"/>
                            <a14:foregroundMark x1="35222" y1="7705" x2="37222" y2="18197"/>
                            <a14:foregroundMark x1="32811" y1="2520" x2="33889" y2="6066"/>
                            <a14:foregroundMark x1="39222" y1="50984" x2="68333" y2="97049"/>
                            <a14:foregroundMark x1="68333" y1="97049" x2="69889" y2="80656"/>
                            <a14:foregroundMark x1="69889" y1="80656" x2="56222" y2="54426"/>
                            <a14:foregroundMark x1="56222" y1="54426" x2="50111" y2="48197"/>
                            <a14:foregroundMark x1="50111" y1="48197" x2="50111" y2="48197"/>
                            <a14:foregroundMark x1="91111" y1="23443" x2="96333" y2="52787"/>
                            <a14:foregroundMark x1="90444" y1="25738" x2="88556" y2="38525"/>
                            <a14:foregroundMark x1="88556" y1="38525" x2="88556" y2="38525"/>
                            <a14:backgroundMark x1="33667" y1="2131" x2="32333" y2="328"/>
                            <a14:backgroundMark x1="37778" y1="19672" x2="38000" y2="22951"/>
                            <a14:backgroundMark x1="38111" y1="30820" x2="39778" y2="37049"/>
                            <a14:backgroundMark x1="39778" y1="37049" x2="47111" y2="38361"/>
                            <a14:backgroundMark x1="47111" y1="38361" x2="56000" y2="37705"/>
                            <a14:backgroundMark x1="56000" y1="37705" x2="65333" y2="30492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734422" y="4906974"/>
                <a:ext cx="12879718" cy="8729586"/>
              </a:xfrm>
              <a:prstGeom prst="rect">
                <a:avLst/>
              </a:prstGeom>
            </p:spPr>
          </p:pic>
        </p:grpSp>
      </p:grpSp>
      <p:grpSp>
        <p:nvGrpSpPr>
          <p:cNvPr id="68" name="Group 67"/>
          <p:cNvGrpSpPr/>
          <p:nvPr/>
        </p:nvGrpSpPr>
        <p:grpSpPr>
          <a:xfrm rot="620954">
            <a:off x="13691082" y="5910448"/>
            <a:ext cx="2060486" cy="1524514"/>
            <a:chOff x="-7010400" y="-743524"/>
            <a:chExt cx="12879718" cy="9335370"/>
          </a:xfrm>
        </p:grpSpPr>
        <p:pic>
          <p:nvPicPr>
            <p:cNvPr id="69" name="Picture 68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148" b="96885" l="2000" r="96333">
                          <a14:foregroundMark x1="2333" y1="23279" x2="4000" y2="69508"/>
                          <a14:foregroundMark x1="31444" y1="2787" x2="34222" y2="10820"/>
                          <a14:foregroundMark x1="34222" y1="10820" x2="36000" y2="34754"/>
                          <a14:foregroundMark x1="31444" y1="2787" x2="36738" y2="19825"/>
                          <a14:foregroundMark x1="31444" y1="1311" x2="35222" y2="7705"/>
                          <a14:foregroundMark x1="35222" y1="7705" x2="37222" y2="18197"/>
                          <a14:foregroundMark x1="32811" y1="2520" x2="33889" y2="6066"/>
                          <a14:foregroundMark x1="39222" y1="50984" x2="68333" y2="97049"/>
                          <a14:foregroundMark x1="68333" y1="97049" x2="69889" y2="80656"/>
                          <a14:foregroundMark x1="69889" y1="80656" x2="56222" y2="54426"/>
                          <a14:foregroundMark x1="56222" y1="54426" x2="50111" y2="48197"/>
                          <a14:foregroundMark x1="50111" y1="48197" x2="50111" y2="48197"/>
                          <a14:foregroundMark x1="91111" y1="23443" x2="96333" y2="52787"/>
                          <a14:foregroundMark x1="90444" y1="25738" x2="88556" y2="38525"/>
                          <a14:foregroundMark x1="88556" y1="38525" x2="88556" y2="38525"/>
                          <a14:backgroundMark x1="33667" y1="2131" x2="32333" y2="328"/>
                          <a14:backgroundMark x1="37778" y1="19672" x2="38000" y2="2295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010400" y="-137740"/>
              <a:ext cx="12879718" cy="8729586"/>
            </a:xfrm>
            <a:prstGeom prst="rect">
              <a:avLst/>
            </a:prstGeom>
          </p:spPr>
        </p:pic>
        <p:pic>
          <p:nvPicPr>
            <p:cNvPr id="70" name="Picture 69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44059" y="0"/>
              <a:ext cx="2558809" cy="4211069"/>
            </a:xfrm>
            <a:prstGeom prst="rect">
              <a:avLst/>
            </a:prstGeom>
          </p:spPr>
        </p:pic>
        <p:pic>
          <p:nvPicPr>
            <p:cNvPr id="71" name="Picture 70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911455" y="-743524"/>
              <a:ext cx="3147060" cy="6858000"/>
            </a:xfrm>
            <a:prstGeom prst="rect">
              <a:avLst/>
            </a:prstGeom>
          </p:spPr>
        </p:pic>
        <p:pic>
          <p:nvPicPr>
            <p:cNvPr id="72" name="Picture 71"/>
            <p:cNvPicPr>
              <a:picLocks noChangeAspect="1"/>
            </p:cNvPicPr>
            <p:nvPr/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148" b="96885" l="2000" r="96333">
                          <a14:foregroundMark x1="2333" y1="23279" x2="4000" y2="69508"/>
                          <a14:foregroundMark x1="31444" y1="2787" x2="34222" y2="10820"/>
                          <a14:foregroundMark x1="34222" y1="10820" x2="36000" y2="34754"/>
                          <a14:foregroundMark x1="31444" y1="2787" x2="36738" y2="19825"/>
                          <a14:foregroundMark x1="31444" y1="1311" x2="35222" y2="7705"/>
                          <a14:foregroundMark x1="35222" y1="7705" x2="37222" y2="18197"/>
                          <a14:foregroundMark x1="32811" y1="2520" x2="33889" y2="6066"/>
                          <a14:foregroundMark x1="39222" y1="50984" x2="68333" y2="97049"/>
                          <a14:foregroundMark x1="68333" y1="97049" x2="69889" y2="80656"/>
                          <a14:foregroundMark x1="69889" y1="80656" x2="56222" y2="54426"/>
                          <a14:foregroundMark x1="56222" y1="54426" x2="50111" y2="48197"/>
                          <a14:foregroundMark x1="50111" y1="48197" x2="50111" y2="48197"/>
                          <a14:foregroundMark x1="91111" y1="23443" x2="96333" y2="52787"/>
                          <a14:foregroundMark x1="90444" y1="25738" x2="88556" y2="38525"/>
                          <a14:foregroundMark x1="88556" y1="38525" x2="88556" y2="38525"/>
                          <a14:backgroundMark x1="33667" y1="2131" x2="32333" y2="328"/>
                          <a14:backgroundMark x1="37778" y1="19672" x2="38000" y2="22951"/>
                          <a14:backgroundMark x1="38111" y1="31311" x2="45556" y2="37541"/>
                          <a14:backgroundMark x1="45556" y1="37541" x2="53556" y2="37541"/>
                          <a14:backgroundMark x1="53556" y1="37541" x2="66111" y2="301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010400" y="-137740"/>
              <a:ext cx="12879718" cy="8729586"/>
            </a:xfrm>
            <a:prstGeom prst="rect">
              <a:avLst/>
            </a:prstGeom>
          </p:spPr>
        </p:pic>
      </p:grpSp>
      <p:sp>
        <p:nvSpPr>
          <p:cNvPr id="51" name="TextBox 50"/>
          <p:cNvSpPr txBox="1"/>
          <p:nvPr/>
        </p:nvSpPr>
        <p:spPr>
          <a:xfrm>
            <a:off x="-3487718" y="868467"/>
            <a:ext cx="3335318" cy="3323987"/>
          </a:xfrm>
          <a:prstGeom prst="rect">
            <a:avLst/>
          </a:prstGeom>
          <a:solidFill>
            <a:schemeClr val="accent2"/>
          </a:solidFill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3600">
                <a:latin typeface="Times New Roman" panose="02020603050405020304" pitchFamily="18" charset="0"/>
                <a:cs typeface="Times New Roman" panose="02020603050405020304" pitchFamily="18" charset="0"/>
              </a:rPr>
              <a:t>Khi chơi, click vào ngôi sao :</a:t>
            </a:r>
            <a:endParaRPr lang="en-US" sz="36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sz="3600">
                <a:latin typeface="Times New Roman" panose="02020603050405020304" pitchFamily="18" charset="0"/>
                <a:cs typeface="Times New Roman" panose="02020603050405020304" pitchFamily="18" charset="0"/>
              </a:rPr>
              <a:t>Lần 1: ra câu hỏi</a:t>
            </a:r>
            <a:endParaRPr lang="en-US" sz="36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sz="3600">
                <a:latin typeface="Times New Roman" panose="02020603050405020304" pitchFamily="18" charset="0"/>
                <a:cs typeface="Times New Roman" panose="02020603050405020304" pitchFamily="18" charset="0"/>
              </a:rPr>
              <a:t>Lần 2: ra đáp án</a:t>
            </a:r>
            <a:endParaRPr lang="en-US" sz="36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sz="3600">
                <a:latin typeface="Times New Roman" panose="02020603050405020304" pitchFamily="18" charset="0"/>
                <a:cs typeface="Times New Roman" panose="02020603050405020304" pitchFamily="18" charset="0"/>
              </a:rPr>
              <a:t>Lần 3: mất câu hỏi và ngôi sao</a:t>
            </a:r>
            <a:endParaRPr lang="en-US" sz="3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2.22222E-6 L 0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2.08333E-6 -4.44444E-6 L 2.08333E-6 -0.07222 " pathEditMode="relative" rAng="0" ptsTypes="AA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7.40741E-7 L 1.10691 -0.93889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339" y="-46944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1.875E-6 3.33333E-6 L -1.10065 -0.85556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039" y="-4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7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xit" presetSubtype="37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8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6" presetClass="exit" presetSubtype="37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10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9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0" dur="500" fill="hold"/>
                                        <p:tgtEl>
                                          <p:spTgt spid="3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6" presetClass="exit" presetSubtype="37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1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8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9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6" presetClass="exit" presetSubtype="37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1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9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0" dur="500" fill="hold"/>
                                        <p:tgtEl>
                                          <p:spTgt spid="3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6" presetClass="exit" presetSubtype="37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1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0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1" dur="500" fill="hold"/>
                                        <p:tgtEl>
                                          <p:spTgt spid="5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6" presetClass="exit" presetSubtype="37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19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</p:childTnLst>
        </p:cTn>
      </p:par>
    </p:tnLst>
    <p:bldLst>
      <p:bldP spid="29" grpId="0" animBg="1"/>
      <p:bldP spid="28" grpId="0"/>
      <p:bldP spid="15" grpId="0" animBg="1"/>
      <p:bldP spid="16" grpId="0" animBg="1"/>
      <p:bldP spid="17" grpId="0" animBg="1"/>
      <p:bldP spid="18" grpId="0" animBg="1"/>
      <p:bldP spid="22" grpId="0"/>
      <p:bldP spid="22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40" grpId="0"/>
      <p:bldP spid="2" grpId="0"/>
      <p:bldP spid="36" grpId="0" animBg="1"/>
      <p:bldP spid="55" grpId="0" animBg="1"/>
      <p:bldP spid="5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92" name="Text Box 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752600" y="2362200"/>
            <a:ext cx="9563100" cy="1630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3200">
                <a:solidFill>
                  <a:schemeClr val="tx1"/>
                </a:solidFill>
                <a:latin typeface="Gill Sans MT" panose="020B0502020104020203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800">
                <a:solidFill>
                  <a:schemeClr val="tx1"/>
                </a:solidFill>
                <a:latin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2400">
                <a:solidFill>
                  <a:schemeClr val="tx1"/>
                </a:solidFill>
                <a:latin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32D2E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  <a:defRPr/>
            </a:pPr>
            <a:r>
              <a:rPr kumimoji="0" lang="en-US" altLang="en-US" sz="40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- Ôn</a:t>
            </a:r>
            <a:r>
              <a:rPr kumimoji="0" lang="en-US" altLang="en-US" sz="4000" b="1" i="0" u="none" strike="noStrike" kern="1200" cap="none" spc="0" normalizeH="0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tập lại nội dung bài học.</a:t>
            </a:r>
            <a:endParaRPr kumimoji="0" lang="en-US" altLang="en-US" sz="40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  <a:defRPr/>
            </a:pPr>
            <a:r>
              <a:rPr kumimoji="0" lang="en-US" altLang="en-US" sz="40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- Chuẩn bị bài mới: Dân số nước ta</a:t>
            </a:r>
            <a:endParaRPr kumimoji="0" lang="en-US" altLang="en-US" sz="40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416370" y="937723"/>
            <a:ext cx="3396615" cy="922020"/>
          </a:xfrm>
        </p:spPr>
        <p:txBody>
          <a:bodyPr/>
          <a:lstStyle/>
          <a:p>
            <a:r>
              <a:rPr lang="en-US" altLang="en-US" sz="6000" b="1" spc="300">
                <a:solidFill>
                  <a:srgbClr val="9F5901"/>
                </a:solidFill>
                <a:latin typeface="Times New Roman" panose="02020603050405020304" pitchFamily="18" charset="0"/>
                <a:ea typeface="字魂108号-新潮卡通体" panose="00000500000000000000" pitchFamily="2" charset="-122"/>
                <a:cs typeface="Times New Roman" panose="02020603050405020304" pitchFamily="18" charset="0"/>
              </a:rPr>
              <a:t>DẶN DÒ</a:t>
            </a:r>
            <a:endParaRPr lang="en-US" altLang="en-US" sz="6000" b="1" spc="300" dirty="0">
              <a:solidFill>
                <a:srgbClr val="9F5901"/>
              </a:solidFill>
              <a:latin typeface="Times New Roman" panose="02020603050405020304" pitchFamily="18" charset="0"/>
              <a:ea typeface="字魂108号-新潮卡通体" panose="00000500000000000000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5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75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9" name="Group 18"/>
          <p:cNvGrpSpPr/>
          <p:nvPr/>
        </p:nvGrpSpPr>
        <p:grpSpPr>
          <a:xfrm rot="801285" flipH="1">
            <a:off x="-2304020" y="2670780"/>
            <a:ext cx="2389624" cy="1828800"/>
            <a:chOff x="-6557034" y="4459518"/>
            <a:chExt cx="12879718" cy="9856963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148" b="96885" l="2000" r="96333">
                          <a14:foregroundMark x1="2333" y1="23279" x2="4000" y2="69508"/>
                          <a14:foregroundMark x1="31444" y1="2787" x2="34222" y2="10820"/>
                          <a14:foregroundMark x1="34222" y1="10820" x2="36000" y2="34754"/>
                          <a14:foregroundMark x1="31444" y1="2787" x2="36738" y2="19825"/>
                          <a14:foregroundMark x1="31444" y1="1311" x2="35222" y2="7705"/>
                          <a14:foregroundMark x1="35222" y1="7705" x2="37222" y2="18197"/>
                          <a14:foregroundMark x1="32811" y1="2520" x2="33889" y2="6066"/>
                          <a14:foregroundMark x1="39222" y1="50984" x2="68333" y2="97049"/>
                          <a14:foregroundMark x1="68333" y1="97049" x2="69889" y2="80656"/>
                          <a14:foregroundMark x1="69889" y1="80656" x2="56222" y2="54426"/>
                          <a14:foregroundMark x1="56222" y1="54426" x2="50111" y2="48197"/>
                          <a14:foregroundMark x1="50111" y1="48197" x2="50111" y2="48197"/>
                          <a14:foregroundMark x1="91111" y1="23443" x2="96333" y2="52787"/>
                          <a14:foregroundMark x1="90444" y1="25738" x2="88556" y2="38525"/>
                          <a14:foregroundMark x1="88556" y1="38525" x2="88556" y2="38525"/>
                          <a14:backgroundMark x1="33667" y1="2131" x2="32333" y2="328"/>
                          <a14:backgroundMark x1="37778" y1="19672" x2="38000" y2="2295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6557034" y="5501287"/>
              <a:ext cx="12879718" cy="8729586"/>
            </a:xfrm>
            <a:prstGeom prst="rect">
              <a:avLst/>
            </a:prstGeom>
          </p:spPr>
        </p:pic>
        <p:grpSp>
          <p:nvGrpSpPr>
            <p:cNvPr id="18" name="Group 17"/>
            <p:cNvGrpSpPr/>
            <p:nvPr/>
          </p:nvGrpSpPr>
          <p:grpSpPr>
            <a:xfrm>
              <a:off x="-6557034" y="4459518"/>
              <a:ext cx="12879718" cy="9856963"/>
              <a:chOff x="7734422" y="3779597"/>
              <a:chExt cx="12879718" cy="9856963"/>
            </a:xfrm>
          </p:grpSpPr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974810" y="4227053"/>
                <a:ext cx="3631941" cy="6858000"/>
              </a:xfrm>
              <a:prstGeom prst="rect">
                <a:avLst/>
              </a:prstGeom>
            </p:spPr>
          </p:pic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2790780" y="3779597"/>
                <a:ext cx="4135158" cy="6858000"/>
              </a:xfrm>
              <a:prstGeom prst="rect">
                <a:avLst/>
              </a:prstGeom>
            </p:spPr>
          </p:pic>
          <p:pic>
            <p:nvPicPr>
              <p:cNvPr id="16" name="Picture 15"/>
              <p:cNvPicPr>
                <a:picLocks noChangeAspect="1"/>
              </p:cNvPicPr>
              <p:nvPr/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148" b="96885" l="2000" r="96333">
                            <a14:foregroundMark x1="2333" y1="23279" x2="4000" y2="69508"/>
                            <a14:foregroundMark x1="31444" y1="2787" x2="34222" y2="10820"/>
                            <a14:foregroundMark x1="34222" y1="10820" x2="36000" y2="34754"/>
                            <a14:foregroundMark x1="31444" y1="2787" x2="36738" y2="19825"/>
                            <a14:foregroundMark x1="31444" y1="1311" x2="35222" y2="7705"/>
                            <a14:foregroundMark x1="35222" y1="7705" x2="37222" y2="18197"/>
                            <a14:foregroundMark x1="32811" y1="2520" x2="33889" y2="6066"/>
                            <a14:foregroundMark x1="39222" y1="50984" x2="68333" y2="97049"/>
                            <a14:foregroundMark x1="68333" y1="97049" x2="69889" y2="80656"/>
                            <a14:foregroundMark x1="69889" y1="80656" x2="56222" y2="54426"/>
                            <a14:foregroundMark x1="56222" y1="54426" x2="50111" y2="48197"/>
                            <a14:foregroundMark x1="50111" y1="48197" x2="50111" y2="48197"/>
                            <a14:foregroundMark x1="91111" y1="23443" x2="96333" y2="52787"/>
                            <a14:foregroundMark x1="90444" y1="25738" x2="88556" y2="38525"/>
                            <a14:foregroundMark x1="88556" y1="38525" x2="88556" y2="38525"/>
                            <a14:backgroundMark x1="33667" y1="2131" x2="32333" y2="328"/>
                            <a14:backgroundMark x1="37778" y1="19672" x2="38000" y2="22951"/>
                            <a14:backgroundMark x1="38111" y1="30820" x2="39778" y2="37049"/>
                            <a14:backgroundMark x1="39778" y1="37049" x2="47111" y2="38361"/>
                            <a14:backgroundMark x1="47111" y1="38361" x2="56000" y2="37705"/>
                            <a14:backgroundMark x1="56000" y1="37705" x2="65333" y2="30492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734422" y="4906974"/>
                <a:ext cx="12879718" cy="8729586"/>
              </a:xfrm>
              <a:prstGeom prst="rect">
                <a:avLst/>
              </a:prstGeom>
            </p:spPr>
          </p:pic>
        </p:grpSp>
      </p:grpSp>
      <p:grpSp>
        <p:nvGrpSpPr>
          <p:cNvPr id="21" name="Group 20"/>
          <p:cNvGrpSpPr/>
          <p:nvPr/>
        </p:nvGrpSpPr>
        <p:grpSpPr>
          <a:xfrm rot="20149354">
            <a:off x="15360800" y="-1763821"/>
            <a:ext cx="2389626" cy="1732028"/>
            <a:chOff x="-7010400" y="-743524"/>
            <a:chExt cx="12879718" cy="9335370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148" b="96885" l="2000" r="96333">
                          <a14:foregroundMark x1="2333" y1="23279" x2="4000" y2="69508"/>
                          <a14:foregroundMark x1="31444" y1="2787" x2="34222" y2="10820"/>
                          <a14:foregroundMark x1="34222" y1="10820" x2="36000" y2="34754"/>
                          <a14:foregroundMark x1="31444" y1="2787" x2="36738" y2="19825"/>
                          <a14:foregroundMark x1="31444" y1="1311" x2="35222" y2="7705"/>
                          <a14:foregroundMark x1="35222" y1="7705" x2="37222" y2="18197"/>
                          <a14:foregroundMark x1="32811" y1="2520" x2="33889" y2="6066"/>
                          <a14:foregroundMark x1="39222" y1="50984" x2="68333" y2="97049"/>
                          <a14:foregroundMark x1="68333" y1="97049" x2="69889" y2="80656"/>
                          <a14:foregroundMark x1="69889" y1="80656" x2="56222" y2="54426"/>
                          <a14:foregroundMark x1="56222" y1="54426" x2="50111" y2="48197"/>
                          <a14:foregroundMark x1="50111" y1="48197" x2="50111" y2="48197"/>
                          <a14:foregroundMark x1="91111" y1="23443" x2="96333" y2="52787"/>
                          <a14:foregroundMark x1="90444" y1="25738" x2="88556" y2="38525"/>
                          <a14:foregroundMark x1="88556" y1="38525" x2="88556" y2="38525"/>
                          <a14:backgroundMark x1="33667" y1="2131" x2="32333" y2="328"/>
                          <a14:backgroundMark x1="37778" y1="19672" x2="38000" y2="2295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010400" y="-137740"/>
              <a:ext cx="12879718" cy="8729586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44059" y="0"/>
              <a:ext cx="2558809" cy="4211069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911455" y="-743524"/>
              <a:ext cx="3147060" cy="6858000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148" b="96885" l="2000" r="96333">
                          <a14:foregroundMark x1="2333" y1="23279" x2="4000" y2="69508"/>
                          <a14:foregroundMark x1="31444" y1="2787" x2="34222" y2="10820"/>
                          <a14:foregroundMark x1="34222" y1="10820" x2="36000" y2="34754"/>
                          <a14:foregroundMark x1="31444" y1="2787" x2="36738" y2="19825"/>
                          <a14:foregroundMark x1="31444" y1="1311" x2="35222" y2="7705"/>
                          <a14:foregroundMark x1="35222" y1="7705" x2="37222" y2="18197"/>
                          <a14:foregroundMark x1="32811" y1="2520" x2="33889" y2="6066"/>
                          <a14:foregroundMark x1="39222" y1="50984" x2="68333" y2="97049"/>
                          <a14:foregroundMark x1="68333" y1="97049" x2="69889" y2="80656"/>
                          <a14:foregroundMark x1="69889" y1="80656" x2="56222" y2="54426"/>
                          <a14:foregroundMark x1="56222" y1="54426" x2="50111" y2="48197"/>
                          <a14:foregroundMark x1="50111" y1="48197" x2="50111" y2="48197"/>
                          <a14:foregroundMark x1="91111" y1="23443" x2="96333" y2="52787"/>
                          <a14:foregroundMark x1="90444" y1="25738" x2="88556" y2="38525"/>
                          <a14:foregroundMark x1="88556" y1="38525" x2="88556" y2="38525"/>
                          <a14:backgroundMark x1="33667" y1="2131" x2="32333" y2="328"/>
                          <a14:backgroundMark x1="37778" y1="19672" x2="38000" y2="22951"/>
                          <a14:backgroundMark x1="38111" y1="31311" x2="45556" y2="37541"/>
                          <a14:backgroundMark x1="45556" y1="37541" x2="53556" y2="37541"/>
                          <a14:backgroundMark x1="53556" y1="37541" x2="66111" y2="301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010400" y="-137740"/>
              <a:ext cx="12879718" cy="8729586"/>
            </a:xfrm>
            <a:prstGeom prst="rect">
              <a:avLst/>
            </a:prstGeom>
          </p:spPr>
        </p:pic>
      </p:grpSp>
      <p:sp>
        <p:nvSpPr>
          <p:cNvPr id="22" name="TextBox 6"/>
          <p:cNvSpPr txBox="1">
            <a:spLocks noChangeArrowheads="1"/>
          </p:cNvSpPr>
          <p:nvPr/>
        </p:nvSpPr>
        <p:spPr bwMode="auto">
          <a:xfrm>
            <a:off x="1756996" y="1219200"/>
            <a:ext cx="8678008" cy="1198880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3200">
                <a:solidFill>
                  <a:schemeClr val="tx1"/>
                </a:solidFill>
                <a:latin typeface="Gill Sans MT" panose="020B0502020104020203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800">
                <a:solidFill>
                  <a:schemeClr val="tx1"/>
                </a:solidFill>
                <a:latin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2400">
                <a:solidFill>
                  <a:schemeClr val="tx1"/>
                </a:solidFill>
                <a:latin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32D2E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Kể tên và nêu đặc điểm các loại đất chính ở nước ta?</a:t>
            </a:r>
            <a:endParaRPr kumimoji="0" lang="en-US" altLang="en-US" sz="36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7"/>
          <p:cNvSpPr txBox="1">
            <a:spLocks noChangeArrowheads="1"/>
          </p:cNvSpPr>
          <p:nvPr/>
        </p:nvSpPr>
        <p:spPr bwMode="auto">
          <a:xfrm>
            <a:off x="1143000" y="2743200"/>
            <a:ext cx="9906000" cy="1753235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3200">
                <a:solidFill>
                  <a:schemeClr val="tx1"/>
                </a:solidFill>
                <a:latin typeface="Gill Sans MT" panose="020B0502020104020203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800">
                <a:solidFill>
                  <a:schemeClr val="tx1"/>
                </a:solidFill>
                <a:latin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2400">
                <a:solidFill>
                  <a:schemeClr val="tx1"/>
                </a:solidFill>
                <a:latin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32D2E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Nước ta có nhiều loại đất nhưng diện tích lớn hơn cả là đất phe-ra-lit màu đỏ hoặc đỏ vàng ở vùng đồi núi và đất phù sa ở vùng đồng bằng.</a:t>
            </a:r>
            <a:endParaRPr kumimoji="0" lang="en-US" altLang="en-US" sz="3600" b="1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96296E-6 L -1.27812 0.3527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906" y="1763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" dur="1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4.81481E-6 L 0.97839 0.24398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919" y="12199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1999" cy="693420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 rot="20798715">
            <a:off x="12370899" y="2384849"/>
            <a:ext cx="2389624" cy="1828800"/>
            <a:chOff x="-6557034" y="4459518"/>
            <a:chExt cx="12879718" cy="9856963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148" b="96885" l="2000" r="96333">
                          <a14:foregroundMark x1="2333" y1="23279" x2="4000" y2="69508"/>
                          <a14:foregroundMark x1="31444" y1="2787" x2="34222" y2="10820"/>
                          <a14:foregroundMark x1="34222" y1="10820" x2="36000" y2="34754"/>
                          <a14:foregroundMark x1="31444" y1="2787" x2="36738" y2="19825"/>
                          <a14:foregroundMark x1="31444" y1="1311" x2="35222" y2="7705"/>
                          <a14:foregroundMark x1="35222" y1="7705" x2="37222" y2="18197"/>
                          <a14:foregroundMark x1="32811" y1="2520" x2="33889" y2="6066"/>
                          <a14:foregroundMark x1="39222" y1="50984" x2="68333" y2="97049"/>
                          <a14:foregroundMark x1="68333" y1="97049" x2="69889" y2="80656"/>
                          <a14:foregroundMark x1="69889" y1="80656" x2="56222" y2="54426"/>
                          <a14:foregroundMark x1="56222" y1="54426" x2="50111" y2="48197"/>
                          <a14:foregroundMark x1="50111" y1="48197" x2="50111" y2="48197"/>
                          <a14:foregroundMark x1="91111" y1="23443" x2="96333" y2="52787"/>
                          <a14:foregroundMark x1="90444" y1="25738" x2="88556" y2="38525"/>
                          <a14:foregroundMark x1="88556" y1="38525" x2="88556" y2="38525"/>
                          <a14:backgroundMark x1="33667" y1="2131" x2="32333" y2="328"/>
                          <a14:backgroundMark x1="37778" y1="19672" x2="38000" y2="2295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6557034" y="5501287"/>
              <a:ext cx="12879718" cy="8729586"/>
            </a:xfrm>
            <a:prstGeom prst="rect">
              <a:avLst/>
            </a:prstGeom>
          </p:spPr>
        </p:pic>
        <p:grpSp>
          <p:nvGrpSpPr>
            <p:cNvPr id="5" name="Group 4"/>
            <p:cNvGrpSpPr/>
            <p:nvPr/>
          </p:nvGrpSpPr>
          <p:grpSpPr>
            <a:xfrm>
              <a:off x="-6557034" y="4459518"/>
              <a:ext cx="12879718" cy="9856963"/>
              <a:chOff x="7734422" y="3779597"/>
              <a:chExt cx="12879718" cy="9856963"/>
            </a:xfrm>
          </p:grpSpPr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974810" y="4227053"/>
                <a:ext cx="3631941" cy="6858000"/>
              </a:xfrm>
              <a:prstGeom prst="rect">
                <a:avLst/>
              </a:prstGeom>
            </p:spPr>
          </p:pic>
          <p:pic>
            <p:nvPicPr>
              <p:cNvPr id="7" name="Picture 6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2790780" y="3779597"/>
                <a:ext cx="4135158" cy="6858000"/>
              </a:xfrm>
              <a:prstGeom prst="rect">
                <a:avLst/>
              </a:prstGeom>
            </p:spPr>
          </p:pic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148" b="96885" l="2000" r="96333">
                            <a14:foregroundMark x1="2333" y1="23279" x2="4000" y2="69508"/>
                            <a14:foregroundMark x1="31444" y1="2787" x2="34222" y2="10820"/>
                            <a14:foregroundMark x1="34222" y1="10820" x2="36000" y2="34754"/>
                            <a14:foregroundMark x1="31444" y1="2787" x2="36738" y2="19825"/>
                            <a14:foregroundMark x1="31444" y1="1311" x2="35222" y2="7705"/>
                            <a14:foregroundMark x1="35222" y1="7705" x2="37222" y2="18197"/>
                            <a14:foregroundMark x1="32811" y1="2520" x2="33889" y2="6066"/>
                            <a14:foregroundMark x1="39222" y1="50984" x2="68333" y2="97049"/>
                            <a14:foregroundMark x1="68333" y1="97049" x2="69889" y2="80656"/>
                            <a14:foregroundMark x1="69889" y1="80656" x2="56222" y2="54426"/>
                            <a14:foregroundMark x1="56222" y1="54426" x2="50111" y2="48197"/>
                            <a14:foregroundMark x1="50111" y1="48197" x2="50111" y2="48197"/>
                            <a14:foregroundMark x1="91111" y1="23443" x2="96333" y2="52787"/>
                            <a14:foregroundMark x1="90444" y1="25738" x2="88556" y2="38525"/>
                            <a14:foregroundMark x1="88556" y1="38525" x2="88556" y2="38525"/>
                            <a14:backgroundMark x1="33667" y1="2131" x2="32333" y2="328"/>
                            <a14:backgroundMark x1="37778" y1="19672" x2="38000" y2="22951"/>
                            <a14:backgroundMark x1="38111" y1="30820" x2="39778" y2="37049"/>
                            <a14:backgroundMark x1="39778" y1="37049" x2="47111" y2="38361"/>
                            <a14:backgroundMark x1="47111" y1="38361" x2="56000" y2="37705"/>
                            <a14:backgroundMark x1="56000" y1="37705" x2="65333" y2="30492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734422" y="4906974"/>
                <a:ext cx="12879718" cy="8729586"/>
              </a:xfrm>
              <a:prstGeom prst="rect">
                <a:avLst/>
              </a:prstGeom>
            </p:spPr>
          </p:pic>
        </p:grpSp>
      </p:grpSp>
      <p:grpSp>
        <p:nvGrpSpPr>
          <p:cNvPr id="9" name="Group 8"/>
          <p:cNvGrpSpPr/>
          <p:nvPr/>
        </p:nvGrpSpPr>
        <p:grpSpPr>
          <a:xfrm rot="748193" flipH="1">
            <a:off x="-3268157" y="2118892"/>
            <a:ext cx="2389626" cy="1732028"/>
            <a:chOff x="-7010400" y="-743524"/>
            <a:chExt cx="12879718" cy="9335370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148" b="96885" l="2000" r="96333">
                          <a14:foregroundMark x1="2333" y1="23279" x2="4000" y2="69508"/>
                          <a14:foregroundMark x1="31444" y1="2787" x2="34222" y2="10820"/>
                          <a14:foregroundMark x1="34222" y1="10820" x2="36000" y2="34754"/>
                          <a14:foregroundMark x1="31444" y1="2787" x2="36738" y2="19825"/>
                          <a14:foregroundMark x1="31444" y1="1311" x2="35222" y2="7705"/>
                          <a14:foregroundMark x1="35222" y1="7705" x2="37222" y2="18197"/>
                          <a14:foregroundMark x1="32811" y1="2520" x2="33889" y2="6066"/>
                          <a14:foregroundMark x1="39222" y1="50984" x2="68333" y2="97049"/>
                          <a14:foregroundMark x1="68333" y1="97049" x2="69889" y2="80656"/>
                          <a14:foregroundMark x1="69889" y1="80656" x2="56222" y2="54426"/>
                          <a14:foregroundMark x1="56222" y1="54426" x2="50111" y2="48197"/>
                          <a14:foregroundMark x1="50111" y1="48197" x2="50111" y2="48197"/>
                          <a14:foregroundMark x1="91111" y1="23443" x2="96333" y2="52787"/>
                          <a14:foregroundMark x1="90444" y1="25738" x2="88556" y2="38525"/>
                          <a14:foregroundMark x1="88556" y1="38525" x2="88556" y2="38525"/>
                          <a14:backgroundMark x1="33667" y1="2131" x2="32333" y2="328"/>
                          <a14:backgroundMark x1="37778" y1="19672" x2="38000" y2="2295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010400" y="-137740"/>
              <a:ext cx="12879718" cy="8729586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44059" y="0"/>
              <a:ext cx="2558809" cy="4211069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911455" y="-743524"/>
              <a:ext cx="3147060" cy="6858000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148" b="96885" l="2000" r="96333">
                          <a14:foregroundMark x1="2333" y1="23279" x2="4000" y2="69508"/>
                          <a14:foregroundMark x1="31444" y1="2787" x2="34222" y2="10820"/>
                          <a14:foregroundMark x1="34222" y1="10820" x2="36000" y2="34754"/>
                          <a14:foregroundMark x1="31444" y1="2787" x2="36738" y2="19825"/>
                          <a14:foregroundMark x1="31444" y1="1311" x2="35222" y2="7705"/>
                          <a14:foregroundMark x1="35222" y1="7705" x2="37222" y2="18197"/>
                          <a14:foregroundMark x1="32811" y1="2520" x2="33889" y2="6066"/>
                          <a14:foregroundMark x1="39222" y1="50984" x2="68333" y2="97049"/>
                          <a14:foregroundMark x1="68333" y1="97049" x2="69889" y2="80656"/>
                          <a14:foregroundMark x1="69889" y1="80656" x2="56222" y2="54426"/>
                          <a14:foregroundMark x1="56222" y1="54426" x2="50111" y2="48197"/>
                          <a14:foregroundMark x1="50111" y1="48197" x2="50111" y2="48197"/>
                          <a14:foregroundMark x1="91111" y1="23443" x2="96333" y2="52787"/>
                          <a14:foregroundMark x1="90444" y1="25738" x2="88556" y2="38525"/>
                          <a14:foregroundMark x1="88556" y1="38525" x2="88556" y2="38525"/>
                          <a14:backgroundMark x1="33667" y1="2131" x2="32333" y2="328"/>
                          <a14:backgroundMark x1="37778" y1="19672" x2="38000" y2="22951"/>
                          <a14:backgroundMark x1="38111" y1="31311" x2="45556" y2="37541"/>
                          <a14:backgroundMark x1="45556" y1="37541" x2="53556" y2="37541"/>
                          <a14:backgroundMark x1="53556" y1="37541" x2="66111" y2="301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010400" y="-137740"/>
              <a:ext cx="12879718" cy="8729586"/>
            </a:xfrm>
            <a:prstGeom prst="rect">
              <a:avLst/>
            </a:prstGeom>
          </p:spPr>
        </p:pic>
      </p:grpSp>
      <p:sp>
        <p:nvSpPr>
          <p:cNvPr id="15" name="TextBox 8"/>
          <p:cNvSpPr txBox="1">
            <a:spLocks noChangeArrowheads="1"/>
          </p:cNvSpPr>
          <p:nvPr/>
        </p:nvSpPr>
        <p:spPr bwMode="auto">
          <a:xfrm>
            <a:off x="1258532" y="1226891"/>
            <a:ext cx="9674936" cy="1568450"/>
          </a:xfrm>
          <a:prstGeom prst="rect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3200">
                <a:solidFill>
                  <a:schemeClr val="tx1"/>
                </a:solidFill>
                <a:latin typeface="Gill Sans MT" panose="020B0502020104020203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800">
                <a:solidFill>
                  <a:schemeClr val="tx1"/>
                </a:solidFill>
                <a:latin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2400">
                <a:solidFill>
                  <a:schemeClr val="tx1"/>
                </a:solidFill>
                <a:latin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32D2E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 ta có những loại rừng nào đáng chú ý? Chúng phân bố ở đâu?</a:t>
            </a:r>
            <a:endParaRPr lang="en-US" alt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1182332" y="2916649"/>
            <a:ext cx="9827336" cy="1753235"/>
          </a:xfrm>
          <a:prstGeom prst="rect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3200">
                <a:solidFill>
                  <a:schemeClr val="tx1"/>
                </a:solidFill>
                <a:latin typeface="Gill Sans MT" panose="020B0502020104020203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800">
                <a:solidFill>
                  <a:schemeClr val="tx1"/>
                </a:solidFill>
                <a:latin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2400">
                <a:solidFill>
                  <a:schemeClr val="tx1"/>
                </a:solidFill>
                <a:latin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32D2E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9pPr>
          </a:lstStyle>
          <a:p>
            <a:pPr algn="just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sz="36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 loại rừng nào đáng chú ý ở nước ta là: Rừng rậm nhiệt đới tập trung chủ yếu ở vùng đồi núi và rừng ngập mặn thường thấy ở ven biển.</a:t>
            </a:r>
            <a:endParaRPr lang="en-US" altLang="en-US" sz="3600" b="1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1.48148E-6 L -1 -0.3365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-1682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" dur="1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4.81481E-6 L 1.05755 0.42037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78" y="21019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"/>
            <a:ext cx="12192000" cy="6857355"/>
          </a:xfrm>
          <a:prstGeom prst="rect">
            <a:avLst/>
          </a:prstGeom>
        </p:spPr>
      </p:pic>
      <p:pic>
        <p:nvPicPr>
          <p:cNvPr id="13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1"/>
            <a:ext cx="10698480" cy="2754344"/>
          </a:xfrm>
          <a:prstGeom prst="rect">
            <a:avLst/>
          </a:prstGeom>
        </p:spPr>
      </p:pic>
      <p:pic>
        <p:nvPicPr>
          <p:cNvPr id="14" name="图片 26" descr="图片包含 鲜花, 植物&#10;&#10;描述已自动生成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29"/>
          <a:stretch>
            <a:fillRect/>
          </a:stretch>
        </p:blipFill>
        <p:spPr>
          <a:xfrm>
            <a:off x="8013470" y="-323"/>
            <a:ext cx="4178530" cy="5866626"/>
          </a:xfrm>
          <a:prstGeom prst="rect">
            <a:avLst/>
          </a:prstGeom>
        </p:spPr>
      </p:pic>
      <p:pic>
        <p:nvPicPr>
          <p:cNvPr id="15" name="图片 9" descr="图片包含 鲜花, 植物&#10;&#10;描述已自动生成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72" r="65729"/>
          <a:stretch>
            <a:fillRect/>
          </a:stretch>
        </p:blipFill>
        <p:spPr>
          <a:xfrm>
            <a:off x="0" y="1714500"/>
            <a:ext cx="3441412" cy="4151803"/>
          </a:xfrm>
          <a:prstGeom prst="rect">
            <a:avLst/>
          </a:prstGeom>
        </p:spPr>
      </p:pic>
      <p:pic>
        <p:nvPicPr>
          <p:cNvPr id="16" name="图片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38"/>
          <a:stretch>
            <a:fillRect/>
          </a:stretch>
        </p:blipFill>
        <p:spPr>
          <a:xfrm flipH="1">
            <a:off x="314325" y="5047497"/>
            <a:ext cx="3981450" cy="1810180"/>
          </a:xfrm>
          <a:prstGeom prst="rect">
            <a:avLst/>
          </a:prstGeom>
        </p:spPr>
      </p:pic>
      <p:pic>
        <p:nvPicPr>
          <p:cNvPr id="17" name="图片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67"/>
          <a:stretch>
            <a:fillRect/>
          </a:stretch>
        </p:blipFill>
        <p:spPr>
          <a:xfrm>
            <a:off x="0" y="4057763"/>
            <a:ext cx="12192000" cy="2800237"/>
          </a:xfrm>
          <a:prstGeom prst="rect">
            <a:avLst/>
          </a:prstGeom>
        </p:spPr>
      </p:pic>
      <p:pic>
        <p:nvPicPr>
          <p:cNvPr id="18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84624"/>
            <a:ext cx="12192000" cy="177305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081436" y="1531610"/>
            <a:ext cx="1976503" cy="123110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10700">
                <a:latin typeface="字魂73号-江南手书" panose="00000500000000000000" pitchFamily="2" charset="-122"/>
                <a:ea typeface="字魂73号-江南手书" panose="00000500000000000000" pitchFamily="2" charset="-122"/>
              </a:defRPr>
            </a:lvl1pPr>
          </a:lstStyle>
          <a:p>
            <a:r>
              <a:rPr lang="en-US" altLang="zh-CN" sz="8000">
                <a:solidFill>
                  <a:srgbClr val="995601"/>
                </a:solidFill>
                <a:latin typeface="UVN Mang Cau Nang" panose="03060902050402020B05" pitchFamily="66" charset="0"/>
                <a:ea typeface="字魂108号-新潮卡通体" panose="00000500000000000000" pitchFamily="2" charset="-122"/>
              </a:rPr>
              <a:t>BÀI</a:t>
            </a:r>
            <a:endParaRPr lang="zh-CN" altLang="en-US" sz="8000" dirty="0">
              <a:solidFill>
                <a:srgbClr val="995601"/>
              </a:solidFill>
              <a:latin typeface="UVN Mang Cau Nang" panose="03060902050402020B05" pitchFamily="66" charset="0"/>
              <a:ea typeface="字魂108号-新潮卡通体" panose="000005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81131" y="1531610"/>
            <a:ext cx="918521" cy="123110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10700">
                <a:latin typeface="字魂73号-江南手书" panose="00000500000000000000" pitchFamily="2" charset="-122"/>
                <a:ea typeface="字魂73号-江南手书" panose="00000500000000000000" pitchFamily="2" charset="-122"/>
              </a:defRPr>
            </a:lvl1pPr>
          </a:lstStyle>
          <a:p>
            <a:r>
              <a:rPr lang="en-US" altLang="zh-CN" sz="8000">
                <a:solidFill>
                  <a:srgbClr val="995601"/>
                </a:solidFill>
                <a:latin typeface="UVN Mang Cau Nang" panose="03060902050402020B05" pitchFamily="66" charset="0"/>
                <a:ea typeface="字魂108号-新潮卡通体" panose="00000500000000000000" pitchFamily="2" charset="-122"/>
              </a:rPr>
              <a:t>7:</a:t>
            </a:r>
            <a:endParaRPr lang="zh-CN" altLang="en-US" sz="8000" dirty="0">
              <a:solidFill>
                <a:srgbClr val="995601"/>
              </a:solidFill>
              <a:latin typeface="UVN Mang Cau Nang" panose="03060902050402020B05" pitchFamily="66" charset="0"/>
              <a:ea typeface="字魂108号-新潮卡通体" panose="000005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22844" y="1531610"/>
            <a:ext cx="1771319" cy="123110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10700">
                <a:latin typeface="字魂73号-江南手书" panose="00000500000000000000" pitchFamily="2" charset="-122"/>
                <a:ea typeface="字魂73号-江南手书" panose="00000500000000000000" pitchFamily="2" charset="-122"/>
              </a:defRPr>
            </a:lvl1pPr>
          </a:lstStyle>
          <a:p>
            <a:r>
              <a:rPr lang="en-US" altLang="zh-CN" sz="8000">
                <a:solidFill>
                  <a:srgbClr val="995601"/>
                </a:solidFill>
                <a:latin typeface="UVN Mang Cau Nang" panose="03060902050402020B05" pitchFamily="66" charset="0"/>
                <a:ea typeface="字魂108号-新潮卡通体" panose="00000500000000000000" pitchFamily="2" charset="-122"/>
              </a:rPr>
              <a:t>ÔN</a:t>
            </a:r>
            <a:endParaRPr lang="zh-CN" altLang="en-US" sz="8000" dirty="0">
              <a:solidFill>
                <a:srgbClr val="995601"/>
              </a:solidFill>
              <a:latin typeface="UVN Mang Cau Nang" panose="03060902050402020B05" pitchFamily="66" charset="0"/>
              <a:ea typeface="字魂108号-新潮卡通体" panose="000005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17354" y="1531610"/>
            <a:ext cx="2195922" cy="123110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10700">
                <a:latin typeface="字魂73号-江南手书" panose="00000500000000000000" pitchFamily="2" charset="-122"/>
                <a:ea typeface="字魂73号-江南手书" panose="00000500000000000000" pitchFamily="2" charset="-122"/>
              </a:defRPr>
            </a:lvl1pPr>
          </a:lstStyle>
          <a:p>
            <a:r>
              <a:rPr lang="en-US" altLang="zh-CN" sz="8000">
                <a:solidFill>
                  <a:srgbClr val="995601"/>
                </a:solidFill>
                <a:latin typeface="UVN Mang Cau Nang" panose="03060902050402020B05" pitchFamily="66" charset="0"/>
                <a:ea typeface="字魂108号-新潮卡通体" panose="00000500000000000000" pitchFamily="2" charset="-122"/>
              </a:rPr>
              <a:t>TẬP</a:t>
            </a:r>
            <a:endParaRPr lang="zh-CN" altLang="en-US" sz="8000" dirty="0">
              <a:solidFill>
                <a:srgbClr val="995601"/>
              </a:solidFill>
              <a:latin typeface="UVN Mang Cau Nang" panose="03060902050402020B05" pitchFamily="66" charset="0"/>
              <a:ea typeface="字魂108号-新潮卡通体" panose="00000500000000000000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480041" y="2932990"/>
            <a:ext cx="2116285" cy="584775"/>
          </a:xfrm>
          <a:prstGeom prst="rect">
            <a:avLst/>
          </a:prstGeom>
          <a:noFill/>
          <a:effectLst>
            <a:softEdge rad="139700"/>
          </a:effectLst>
        </p:spPr>
        <p:txBody>
          <a:bodyPr vert="horz" wrap="none" rtlCol="0">
            <a:spAutoFit/>
          </a:bodyPr>
          <a:lstStyle/>
          <a:p>
            <a:r>
              <a:rPr lang="en-US" altLang="zh-CN" sz="3200">
                <a:solidFill>
                  <a:srgbClr val="F8A139"/>
                </a:solidFill>
                <a:latin typeface="UVN Mang Cau Nang" panose="03060902050402020B05" pitchFamily="66" charset="0"/>
              </a:rPr>
              <a:t>Trang: 82</a:t>
            </a:r>
            <a:endParaRPr lang="zh-CN" altLang="en-US" sz="3200" dirty="0">
              <a:solidFill>
                <a:srgbClr val="F8A139"/>
              </a:solidFill>
              <a:latin typeface="UVN Mang Cau Nang" panose="03060902050402020B05" pitchFamily="66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4044" y="4133745"/>
            <a:ext cx="1409466" cy="1089133"/>
          </a:xfrm>
          <a:prstGeom prst="rect">
            <a:avLst/>
          </a:prstGeom>
        </p:spPr>
      </p:pic>
      <p:grpSp>
        <p:nvGrpSpPr>
          <p:cNvPr id="30" name="Group 29"/>
          <p:cNvGrpSpPr/>
          <p:nvPr/>
        </p:nvGrpSpPr>
        <p:grpSpPr>
          <a:xfrm rot="20798715">
            <a:off x="12980499" y="-1898508"/>
            <a:ext cx="2389624" cy="1828800"/>
            <a:chOff x="-6557034" y="4459518"/>
            <a:chExt cx="12879718" cy="9856963"/>
          </a:xfrm>
        </p:grpSpPr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148" b="96885" l="2000" r="96333">
                          <a14:foregroundMark x1="2333" y1="23279" x2="4000" y2="69508"/>
                          <a14:foregroundMark x1="31444" y1="2787" x2="34222" y2="10820"/>
                          <a14:foregroundMark x1="34222" y1="10820" x2="36000" y2="34754"/>
                          <a14:foregroundMark x1="31444" y1="2787" x2="36738" y2="19825"/>
                          <a14:foregroundMark x1="31444" y1="1311" x2="35222" y2="7705"/>
                          <a14:foregroundMark x1="35222" y1="7705" x2="37222" y2="18197"/>
                          <a14:foregroundMark x1="32811" y1="2520" x2="33889" y2="6066"/>
                          <a14:foregroundMark x1="39222" y1="50984" x2="68333" y2="97049"/>
                          <a14:foregroundMark x1="68333" y1="97049" x2="69889" y2="80656"/>
                          <a14:foregroundMark x1="69889" y1="80656" x2="56222" y2="54426"/>
                          <a14:foregroundMark x1="56222" y1="54426" x2="50111" y2="48197"/>
                          <a14:foregroundMark x1="50111" y1="48197" x2="50111" y2="48197"/>
                          <a14:foregroundMark x1="91111" y1="23443" x2="96333" y2="52787"/>
                          <a14:foregroundMark x1="90444" y1="25738" x2="88556" y2="38525"/>
                          <a14:foregroundMark x1="88556" y1="38525" x2="88556" y2="38525"/>
                          <a14:backgroundMark x1="33667" y1="2131" x2="32333" y2="328"/>
                          <a14:backgroundMark x1="37778" y1="19672" x2="38000" y2="2295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6557034" y="5501287"/>
              <a:ext cx="12879718" cy="8729586"/>
            </a:xfrm>
            <a:prstGeom prst="rect">
              <a:avLst/>
            </a:prstGeom>
          </p:spPr>
        </p:pic>
        <p:grpSp>
          <p:nvGrpSpPr>
            <p:cNvPr id="32" name="Group 31"/>
            <p:cNvGrpSpPr/>
            <p:nvPr/>
          </p:nvGrpSpPr>
          <p:grpSpPr>
            <a:xfrm>
              <a:off x="-6557034" y="4459518"/>
              <a:ext cx="12879718" cy="9856963"/>
              <a:chOff x="7734422" y="3779597"/>
              <a:chExt cx="12879718" cy="9856963"/>
            </a:xfrm>
          </p:grpSpPr>
          <p:pic>
            <p:nvPicPr>
              <p:cNvPr id="34" name="Picture 33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974810" y="4227053"/>
                <a:ext cx="3631941" cy="6858000"/>
              </a:xfrm>
              <a:prstGeom prst="rect">
                <a:avLst/>
              </a:prstGeom>
            </p:spPr>
          </p:pic>
          <p:pic>
            <p:nvPicPr>
              <p:cNvPr id="35" name="Picture 34"/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2790780" y="3779597"/>
                <a:ext cx="4135158" cy="6858000"/>
              </a:xfrm>
              <a:prstGeom prst="rect">
                <a:avLst/>
              </a:prstGeom>
            </p:spPr>
          </p:pic>
          <p:pic>
            <p:nvPicPr>
              <p:cNvPr id="36" name="Picture 35"/>
              <p:cNvPicPr>
                <a:picLocks noChangeAspect="1"/>
              </p:cNvPicPr>
              <p:nvPr/>
            </p:nvPicPr>
            <p:blipFill>
              <a:blip r:embed="rId12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1148" b="96885" l="2000" r="96333">
                            <a14:foregroundMark x1="2333" y1="23279" x2="4000" y2="69508"/>
                            <a14:foregroundMark x1="31444" y1="2787" x2="34222" y2="10820"/>
                            <a14:foregroundMark x1="34222" y1="10820" x2="36000" y2="34754"/>
                            <a14:foregroundMark x1="31444" y1="2787" x2="36738" y2="19825"/>
                            <a14:foregroundMark x1="31444" y1="1311" x2="35222" y2="7705"/>
                            <a14:foregroundMark x1="35222" y1="7705" x2="37222" y2="18197"/>
                            <a14:foregroundMark x1="32811" y1="2520" x2="33889" y2="6066"/>
                            <a14:foregroundMark x1="39222" y1="50984" x2="68333" y2="97049"/>
                            <a14:foregroundMark x1="68333" y1="97049" x2="69889" y2="80656"/>
                            <a14:foregroundMark x1="69889" y1="80656" x2="56222" y2="54426"/>
                            <a14:foregroundMark x1="56222" y1="54426" x2="50111" y2="48197"/>
                            <a14:foregroundMark x1="50111" y1="48197" x2="50111" y2="48197"/>
                            <a14:foregroundMark x1="91111" y1="23443" x2="96333" y2="52787"/>
                            <a14:foregroundMark x1="90444" y1="25738" x2="88556" y2="38525"/>
                            <a14:foregroundMark x1="88556" y1="38525" x2="88556" y2="38525"/>
                            <a14:backgroundMark x1="33667" y1="2131" x2="32333" y2="328"/>
                            <a14:backgroundMark x1="37778" y1="19672" x2="38000" y2="22951"/>
                            <a14:backgroundMark x1="38111" y1="30820" x2="39778" y2="37049"/>
                            <a14:backgroundMark x1="39778" y1="37049" x2="47111" y2="38361"/>
                            <a14:backgroundMark x1="47111" y1="38361" x2="56000" y2="37705"/>
                            <a14:backgroundMark x1="56000" y1="37705" x2="65333" y2="30492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734422" y="4906974"/>
                <a:ext cx="12879718" cy="8729586"/>
              </a:xfrm>
              <a:prstGeom prst="rect">
                <a:avLst/>
              </a:prstGeom>
            </p:spPr>
          </p:pic>
        </p:grpSp>
      </p:grpSp>
      <p:grpSp>
        <p:nvGrpSpPr>
          <p:cNvPr id="37" name="Group 36"/>
          <p:cNvGrpSpPr/>
          <p:nvPr/>
        </p:nvGrpSpPr>
        <p:grpSpPr>
          <a:xfrm rot="200989" flipH="1">
            <a:off x="-2682297" y="-2145415"/>
            <a:ext cx="2389626" cy="1732028"/>
            <a:chOff x="-7010400" y="-743524"/>
            <a:chExt cx="12879718" cy="9335370"/>
          </a:xfrm>
        </p:grpSpPr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148" b="96885" l="2000" r="96333">
                          <a14:foregroundMark x1="2333" y1="23279" x2="4000" y2="69508"/>
                          <a14:foregroundMark x1="31444" y1="2787" x2="34222" y2="10820"/>
                          <a14:foregroundMark x1="34222" y1="10820" x2="36000" y2="34754"/>
                          <a14:foregroundMark x1="31444" y1="2787" x2="36738" y2="19825"/>
                          <a14:foregroundMark x1="31444" y1="1311" x2="35222" y2="7705"/>
                          <a14:foregroundMark x1="35222" y1="7705" x2="37222" y2="18197"/>
                          <a14:foregroundMark x1="32811" y1="2520" x2="33889" y2="6066"/>
                          <a14:foregroundMark x1="39222" y1="50984" x2="68333" y2="97049"/>
                          <a14:foregroundMark x1="68333" y1="97049" x2="69889" y2="80656"/>
                          <a14:foregroundMark x1="69889" y1="80656" x2="56222" y2="54426"/>
                          <a14:foregroundMark x1="56222" y1="54426" x2="50111" y2="48197"/>
                          <a14:foregroundMark x1="50111" y1="48197" x2="50111" y2="48197"/>
                          <a14:foregroundMark x1="91111" y1="23443" x2="96333" y2="52787"/>
                          <a14:foregroundMark x1="90444" y1="25738" x2="88556" y2="38525"/>
                          <a14:foregroundMark x1="88556" y1="38525" x2="88556" y2="38525"/>
                          <a14:backgroundMark x1="33667" y1="2131" x2="32333" y2="328"/>
                          <a14:backgroundMark x1="37778" y1="19672" x2="38000" y2="2295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010400" y="-137740"/>
              <a:ext cx="12879718" cy="8729586"/>
            </a:xfrm>
            <a:prstGeom prst="rect">
              <a:avLst/>
            </a:prstGeom>
          </p:spPr>
        </p:pic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44059" y="0"/>
              <a:ext cx="2558809" cy="4211069"/>
            </a:xfrm>
            <a:prstGeom prst="rect">
              <a:avLst/>
            </a:prstGeom>
          </p:spPr>
        </p:pic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911455" y="-743524"/>
              <a:ext cx="3147060" cy="6858000"/>
            </a:xfrm>
            <a:prstGeom prst="rect">
              <a:avLst/>
            </a:prstGeom>
          </p:spPr>
        </p:pic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15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148" b="96885" l="2000" r="96333">
                          <a14:foregroundMark x1="2333" y1="23279" x2="4000" y2="69508"/>
                          <a14:foregroundMark x1="31444" y1="2787" x2="34222" y2="10820"/>
                          <a14:foregroundMark x1="34222" y1="10820" x2="36000" y2="34754"/>
                          <a14:foregroundMark x1="31444" y1="2787" x2="36738" y2="19825"/>
                          <a14:foregroundMark x1="31444" y1="1311" x2="35222" y2="7705"/>
                          <a14:foregroundMark x1="35222" y1="7705" x2="37222" y2="18197"/>
                          <a14:foregroundMark x1="32811" y1="2520" x2="33889" y2="6066"/>
                          <a14:foregroundMark x1="39222" y1="50984" x2="68333" y2="97049"/>
                          <a14:foregroundMark x1="68333" y1="97049" x2="69889" y2="80656"/>
                          <a14:foregroundMark x1="69889" y1="80656" x2="56222" y2="54426"/>
                          <a14:foregroundMark x1="56222" y1="54426" x2="50111" y2="48197"/>
                          <a14:foregroundMark x1="50111" y1="48197" x2="50111" y2="48197"/>
                          <a14:foregroundMark x1="91111" y1="23443" x2="96333" y2="52787"/>
                          <a14:foregroundMark x1="90444" y1="25738" x2="88556" y2="38525"/>
                          <a14:foregroundMark x1="88556" y1="38525" x2="88556" y2="38525"/>
                          <a14:backgroundMark x1="33667" y1="2131" x2="32333" y2="328"/>
                          <a14:backgroundMark x1="37778" y1="19672" x2="38000" y2="22951"/>
                          <a14:backgroundMark x1="38111" y1="31311" x2="45556" y2="37541"/>
                          <a14:backgroundMark x1="45556" y1="37541" x2="53556" y2="37541"/>
                          <a14:backgroundMark x1="53556" y1="37541" x2="66111" y2="301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010400" y="-137740"/>
              <a:ext cx="12879718" cy="8729586"/>
            </a:xfrm>
            <a:prstGeom prst="rect">
              <a:avLst/>
            </a:prstGeom>
          </p:spPr>
        </p:pic>
      </p:grpSp>
      <p:sp>
        <p:nvSpPr>
          <p:cNvPr id="26" name="文本框 3"/>
          <p:cNvSpPr txBox="1"/>
          <p:nvPr/>
        </p:nvSpPr>
        <p:spPr>
          <a:xfrm>
            <a:off x="4057939" y="338281"/>
            <a:ext cx="1569340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10700">
                <a:latin typeface="字魂73号-江南手书" panose="00000500000000000000" pitchFamily="2" charset="-122"/>
                <a:ea typeface="字魂73号-江南手书" panose="00000500000000000000" pitchFamily="2" charset="-122"/>
              </a:defRPr>
            </a:lvl1pPr>
          </a:lstStyle>
          <a:p>
            <a:r>
              <a:rPr lang="en-US" altLang="zh-CN" sz="6000">
                <a:solidFill>
                  <a:srgbClr val="F8A139"/>
                </a:solidFill>
                <a:latin typeface="UVN Mang Cau Nang" panose="03060902050402020B05" pitchFamily="66" charset="0"/>
                <a:ea typeface="字魂108号-新潮卡通体" panose="00000500000000000000" pitchFamily="2" charset="-122"/>
              </a:rPr>
              <a:t>ĐỊA</a:t>
            </a:r>
            <a:endParaRPr lang="zh-CN" altLang="en-US" sz="6000" dirty="0">
              <a:solidFill>
                <a:srgbClr val="F8A139"/>
              </a:solidFill>
              <a:latin typeface="UVN Mang Cau Nang" panose="03060902050402020B05" pitchFamily="66" charset="0"/>
              <a:ea typeface="字魂108号-新潮卡通体" panose="00000500000000000000" pitchFamily="2" charset="-122"/>
            </a:endParaRPr>
          </a:p>
        </p:txBody>
      </p:sp>
      <p:sp>
        <p:nvSpPr>
          <p:cNvPr id="27" name="文本框 4"/>
          <p:cNvSpPr txBox="1"/>
          <p:nvPr/>
        </p:nvSpPr>
        <p:spPr>
          <a:xfrm>
            <a:off x="5795810" y="338281"/>
            <a:ext cx="868828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10700">
                <a:latin typeface="字魂73号-江南手书" panose="00000500000000000000" pitchFamily="2" charset="-122"/>
                <a:ea typeface="字魂73号-江南手书" panose="00000500000000000000" pitchFamily="2" charset="-122"/>
              </a:defRPr>
            </a:lvl1pPr>
          </a:lstStyle>
          <a:p>
            <a:r>
              <a:rPr lang="en-US" altLang="zh-CN" sz="6000">
                <a:solidFill>
                  <a:srgbClr val="F8A139"/>
                </a:solidFill>
                <a:latin typeface="UVN Mang Cau Nang" panose="03060902050402020B05" pitchFamily="66" charset="0"/>
                <a:ea typeface="字魂108号-新潮卡通体" panose="00000500000000000000" pitchFamily="2" charset="-122"/>
              </a:rPr>
              <a:t>LÍ</a:t>
            </a:r>
            <a:endParaRPr lang="zh-CN" altLang="en-US" sz="6000" dirty="0">
              <a:solidFill>
                <a:srgbClr val="F8A139"/>
              </a:solidFill>
              <a:latin typeface="UVN Mang Cau Nang" panose="03060902050402020B05" pitchFamily="66" charset="0"/>
              <a:ea typeface="字魂108号-新潮卡通体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750"/>
                            </p:stCondLst>
                            <p:childTnLst>
                              <p:par>
                                <p:cTn id="48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10"/>
                            </p:stCondLst>
                            <p:childTnLst>
                              <p:par>
                                <p:cTn id="53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990"/>
                            </p:stCondLst>
                            <p:childTnLst>
                              <p:par>
                                <p:cTn id="58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69"/>
                            </p:stCondLst>
                            <p:childTnLst>
                              <p:par>
                                <p:cTn id="63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230"/>
                            </p:stCondLst>
                            <p:childTnLst>
                              <p:par>
                                <p:cTn id="68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2 0.0081 L -0.00312 0.0081 C -0.00716 0.01042 -0.0112 0.01181 -0.0151 0.01458 C -0.0194 0.01759 -0.022 0.02292 -0.02578 0.02732 C -0.02891 0.03102 -0.03203 0.03449 -0.03529 0.03773 C -0.03763 0.04028 -0.04023 0.04167 -0.04245 0.04421 C -0.04505 0.04722 -0.047 0.05185 -0.04961 0.05486 C -0.05221 0.05764 -0.05534 0.05857 -0.05794 0.06111 C -0.0612 0.06435 -0.06419 0.06875 -0.06745 0.07176 C -0.06966 0.07361 -0.07227 0.07431 -0.07461 0.07593 C -0.07825 0.07847 -0.08177 0.08148 -0.08529 0.08449 C -0.11029 0.10533 -0.08464 0.0838 -0.10794 0.10764 C -0.11732 0.11736 -0.12695 0.12616 -0.13659 0.13519 C -0.14245 0.14097 -0.14883 0.14514 -0.15443 0.15185 L -0.17578 0.17732 C -0.17891 0.18102 -0.18229 0.18403 -0.18529 0.18796 C -0.19271 0.19699 -0.19909 0.20579 -0.20677 0.2132 C -0.21315 0.21968 -0.21016 0.21574 -0.21745 0.22176 C -0.21992 0.22361 -0.22227 0.2257 -0.22461 0.22801 C -0.24818 0.25093 -0.25156 0.25602 -0.27109 0.27246 C -0.27539 0.27616 -0.27969 0.27986 -0.28411 0.2831 C -0.28815 0.28588 -0.29219 0.28843 -0.29609 0.29167 C -0.30247 0.29676 -0.30859 0.30347 -0.3151 0.30857 C -0.31771 0.31065 -0.3207 0.31111 -0.32344 0.31273 C -0.32708 0.31482 -0.33047 0.31736 -0.33411 0.31898 C -0.34714 0.32523 -0.36068 0.32847 -0.37344 0.33611 C -0.38424 0.34236 -0.38711 0.34491 -0.39727 0.34861 C -0.41172 0.35417 -0.39648 0.34699 -0.41393 0.35301 C -0.41914 0.35463 -0.42422 0.35718 -0.42943 0.35926 C -0.44727 0.35857 -0.4651 0.35972 -0.48294 0.35718 C -0.48568 0.35671 -0.48763 0.35232 -0.4901 0.35093 C -0.49206 0.34954 -0.49401 0.34931 -0.49609 0.34861 C -0.49805 0.34653 -0.50013 0.34491 -0.50195 0.34236 C -0.50339 0.34051 -0.50443 0.3382 -0.5056 0.33611 C -0.51055 0.32593 -0.51081 0.325 -0.51393 0.31273 C -0.51484 0.30926 -0.51562 0.30579 -0.51628 0.30208 C -0.51771 0.2956 -0.51914 0.28796 -0.51992 0.28102 C -0.52031 0.27685 -0.52057 0.27246 -0.52109 0.26829 C -0.52135 0.26482 -0.52187 0.26111 -0.52227 0.25764 C -0.52148 0.24421 -0.52174 0.23056 -0.51992 0.21759 C -0.51888 0.21065 -0.51172 0.20255 -0.50911 0.19838 C -0.50742 0.19583 -0.50625 0.19236 -0.50443 0.19005 C -0.49727 0.18079 -0.49727 0.18195 -0.4901 0.1794 C -0.48737 0.17732 -0.48437 0.1757 -0.48177 0.17315 C -0.48008 0.1713 -0.47878 0.16806 -0.47695 0.16667 C -0.47266 0.1632 -0.46628 0.16181 -0.46159 0.16042 C -0.45833 0.15833 -0.45521 0.15579 -0.45195 0.15394 C -0.45013 0.15301 -0.44805 0.15278 -0.44609 0.15185 C -0.44323 0.1507 -0.44049 0.14908 -0.43776 0.14769 L -0.36992 0.14977 C -0.36602 0.15023 -0.36289 0.15602 -0.35911 0.15833 C -0.35612 0.16019 -0.35286 0.16111 -0.34961 0.1625 C -0.34648 0.16667 -0.34336 0.17107 -0.3401 0.17523 C -0.33776 0.17801 -0.33516 0.18056 -0.33294 0.18357 C -0.32969 0.1882 -0.32656 0.19329 -0.32344 0.19838 C -0.32214 0.20046 -0.32083 0.20232 -0.31992 0.20486 C -0.31797 0.20949 -0.31654 0.21458 -0.3151 0.21968 C -0.31263 0.22824 -0.3099 0.24236 -0.30794 0.25139 C -0.30443 0.29607 -0.30365 0.29792 -0.31159 0.37199 C -0.31302 0.38565 -0.32331 0.40463 -0.32943 0.41435 C -0.33906 0.4294 -0.34648 0.43958 -0.35794 0.45023 C -0.37682 0.46783 -0.39557 0.48588 -0.4151 0.50116 C -0.43854 0.51945 -0.4612 0.54121 -0.48529 0.55602 C -0.49687 0.5632 -0.50859 0.56898 -0.51992 0.57732 C -0.53086 0.58519 -0.54089 0.59722 -0.55195 0.60486 C -0.56354 0.61273 -0.57591 0.61667 -0.58776 0.62384 C -0.6125 0.63866 -0.63633 0.6581 -0.66159 0.67037 L -0.73529 0.70625 C -0.74883 0.71273 -0.7625 0.71806 -0.77578 0.72546 C -0.78854 0.73241 -0.8013 0.73889 -0.81393 0.74653 C -0.82318 0.75232 -0.83203 0.75996 -0.84128 0.76551 C -0.8901 0.79537 -0.88307 0.79144 -0.91745 0.80579 C -0.94661 0.83403 -0.91406 0.80347 -0.94492 0.82917 C -0.95208 0.83519 -0.95872 0.84375 -0.96628 0.84815 L -0.97695 0.8544 L -0.9806 0.85648 C -0.98529 0.86227 -0.98724 0.86482 -0.99362 0.86921 C -0.99714 0.87176 -0.99883 0.8713 -1.00195 0.8713 L -1.00195 0.8713 " pathEditMode="relative" ptsTypes="AAAAAAAAAAAAAAAAAAAAAAAAAAAAAAAAAAAAAAAAAAAAAAAAAAAAAAAAAAAAAAAAAAAAAAAAAAAAAAA">
                                      <p:cBhvr>
                                        <p:cTn id="75" dur="4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99 0.00648 L -0.00299 0.00648 C -0.00091 0.01713 0.00092 0.02778 0.003 0.03842 C 0.00378 0.0419 0.00469 0.04537 0.00547 0.04884 C 0.00625 0.05301 0.00665 0.05764 0.00782 0.06157 C 0.00873 0.06481 0.01055 0.0669 0.01133 0.07014 C 0.01368 0.07893 0.01498 0.08865 0.01732 0.09768 C 0.01941 0.10555 0.02227 0.11296 0.02448 0.12083 C 0.02696 0.12986 0.02904 0.13935 0.03165 0.14838 C 0.03412 0.15717 0.0375 0.16504 0.03998 0.17384 C 0.04219 0.18194 0.04349 0.19074 0.04584 0.19907 C 0.04909 0.20995 0.05339 0.21967 0.05665 0.23078 C 0.06459 0.25787 0.07253 0.28495 0.07917 0.31319 C 0.08256 0.32754 0.08972 0.36157 0.09584 0.37685 C 0.09896 0.38449 0.10287 0.3912 0.10665 0.39791 C 0.11407 0.41111 0.12175 0.42129 0.13034 0.43171 C 0.13855 0.4419 0.15456 0.45972 0.16368 0.46782 C 0.16902 0.47268 0.17487 0.47546 0.18034 0.48055 C 0.20743 0.50532 0.18842 0.49444 0.21602 0.51435 C 0.2293 0.52384 0.26368 0.54143 0.27201 0.55254 C 0.27514 0.55671 0.27787 0.56203 0.28152 0.56504 C 0.28516 0.56852 0.28946 0.56921 0.29336 0.57153 C 0.3043 0.57801 0.31042 0.58356 0.32201 0.58842 C 0.32865 0.5912 0.33542 0.59259 0.34219 0.59467 C 0.35495 0.59328 0.36758 0.59282 0.38034 0.59051 C 0.39024 0.58865 0.40014 0.58495 0.41003 0.58217 C 0.41524 0.58055 0.42045 0.58009 0.42553 0.57778 C 0.44362 0.56967 0.4349 0.57245 0.4517 0.56944 C 0.45612 0.56666 0.46042 0.56319 0.46485 0.56088 C 0.46836 0.55903 0.47214 0.55926 0.47553 0.55671 C 0.4823 0.55185 0.48881 0.54097 0.49336 0.53125 C 0.49493 0.52801 0.49571 0.5243 0.49701 0.5206 C 0.50261 0.48102 0.49948 0.49768 0.50534 0.4699 C 0.50665 0.44004 0.50938 0.41088 0.50652 0.38102 C 0.50573 0.37291 0.50365 0.36528 0.5017 0.35764 C 0.49831 0.34444 0.49389 0.33287 0.48868 0.32176 C 0.48165 0.30671 0.47631 0.28842 0.46719 0.27731 C 0.4625 0.27153 0.44297 0.24606 0.43503 0.2412 C 0.4254 0.23565 0.40534 0.2287 0.40534 0.2287 C 0.39493 0.23009 0.38451 0.22916 0.37435 0.23287 C 0.36719 0.23541 0.36055 0.24166 0.35404 0.24768 C 0.3431 0.25787 0.33008 0.26481 0.32201 0.28148 C 0.31485 0.29629 0.30599 0.30903 0.30053 0.32592 C 0.2974 0.33588 0.29375 0.34537 0.29102 0.35555 C 0.28933 0.36157 0.28881 0.36852 0.28737 0.37453 C 0.28568 0.38264 0.2836 0.39028 0.28152 0.39791 C 0.27618 0.41666 0.27279 0.42268 0.26954 0.44236 C 0.26784 0.45278 0.26342 0.49653 0.26237 0.50578 C 0.26172 0.52523 0.26003 0.55 0.26237 0.56944 C 0.26394 0.58125 0.2668 0.59213 0.26954 0.60324 C 0.27461 0.62361 0.28152 0.64745 0.28985 0.66458 C 0.30586 0.69768 0.31185 0.71134 0.33034 0.73032 C 0.33764 0.73773 0.34493 0.74629 0.35287 0.75139 C 0.38503 0.77153 0.38724 0.76967 0.41368 0.77268 C 0.43477 0.76759 0.4474 0.76967 0.46485 0.75347 C 0.47149 0.74745 0.47748 0.73935 0.48386 0.7324 C 0.48777 0.72801 0.49154 0.72268 0.49571 0.71967 C 0.5017 0.71528 0.5224 0.70162 0.53152 0.69213 C 0.53516 0.68819 0.53855 0.68333 0.54219 0.6794 C 0.5586 0.6618 0.54805 0.67546 0.56719 0.65625 C 0.61055 0.6125 0.61485 0.60092 0.66602 0.56504 C 0.68829 0.54953 0.71003 0.53194 0.73269 0.51852 C 0.74219 0.51296 0.75183 0.50787 0.7612 0.50162 C 0.77253 0.49444 0.78334 0.48565 0.79454 0.47847 C 0.80639 0.47083 0.81875 0.46574 0.83034 0.45717 C 0.83907 0.45092 0.84766 0.44375 0.85652 0.43819 C 0.86211 0.43472 0.86771 0.43171 0.87318 0.42754 C 0.88568 0.41759 0.8974 0.40463 0.91003 0.39583 C 1.01732 0.3206 0.90912 0.39815 0.98152 0.34282 C 0.98659 0.33912 0.99193 0.33634 0.99701 0.3324 C 1.00183 0.32847 1.00652 0.32384 1.01133 0.31967 L 1.01133 0.31967 " pathEditMode="relative" ptsTypes="AAAAAAAAAAAAAAAAAAAAAAAAAAAAAAAAAAAAAAAAAAAAAAAAAAAAAAAAAAAAAAAAAAAAAAAA">
                                      <p:cBhvr>
                                        <p:cTn id="78" dur="4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33" grpId="0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89" b="29586"/>
          <a:stretch>
            <a:fillRect/>
          </a:stretch>
        </p:blipFill>
        <p:spPr>
          <a:xfrm>
            <a:off x="0" y="161"/>
            <a:ext cx="12192001" cy="6857678"/>
          </a:xfrm>
          <a:prstGeom prst="rect">
            <a:avLst/>
          </a:prstGeom>
        </p:spPr>
      </p:pic>
      <p:pic>
        <p:nvPicPr>
          <p:cNvPr id="14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983"/>
          <a:stretch>
            <a:fillRect/>
          </a:stretch>
        </p:blipFill>
        <p:spPr>
          <a:xfrm>
            <a:off x="0" y="5345396"/>
            <a:ext cx="12192000" cy="1512604"/>
          </a:xfrm>
          <a:prstGeom prst="rect">
            <a:avLst/>
          </a:prstGeom>
        </p:spPr>
      </p:pic>
      <p:pic>
        <p:nvPicPr>
          <p:cNvPr id="16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48567" y="0"/>
            <a:ext cx="10377715" cy="2671762"/>
          </a:xfrm>
          <a:prstGeom prst="rect">
            <a:avLst/>
          </a:prstGeom>
        </p:spPr>
      </p:pic>
      <p:pic>
        <p:nvPicPr>
          <p:cNvPr id="15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84947"/>
            <a:ext cx="12192000" cy="1773053"/>
          </a:xfrm>
          <a:prstGeom prst="rect">
            <a:avLst/>
          </a:prstGeom>
        </p:spPr>
      </p:pic>
      <p:pic>
        <p:nvPicPr>
          <p:cNvPr id="13" name="图片 13" descr="图片包含 鲜花, 植物&#10;&#10;描述已自动生成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38"/>
          <a:stretch>
            <a:fillRect/>
          </a:stretch>
        </p:blipFill>
        <p:spPr>
          <a:xfrm>
            <a:off x="0" y="1024031"/>
            <a:ext cx="4238171" cy="5866303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 rot="16200000">
            <a:off x="4394885" y="-2541999"/>
            <a:ext cx="830580" cy="6115050"/>
          </a:xfrm>
          <a:prstGeom prst="rect">
            <a:avLst/>
          </a:prstGeom>
          <a:noFill/>
          <a:effectLst/>
        </p:spPr>
        <p:txBody>
          <a:bodyPr vert="eaVert" wrap="none" lIns="0" tIns="0" rIns="0" bIns="0" rtlCol="0">
            <a:spAutoFit/>
          </a:bodyPr>
          <a:lstStyle>
            <a:defPPr>
              <a:defRPr lang="zh-CN"/>
            </a:defPPr>
            <a:lvl1pPr>
              <a:defRPr sz="9600">
                <a:solidFill>
                  <a:schemeClr val="bg2">
                    <a:lumMod val="25000"/>
                  </a:schemeClr>
                </a:solidFill>
                <a:latin typeface="字魂49号-逍遥行书" panose="00000500000000000000" pitchFamily="2" charset="-122"/>
                <a:ea typeface="字魂49号-逍遥行书" panose="00000500000000000000" pitchFamily="2" charset="-122"/>
              </a:defRPr>
            </a:lvl1pPr>
          </a:lstStyle>
          <a:p>
            <a:r>
              <a:rPr lang="en-US" altLang="zh-CN" sz="5400" dirty="0">
                <a:solidFill>
                  <a:srgbClr val="FFAD2C"/>
                </a:solidFill>
                <a:latin typeface="UVN Mang Cau Nang" panose="03060902050402020B05" pitchFamily="66" charset="0"/>
                <a:ea typeface="字魂108号-新潮卡通体" panose="00000500000000000000" pitchFamily="2" charset="-122"/>
              </a:rPr>
              <a:t>YÊU CẦU CẦN ĐẠT</a:t>
            </a:r>
            <a:endParaRPr lang="en-US" altLang="zh-CN" sz="5400" dirty="0">
              <a:solidFill>
                <a:srgbClr val="FFAD2C"/>
              </a:solidFill>
              <a:latin typeface="UVN Mang Cau Nang" panose="03060902050402020B05" pitchFamily="66" charset="0"/>
              <a:ea typeface="字魂108号-新潮卡通体" panose="00000500000000000000" pitchFamily="2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1184910" y="1378052"/>
            <a:ext cx="638175" cy="638175"/>
          </a:xfrm>
          <a:prstGeom prst="ellipse">
            <a:avLst/>
          </a:prstGeom>
          <a:solidFill>
            <a:srgbClr val="D9F0E1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 algn="ctr"/>
            <a:r>
              <a:rPr lang="en-US" altLang="zh-CN" sz="4000">
                <a:solidFill>
                  <a:srgbClr val="9F590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altLang="zh-CN" sz="4000" dirty="0">
              <a:solidFill>
                <a:srgbClr val="9F590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2229517" y="2463345"/>
            <a:ext cx="742281" cy="808481"/>
          </a:xfrm>
          <a:prstGeom prst="ellipse">
            <a:avLst/>
          </a:prstGeom>
          <a:solidFill>
            <a:srgbClr val="D9F0E1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 algn="ctr"/>
            <a:r>
              <a:rPr lang="en-US" altLang="zh-CN" sz="3600" spc="-150">
                <a:solidFill>
                  <a:srgbClr val="9F590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zh-CN" sz="3600" spc="-150" dirty="0">
              <a:solidFill>
                <a:srgbClr val="9F590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3145610" y="4053547"/>
            <a:ext cx="740590" cy="637822"/>
          </a:xfrm>
          <a:prstGeom prst="ellipse">
            <a:avLst/>
          </a:prstGeom>
          <a:solidFill>
            <a:srgbClr val="D9F0E1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r>
              <a:rPr lang="en-US" altLang="zh-CN" sz="3600" spc="-150">
                <a:solidFill>
                  <a:srgbClr val="9F590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altLang="zh-CN" sz="3600" spc="-150" dirty="0">
              <a:solidFill>
                <a:srgbClr val="9F590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 rot="16200000">
            <a:off x="7160760" y="-3492353"/>
            <a:ext cx="553720" cy="10377715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>
            <a:defPPr>
              <a:defRPr lang="zh-CN"/>
            </a:defPPr>
            <a:lvl1pPr>
              <a:defRPr sz="11500">
                <a:solidFill>
                  <a:schemeClr val="accent4">
                    <a:lumMod val="50000"/>
                  </a:schemeClr>
                </a:solidFill>
                <a:latin typeface="字魂47号-三分行楷" panose="00000500000000000000" pitchFamily="2" charset="-122"/>
                <a:ea typeface="字魂47号-三分行楷" panose="00000500000000000000" pitchFamily="2" charset="-122"/>
              </a:defRPr>
            </a:lvl1pPr>
          </a:lstStyle>
          <a:p>
            <a:r>
              <a:rPr lang="en-US" altLang="zh-CN" sz="3600" spc="-150">
                <a:solidFill>
                  <a:srgbClr val="9F590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Xác </a:t>
            </a:r>
            <a:r>
              <a:rPr lang="en-US" altLang="zh-CN" sz="3600" spc="-150">
                <a:solidFill>
                  <a:srgbClr val="9F590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định và mô tả được vị trí địa lí nước ta trên bản đồ</a:t>
            </a:r>
            <a:endParaRPr lang="zh-CN" altLang="en-US" sz="3600" spc="-150" dirty="0">
              <a:solidFill>
                <a:srgbClr val="9F590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 rot="16200000">
            <a:off x="7028459" y="-1713801"/>
            <a:ext cx="1107440" cy="9220202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>
            <a:defPPr>
              <a:defRPr lang="zh-CN"/>
            </a:defPPr>
            <a:lvl1pPr>
              <a:defRPr sz="11500">
                <a:solidFill>
                  <a:schemeClr val="accent4">
                    <a:lumMod val="50000"/>
                  </a:schemeClr>
                </a:solidFill>
                <a:latin typeface="字魂47号-三分行楷" panose="00000500000000000000" pitchFamily="2" charset="-122"/>
                <a:ea typeface="字魂47号-三分行楷" panose="00000500000000000000" pitchFamily="2" charset="-122"/>
              </a:defRPr>
            </a:lvl1pPr>
          </a:lstStyle>
          <a:p>
            <a:r>
              <a:rPr lang="en-US" altLang="zh-CN" sz="3600" spc="-150">
                <a:solidFill>
                  <a:srgbClr val="9F590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Hệ thống hóa các kiến thức đã học về địa lí tự nhiên Việt Nam</a:t>
            </a:r>
            <a:endParaRPr lang="en-US" altLang="zh-CN" sz="3600" spc="-150" dirty="0">
              <a:solidFill>
                <a:srgbClr val="9F590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 rot="16200000">
            <a:off x="7561858" y="295759"/>
            <a:ext cx="1107440" cy="8153399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>
            <a:defPPr>
              <a:defRPr lang="zh-CN"/>
            </a:defPPr>
            <a:lvl1pPr>
              <a:defRPr sz="11500">
                <a:solidFill>
                  <a:schemeClr val="accent4">
                    <a:lumMod val="50000"/>
                  </a:schemeClr>
                </a:solidFill>
                <a:latin typeface="字魂47号-三分行楷" panose="00000500000000000000" pitchFamily="2" charset="-122"/>
                <a:ea typeface="字魂47号-三分行楷" panose="00000500000000000000" pitchFamily="2" charset="-122"/>
              </a:defRPr>
            </a:lvl1pPr>
          </a:lstStyle>
          <a:p>
            <a:r>
              <a:rPr lang="en-US" altLang="zh-CN" sz="3600" spc="-150">
                <a:solidFill>
                  <a:srgbClr val="9F590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Nêu tên và chỉ được vị trí một số dãy núi, đồng bằng, sông lớn của nước ta trên bản đồ.</a:t>
            </a:r>
            <a:endParaRPr lang="en-US" altLang="zh-CN" sz="3600" spc="-150" dirty="0">
              <a:solidFill>
                <a:srgbClr val="9F590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8" grpId="0" animBg="1"/>
      <p:bldP spid="30" grpId="0" animBg="1"/>
      <p:bldP spid="34" grpId="0" animBg="1"/>
      <p:bldP spid="37" grpId="0"/>
      <p:bldP spid="38" grpId="0"/>
      <p:bldP spid="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6200000">
            <a:off x="4833023" y="-720088"/>
            <a:ext cx="923330" cy="6003246"/>
          </a:xfrm>
        </p:spPr>
        <p:txBody>
          <a:bodyPr/>
          <a:lstStyle/>
          <a:p>
            <a:r>
              <a:rPr lang="en-US" sz="6000">
                <a:solidFill>
                  <a:srgbClr val="9F5901"/>
                </a:solidFill>
                <a:latin typeface="UVN Mang Cau Nang" panose="03060902050402020B05" pitchFamily="66" charset="0"/>
                <a:ea typeface="字魂108号-新潮卡通体" panose="00000500000000000000" pitchFamily="2" charset="-122"/>
              </a:rPr>
              <a:t>VỊ TRÍ ĐỊA LÍ</a:t>
            </a:r>
            <a:endParaRPr lang="en-US" sz="6000">
              <a:solidFill>
                <a:srgbClr val="9F5901"/>
              </a:solidFill>
              <a:latin typeface="UVN Mang Cau Nang" panose="03060902050402020B05" pitchFamily="66" charset="0"/>
              <a:ea typeface="字魂108号-新潮卡通体" panose="00000500000000000000" pitchFamily="2" charset="-122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 rot="16200000">
            <a:off x="4879189" y="918557"/>
            <a:ext cx="830997" cy="652423"/>
          </a:xfrm>
        </p:spPr>
        <p:txBody>
          <a:bodyPr/>
          <a:lstStyle/>
          <a:p>
            <a:r>
              <a:rPr lang="en-US" sz="6000">
                <a:solidFill>
                  <a:srgbClr val="9F5901"/>
                </a:solidFill>
                <a:latin typeface="UVN Mang Cau Nang" panose="03060902050402020B05" pitchFamily="66" charset="0"/>
                <a:ea typeface="字魂108号-新潮卡通体" panose="00000500000000000000" pitchFamily="2" charset="-122"/>
              </a:rPr>
              <a:t>1.</a:t>
            </a:r>
            <a:endParaRPr lang="en-US" sz="6000">
              <a:solidFill>
                <a:srgbClr val="9F5901"/>
              </a:solidFill>
              <a:latin typeface="UVN Mang Cau Nang" panose="03060902050402020B05" pitchFamily="66" charset="0"/>
              <a:ea typeface="字魂108号-新潮卡通体" panose="00000500000000000000" pitchFamily="2" charset="-122"/>
            </a:endParaRPr>
          </a:p>
        </p:txBody>
      </p:sp>
      <p:grpSp>
        <p:nvGrpSpPr>
          <p:cNvPr id="4" name="Group 3"/>
          <p:cNvGrpSpPr/>
          <p:nvPr/>
        </p:nvGrpSpPr>
        <p:grpSpPr>
          <a:xfrm rot="748193" flipH="1">
            <a:off x="-3727391" y="-1969591"/>
            <a:ext cx="2389626" cy="1732028"/>
            <a:chOff x="-7010400" y="-743524"/>
            <a:chExt cx="12879718" cy="933537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1148" b="96885" l="2000" r="96333">
                          <a14:foregroundMark x1="2333" y1="23279" x2="4000" y2="69508"/>
                          <a14:foregroundMark x1="31444" y1="2787" x2="34222" y2="10820"/>
                          <a14:foregroundMark x1="34222" y1="10820" x2="36000" y2="34754"/>
                          <a14:foregroundMark x1="31444" y1="2787" x2="36738" y2="19825"/>
                          <a14:foregroundMark x1="31444" y1="1311" x2="35222" y2="7705"/>
                          <a14:foregroundMark x1="35222" y1="7705" x2="37222" y2="18197"/>
                          <a14:foregroundMark x1="32811" y1="2520" x2="33889" y2="6066"/>
                          <a14:foregroundMark x1="39222" y1="50984" x2="68333" y2="97049"/>
                          <a14:foregroundMark x1="68333" y1="97049" x2="69889" y2="80656"/>
                          <a14:foregroundMark x1="69889" y1="80656" x2="56222" y2="54426"/>
                          <a14:foregroundMark x1="56222" y1="54426" x2="50111" y2="48197"/>
                          <a14:foregroundMark x1="50111" y1="48197" x2="50111" y2="48197"/>
                          <a14:foregroundMark x1="91111" y1="23443" x2="96333" y2="52787"/>
                          <a14:foregroundMark x1="90444" y1="25738" x2="88556" y2="38525"/>
                          <a14:foregroundMark x1="88556" y1="38525" x2="88556" y2="38525"/>
                          <a14:backgroundMark x1="33667" y1="2131" x2="32333" y2="328"/>
                          <a14:backgroundMark x1="37778" y1="19672" x2="38000" y2="2295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010400" y="-137740"/>
              <a:ext cx="12879718" cy="8729586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44059" y="0"/>
              <a:ext cx="2558809" cy="4211069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911455" y="-743524"/>
              <a:ext cx="3147060" cy="6858000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1148" b="96885" l="2000" r="96333">
                          <a14:foregroundMark x1="2333" y1="23279" x2="4000" y2="69508"/>
                          <a14:foregroundMark x1="31444" y1="2787" x2="34222" y2="10820"/>
                          <a14:foregroundMark x1="34222" y1="10820" x2="36000" y2="34754"/>
                          <a14:foregroundMark x1="31444" y1="2787" x2="36738" y2="19825"/>
                          <a14:foregroundMark x1="31444" y1="1311" x2="35222" y2="7705"/>
                          <a14:foregroundMark x1="35222" y1="7705" x2="37222" y2="18197"/>
                          <a14:foregroundMark x1="32811" y1="2520" x2="33889" y2="6066"/>
                          <a14:foregroundMark x1="39222" y1="50984" x2="68333" y2="97049"/>
                          <a14:foregroundMark x1="68333" y1="97049" x2="69889" y2="80656"/>
                          <a14:foregroundMark x1="69889" y1="80656" x2="56222" y2="54426"/>
                          <a14:foregroundMark x1="56222" y1="54426" x2="50111" y2="48197"/>
                          <a14:foregroundMark x1="50111" y1="48197" x2="50111" y2="48197"/>
                          <a14:foregroundMark x1="91111" y1="23443" x2="96333" y2="52787"/>
                          <a14:foregroundMark x1="90444" y1="25738" x2="88556" y2="38525"/>
                          <a14:foregroundMark x1="88556" y1="38525" x2="88556" y2="38525"/>
                          <a14:backgroundMark x1="33667" y1="2131" x2="32333" y2="328"/>
                          <a14:backgroundMark x1="37778" y1="19672" x2="38000" y2="22951"/>
                          <a14:backgroundMark x1="38111" y1="31311" x2="45556" y2="37541"/>
                          <a14:backgroundMark x1="45556" y1="37541" x2="53556" y2="37541"/>
                          <a14:backgroundMark x1="53556" y1="37541" x2="66111" y2="301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010400" y="-137740"/>
              <a:ext cx="12879718" cy="8729586"/>
            </a:xfrm>
            <a:prstGeom prst="rect">
              <a:avLst/>
            </a:prstGeom>
          </p:spPr>
        </p:pic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6753" y="4114801"/>
            <a:ext cx="1666875" cy="27432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4600" y="3879340"/>
            <a:ext cx="1366874" cy="297866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820" b="98361" l="3222" r="98778">
                        <a14:foregroundMark x1="32278" y1="5396" x2="35222" y2="38197"/>
                        <a14:foregroundMark x1="89556" y1="22459" x2="94889" y2="51148"/>
                        <a14:foregroundMark x1="53111" y1="83770" x2="65000" y2="92623"/>
                        <a14:foregroundMark x1="65000" y1="92623" x2="72111" y2="92623"/>
                        <a14:foregroundMark x1="72111" y1="92623" x2="72778" y2="92295"/>
                        <a14:foregroundMark x1="98556" y1="46721" x2="98778" y2="51475"/>
                        <a14:foregroundMark x1="67667" y1="98361" x2="76222" y2="98361"/>
                        <a14:foregroundMark x1="5159" y1="40589" x2="6191" y2="51309"/>
                        <a14:foregroundMark x1="3444" y1="22787" x2="4873" y2="37626"/>
                        <a14:foregroundMark x1="3717" y1="53336" x2="4111" y2="70328"/>
                        <a14:foregroundMark x1="3682" y1="51803" x2="3704" y2="52743"/>
                        <a14:foregroundMark x1="3667" y1="51148" x2="3682" y2="51803"/>
                        <a14:foregroundMark x1="32047" y1="2569" x2="34778" y2="18689"/>
                        <a14:foregroundMark x1="36222" y1="12623" x2="33444" y2="4262"/>
                        <a14:foregroundMark x1="33444" y1="4262" x2="31111" y2="820"/>
                        <a14:foregroundMark x1="33556" y1="4426" x2="31667" y2="1148"/>
                        <a14:foregroundMark x1="31556" y1="820" x2="31556" y2="820"/>
                        <a14:backgroundMark x1="5333" y1="51803" x2="5333" y2="51803"/>
                        <a14:backgroundMark x1="5333" y1="51803" x2="6889" y2="57377"/>
                        <a14:backgroundMark x1="6000" y1="38525" x2="5333" y2="40164"/>
                        <a14:backgroundMark x1="5778" y1="38197" x2="5333" y2="40656"/>
                        <a14:backgroundMark x1="34333" y1="820" x2="33825" y2="1570"/>
                        <a14:backgroundMark x1="36111" y1="3934" x2="34160" y2="3551"/>
                        <a14:backgroundMark x1="32508" y1="820" x2="31882" y2="479"/>
                        <a14:backgroundMark x1="33111" y1="1148" x2="32508" y2="8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20200" y="5039538"/>
            <a:ext cx="2682976" cy="18184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3.7037E-7 L 1.08268 0.9942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128" y="496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xagon 1"/>
          <p:cNvSpPr/>
          <p:nvPr/>
        </p:nvSpPr>
        <p:spPr>
          <a:xfrm rot="5400000">
            <a:off x="-4000155" y="-579305"/>
            <a:ext cx="8961399" cy="7080096"/>
          </a:xfrm>
          <a:prstGeom prst="hexagon">
            <a:avLst/>
          </a:prstGeom>
          <a:solidFill>
            <a:srgbClr val="FFAF2E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#9Slide02 Noi dung dai" panose="02000000000000000000"/>
              <a:ea typeface="+mn-ea"/>
              <a:cs typeface="+mn-cs"/>
            </a:endParaRPr>
          </a:p>
        </p:txBody>
      </p:sp>
      <p:sp>
        <p:nvSpPr>
          <p:cNvPr id="13" name="Hexagon 12"/>
          <p:cNvSpPr/>
          <p:nvPr/>
        </p:nvSpPr>
        <p:spPr>
          <a:xfrm rot="5400000">
            <a:off x="-3551043" y="-224478"/>
            <a:ext cx="8063174" cy="6370439"/>
          </a:xfrm>
          <a:prstGeom prst="hexagon">
            <a:avLst/>
          </a:prstGeom>
          <a:solidFill>
            <a:schemeClr val="accent3">
              <a:lumMod val="20000"/>
              <a:lumOff val="80000"/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#9Slide02 Noi dung dai" panose="02000000000000000000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1" y="0"/>
            <a:ext cx="8534399" cy="6858000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3657600" y="6488669"/>
            <a:ext cx="5879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Hình 1. Lược đồ Việt Nam trong khu vực Đông Nam Á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123892" y="337354"/>
            <a:ext cx="378965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Quan sát hình 1, hãy:</a:t>
            </a: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523" y="1294300"/>
            <a:ext cx="34970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Chỉ phần đất liền của nước ta trên lược đồ.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7066" y="2404853"/>
            <a:ext cx="345348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Chỉ các</a:t>
            </a:r>
            <a:r>
              <a:rPr kumimoji="0" lang="en-US" sz="2800" b="0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đảo: Cát Bà, Bạch Long Vĩ, Côn Đảo, Phú Quốc; Quần đảo Hoàng Sa, Trường Sa.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066" y="4728922"/>
            <a:ext cx="1002566" cy="21847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3544" y="2501205"/>
            <a:ext cx="363219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Nêu tên những nước giáp phần đất liền của nước ta.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" name="Hexagon 17"/>
          <p:cNvSpPr/>
          <p:nvPr/>
        </p:nvSpPr>
        <p:spPr>
          <a:xfrm rot="10800000">
            <a:off x="-860941" y="12700"/>
            <a:ext cx="3475003" cy="3148819"/>
          </a:xfrm>
          <a:prstGeom prst="hexagon">
            <a:avLst/>
          </a:prstGeom>
          <a:solidFill>
            <a:srgbClr val="F9DBA5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#9Slide02 Noi dung dai" panose="02000000000000000000"/>
              <a:ea typeface="+mn-ea"/>
              <a:cs typeface="+mn-cs"/>
            </a:endParaRPr>
          </a:p>
        </p:txBody>
      </p:sp>
      <p:sp>
        <p:nvSpPr>
          <p:cNvPr id="19" name="Hexagon 18"/>
          <p:cNvSpPr/>
          <p:nvPr/>
        </p:nvSpPr>
        <p:spPr>
          <a:xfrm rot="10800000">
            <a:off x="-612094" y="150293"/>
            <a:ext cx="3126694" cy="2833204"/>
          </a:xfrm>
          <a:prstGeom prst="hexagon">
            <a:avLst/>
          </a:prstGeom>
          <a:solidFill>
            <a:schemeClr val="accent4">
              <a:lumMod val="20000"/>
              <a:lumOff val="80000"/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#9Slide02 Noi dung dai" panose="02000000000000000000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545" y="3696480"/>
            <a:ext cx="36322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Cho biết biển bao bọc phía nào phần đất liền của nước ta. Tên biển là gì?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545" y="5544812"/>
            <a:ext cx="3632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Kể tên một số đảo và quần đảo của nước ta.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3989891" y="168432"/>
            <a:ext cx="421221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Vị trí địa lí và giới hạn</a:t>
            </a:r>
            <a:endParaRPr kumimoji="0" lang="en-US" alt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1071" y="0"/>
            <a:ext cx="10176329" cy="6857918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3657600" y="6488669"/>
            <a:ext cx="5879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Hình 1. Lược đồ Việt Nam trong khu vực Đông Nam Á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4191000" y="206532"/>
            <a:ext cx="371928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Quan sát hình 1, hãy:</a:t>
            </a: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92947" y="381000"/>
            <a:ext cx="207414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Chỉ phần đất liền của nước ta trên lược đồ.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66471" y="82"/>
            <a:ext cx="10176329" cy="6857918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3557" b="49417" l="27744" r="40041">
                        <a14:foregroundMark x1="34553" y1="15015" x2="34553" y2="15015"/>
                        <a14:foregroundMark x1="33232" y1="13557" x2="33232" y2="13557"/>
                        <a14:foregroundMark x1="39736" y1="36006" x2="39736" y2="36006"/>
                        <a14:foregroundMark x1="33028" y1="49417" x2="33028" y2="49417"/>
                        <a14:foregroundMark x1="39837" y1="38484" x2="39837" y2="38484"/>
                        <a14:foregroundMark x1="40041" y1="40525" x2="40041" y2="40525"/>
                        <a14:foregroundMark x1="27744" y1="15306" x2="27744" y2="15306"/>
                        <a14:foregroundMark x1="29370" y1="18513" x2="29370" y2="18513"/>
                        <a14:foregroundMark x1="29370" y1="18659" x2="29370" y2="18659"/>
                        <a14:foregroundMark x1="29472" y1="18076" x2="30081" y2="19096"/>
                        <a14:foregroundMark x1="29065" y1="17201" x2="29370" y2="18222"/>
                        <a14:backgroundMark x1="29784" y1="19398" x2="29980" y2="19679"/>
                        <a14:backgroundMark x1="28150" y1="17055" x2="28487" y2="17537"/>
                        <a14:backgroundMark x1="30285" y1="20117" x2="31098" y2="19825"/>
                        <a14:backgroundMark x1="31707" y1="21283" x2="31707" y2="21283"/>
                        <a14:backgroundMark x1="31098" y1="24344" x2="33841" y2="33528"/>
                        <a14:backgroundMark x1="33841" y1="33528" x2="30589" y2="42274"/>
                        <a14:backgroundMark x1="30589" y1="42274" x2="29776" y2="42857"/>
                        <a14:backgroundMark x1="31707" y1="24927" x2="31911" y2="24927"/>
                        <a14:backgroundMark x1="32724" y1="26822" x2="32724" y2="26822"/>
                        <a14:backgroundMark x1="33841" y1="29009" x2="33841" y2="29009"/>
                        <a14:backgroundMark x1="34146" y1="29883" x2="34146" y2="29883"/>
                        <a14:backgroundMark x1="34858" y1="29592" x2="34858" y2="29592"/>
                        <a14:backgroundMark x1="34959" y1="31487" x2="34959" y2="31487"/>
                        <a14:backgroundMark x1="35671" y1="31778" x2="35671" y2="31778"/>
                        <a14:backgroundMark x1="35366" y1="36006" x2="35366" y2="36006"/>
                        <a14:backgroundMark x1="35671" y1="36006" x2="31199" y2="42857"/>
                        <a14:backgroundMark x1="31199" y1="42857" x2="31098" y2="43149"/>
                        <a14:backgroundMark x1="33841" y1="43440" x2="33841" y2="43440"/>
                        <a14:backgroundMark x1="36179" y1="37026" x2="36179" y2="37026"/>
                        <a14:backgroundMark x1="36280" y1="37609" x2="36280" y2="37609"/>
                        <a14:backgroundMark x1="36484" y1="40233" x2="36484" y2="40233"/>
                        <a14:backgroundMark x1="35976" y1="40816" x2="35976" y2="40816"/>
                        <a14:backgroundMark x1="28760" y1="24052" x2="28760" y2="24052"/>
                      </a14:backgroundRemoval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26901" t="12185" r="58813" b="47671"/>
          <a:stretch>
            <a:fillRect/>
          </a:stretch>
        </p:blipFill>
        <p:spPr>
          <a:xfrm>
            <a:off x="4800600" y="846960"/>
            <a:ext cx="1447800" cy="2743200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201797"/>
            <a:ext cx="1447800" cy="31550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raphic 49" descr="A palm leaf"/>
          <p:cNvSpPr/>
          <p:nvPr/>
        </p:nvSpPr>
        <p:spPr>
          <a:xfrm>
            <a:off x="-2679435" y="-1153450"/>
            <a:ext cx="5363761" cy="7293548"/>
          </a:xfrm>
          <a:custGeom>
            <a:avLst/>
            <a:gdLst>
              <a:gd name="connsiteX0" fmla="*/ 3024523 w 3024522"/>
              <a:gd name="connsiteY0" fmla="*/ 2102112 h 4960190"/>
              <a:gd name="connsiteX1" fmla="*/ 3012009 w 3024522"/>
              <a:gd name="connsiteY1" fmla="*/ 1883996 h 4960190"/>
              <a:gd name="connsiteX2" fmla="*/ 2671662 w 3024522"/>
              <a:gd name="connsiteY2" fmla="*/ 1537452 h 4960190"/>
              <a:gd name="connsiteX3" fmla="*/ 2938992 w 3024522"/>
              <a:gd name="connsiteY3" fmla="*/ 1537452 h 4960190"/>
              <a:gd name="connsiteX4" fmla="*/ 2632544 w 3024522"/>
              <a:gd name="connsiteY4" fmla="*/ 942874 h 4960190"/>
              <a:gd name="connsiteX5" fmla="*/ 2583875 w 3024522"/>
              <a:gd name="connsiteY5" fmla="*/ 995979 h 4960190"/>
              <a:gd name="connsiteX6" fmla="*/ 1915544 w 3024522"/>
              <a:gd name="connsiteY6" fmla="*/ 1129649 h 4960190"/>
              <a:gd name="connsiteX7" fmla="*/ 2376695 w 3024522"/>
              <a:gd name="connsiteY7" fmla="*/ 668502 h 4960190"/>
              <a:gd name="connsiteX8" fmla="*/ 2276382 w 3024522"/>
              <a:gd name="connsiteY8" fmla="*/ 585807 h 4960190"/>
              <a:gd name="connsiteX9" fmla="*/ 1512261 w 3024522"/>
              <a:gd name="connsiteY9" fmla="*/ 0 h 4960190"/>
              <a:gd name="connsiteX10" fmla="*/ 748154 w 3024522"/>
              <a:gd name="connsiteY10" fmla="*/ 585807 h 4960190"/>
              <a:gd name="connsiteX11" fmla="*/ 661198 w 3024522"/>
              <a:gd name="connsiteY11" fmla="*/ 656643 h 4960190"/>
              <a:gd name="connsiteX12" fmla="*/ 1134196 w 3024522"/>
              <a:gd name="connsiteY12" fmla="*/ 1129649 h 4960190"/>
              <a:gd name="connsiteX13" fmla="*/ 465865 w 3024522"/>
              <a:gd name="connsiteY13" fmla="*/ 995979 h 4960190"/>
              <a:gd name="connsiteX14" fmla="*/ 404152 w 3024522"/>
              <a:gd name="connsiteY14" fmla="*/ 927096 h 4960190"/>
              <a:gd name="connsiteX15" fmla="*/ 93395 w 3024522"/>
              <a:gd name="connsiteY15" fmla="*/ 1512247 h 4960190"/>
              <a:gd name="connsiteX16" fmla="*/ 756131 w 3024522"/>
              <a:gd name="connsiteY16" fmla="*/ 1512247 h 4960190"/>
              <a:gd name="connsiteX17" fmla="*/ 189033 w 3024522"/>
              <a:gd name="connsiteY17" fmla="*/ 1890309 h 4960190"/>
              <a:gd name="connsiteX18" fmla="*/ 14014 w 3024522"/>
              <a:gd name="connsiteY18" fmla="*/ 1871873 h 4960190"/>
              <a:gd name="connsiteX19" fmla="*/ 0 w 3024522"/>
              <a:gd name="connsiteY19" fmla="*/ 2102112 h 4960190"/>
              <a:gd name="connsiteX20" fmla="*/ 0 w 3024522"/>
              <a:gd name="connsiteY20" fmla="*/ 2268371 h 4960190"/>
              <a:gd name="connsiteX21" fmla="*/ 756131 w 3024522"/>
              <a:gd name="connsiteY21" fmla="*/ 2268371 h 4960190"/>
              <a:gd name="connsiteX22" fmla="*/ 189033 w 3024522"/>
              <a:gd name="connsiteY22" fmla="*/ 2646433 h 4960190"/>
              <a:gd name="connsiteX23" fmla="*/ 0 w 3024522"/>
              <a:gd name="connsiteY23" fmla="*/ 2624833 h 4960190"/>
              <a:gd name="connsiteX24" fmla="*/ 0 w 3024522"/>
              <a:gd name="connsiteY24" fmla="*/ 2692721 h 4960190"/>
              <a:gd name="connsiteX25" fmla="*/ 250254 w 3024522"/>
              <a:gd name="connsiteY25" fmla="*/ 3524986 h 4960190"/>
              <a:gd name="connsiteX26" fmla="*/ 751581 w 3024522"/>
              <a:gd name="connsiteY26" fmla="*/ 3023664 h 4960190"/>
              <a:gd name="connsiteX27" fmla="*/ 617923 w 3024522"/>
              <a:gd name="connsiteY27" fmla="*/ 3691989 h 4960190"/>
              <a:gd name="connsiteX28" fmla="*/ 484453 w 3024522"/>
              <a:gd name="connsiteY28" fmla="*/ 3800618 h 4960190"/>
              <a:gd name="connsiteX29" fmla="*/ 1032068 w 3024522"/>
              <a:gd name="connsiteY29" fmla="*/ 4124655 h 4960190"/>
              <a:gd name="connsiteX30" fmla="*/ 1032081 w 3024522"/>
              <a:gd name="connsiteY30" fmla="*/ 4124655 h 4960190"/>
              <a:gd name="connsiteX31" fmla="*/ 1486742 w 3024522"/>
              <a:gd name="connsiteY31" fmla="*/ 3798917 h 4960190"/>
              <a:gd name="connsiteX32" fmla="*/ 1467650 w 3024522"/>
              <a:gd name="connsiteY32" fmla="*/ 4914817 h 4960190"/>
              <a:gd name="connsiteX33" fmla="*/ 1467650 w 3024522"/>
              <a:gd name="connsiteY33" fmla="*/ 4916342 h 4960190"/>
              <a:gd name="connsiteX34" fmla="*/ 1513017 w 3024522"/>
              <a:gd name="connsiteY34" fmla="*/ 4960185 h 4960190"/>
              <a:gd name="connsiteX35" fmla="*/ 1556860 w 3024522"/>
              <a:gd name="connsiteY35" fmla="*/ 4914817 h 4960190"/>
              <a:gd name="connsiteX36" fmla="*/ 1537768 w 3024522"/>
              <a:gd name="connsiteY36" fmla="*/ 3798917 h 4960190"/>
              <a:gd name="connsiteX37" fmla="*/ 1992429 w 3024522"/>
              <a:gd name="connsiteY37" fmla="*/ 4124655 h 4960190"/>
              <a:gd name="connsiteX38" fmla="*/ 2550719 w 3024522"/>
              <a:gd name="connsiteY38" fmla="*/ 3790801 h 4960190"/>
              <a:gd name="connsiteX39" fmla="*/ 2431792 w 3024522"/>
              <a:gd name="connsiteY39" fmla="*/ 3691989 h 4960190"/>
              <a:gd name="connsiteX40" fmla="*/ 2298133 w 3024522"/>
              <a:gd name="connsiteY40" fmla="*/ 3023664 h 4960190"/>
              <a:gd name="connsiteX41" fmla="*/ 2784073 w 3024522"/>
              <a:gd name="connsiteY41" fmla="*/ 3509599 h 4960190"/>
              <a:gd name="connsiteX42" fmla="*/ 3024523 w 3024522"/>
              <a:gd name="connsiteY42" fmla="*/ 2692733 h 4960190"/>
              <a:gd name="connsiteX43" fmla="*/ 3024523 w 3024522"/>
              <a:gd name="connsiteY43" fmla="*/ 2630366 h 4960190"/>
              <a:gd name="connsiteX44" fmla="*/ 2860694 w 3024522"/>
              <a:gd name="connsiteY44" fmla="*/ 2646446 h 4960190"/>
              <a:gd name="connsiteX45" fmla="*/ 2293596 w 3024522"/>
              <a:gd name="connsiteY45" fmla="*/ 2268384 h 4960190"/>
              <a:gd name="connsiteX46" fmla="*/ 3024523 w 3024522"/>
              <a:gd name="connsiteY46" fmla="*/ 2268384 h 4960190"/>
              <a:gd name="connsiteX47" fmla="*/ 3024523 w 3024522"/>
              <a:gd name="connsiteY47" fmla="*/ 2102112 h 4960190"/>
              <a:gd name="connsiteX48" fmla="*/ 1215543 w 3024522"/>
              <a:gd name="connsiteY48" fmla="*/ 3761136 h 4960190"/>
              <a:gd name="connsiteX49" fmla="*/ 889878 w 3024522"/>
              <a:gd name="connsiteY49" fmla="*/ 3811015 h 4960190"/>
              <a:gd name="connsiteX50" fmla="*/ 939757 w 3024522"/>
              <a:gd name="connsiteY50" fmla="*/ 3485353 h 4960190"/>
              <a:gd name="connsiteX51" fmla="*/ 1265410 w 3024522"/>
              <a:gd name="connsiteY51" fmla="*/ 3435461 h 4960190"/>
              <a:gd name="connsiteX52" fmla="*/ 1215543 w 3024522"/>
              <a:gd name="connsiteY52" fmla="*/ 3761136 h 4960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3024522" h="4960190">
                <a:moveTo>
                  <a:pt x="3024523" y="2102112"/>
                </a:moveTo>
                <a:cubicBezTo>
                  <a:pt x="3024523" y="2028781"/>
                  <a:pt x="3020276" y="1955979"/>
                  <a:pt x="3012009" y="1883996"/>
                </a:cubicBezTo>
                <a:cubicBezTo>
                  <a:pt x="2811697" y="1825661"/>
                  <a:pt x="2671662" y="1692482"/>
                  <a:pt x="2671662" y="1537452"/>
                </a:cubicBezTo>
                <a:lnTo>
                  <a:pt x="2938992" y="1537452"/>
                </a:lnTo>
                <a:cubicBezTo>
                  <a:pt x="2872616" y="1322977"/>
                  <a:pt x="2768950" y="1121596"/>
                  <a:pt x="2632544" y="942874"/>
                </a:cubicBezTo>
                <a:cubicBezTo>
                  <a:pt x="2617271" y="960958"/>
                  <a:pt x="2601127" y="978727"/>
                  <a:pt x="2583875" y="995979"/>
                </a:cubicBezTo>
                <a:cubicBezTo>
                  <a:pt x="2362404" y="1217435"/>
                  <a:pt x="2063191" y="1277295"/>
                  <a:pt x="1915544" y="1129649"/>
                </a:cubicBezTo>
                <a:lnTo>
                  <a:pt x="2376695" y="668502"/>
                </a:lnTo>
                <a:cubicBezTo>
                  <a:pt x="2344282" y="639958"/>
                  <a:pt x="2310924" y="612284"/>
                  <a:pt x="2276382" y="585807"/>
                </a:cubicBezTo>
                <a:lnTo>
                  <a:pt x="1512261" y="0"/>
                </a:lnTo>
                <a:lnTo>
                  <a:pt x="748154" y="585807"/>
                </a:lnTo>
                <a:cubicBezTo>
                  <a:pt x="718375" y="608642"/>
                  <a:pt x="689389" y="632271"/>
                  <a:pt x="661198" y="656643"/>
                </a:cubicBezTo>
                <a:lnTo>
                  <a:pt x="1134196" y="1129649"/>
                </a:lnTo>
                <a:cubicBezTo>
                  <a:pt x="986549" y="1277295"/>
                  <a:pt x="687335" y="1217448"/>
                  <a:pt x="465865" y="995979"/>
                </a:cubicBezTo>
                <a:cubicBezTo>
                  <a:pt x="443622" y="973736"/>
                  <a:pt x="423080" y="950674"/>
                  <a:pt x="404152" y="927096"/>
                </a:cubicBezTo>
                <a:cubicBezTo>
                  <a:pt x="267154" y="1102769"/>
                  <a:pt x="162014" y="1300873"/>
                  <a:pt x="93395" y="1512247"/>
                </a:cubicBezTo>
                <a:lnTo>
                  <a:pt x="756131" y="1512247"/>
                </a:lnTo>
                <a:cubicBezTo>
                  <a:pt x="756131" y="1721039"/>
                  <a:pt x="502235" y="1890309"/>
                  <a:pt x="189033" y="1890309"/>
                </a:cubicBezTo>
                <a:cubicBezTo>
                  <a:pt x="127937" y="1890309"/>
                  <a:pt x="69148" y="1883794"/>
                  <a:pt x="14014" y="1871873"/>
                </a:cubicBezTo>
                <a:cubicBezTo>
                  <a:pt x="4801" y="1947800"/>
                  <a:pt x="0" y="2024660"/>
                  <a:pt x="0" y="2102112"/>
                </a:cubicBezTo>
                <a:lnTo>
                  <a:pt x="0" y="2268371"/>
                </a:lnTo>
                <a:lnTo>
                  <a:pt x="756131" y="2268371"/>
                </a:lnTo>
                <a:cubicBezTo>
                  <a:pt x="756131" y="2477162"/>
                  <a:pt x="502235" y="2646433"/>
                  <a:pt x="189033" y="2646433"/>
                </a:cubicBezTo>
                <a:cubicBezTo>
                  <a:pt x="122733" y="2646433"/>
                  <a:pt x="59129" y="2638784"/>
                  <a:pt x="0" y="2624833"/>
                </a:cubicBezTo>
                <a:lnTo>
                  <a:pt x="0" y="2692721"/>
                </a:lnTo>
                <a:cubicBezTo>
                  <a:pt x="0" y="2996203"/>
                  <a:pt x="90761" y="3283732"/>
                  <a:pt x="250254" y="3524986"/>
                </a:cubicBezTo>
                <a:lnTo>
                  <a:pt x="751581" y="3023664"/>
                </a:lnTo>
                <a:cubicBezTo>
                  <a:pt x="899228" y="3171309"/>
                  <a:pt x="839381" y="3470520"/>
                  <a:pt x="617923" y="3691989"/>
                </a:cubicBezTo>
                <a:cubicBezTo>
                  <a:pt x="575718" y="3734180"/>
                  <a:pt x="530703" y="3770474"/>
                  <a:pt x="484453" y="3800618"/>
                </a:cubicBezTo>
                <a:cubicBezTo>
                  <a:pt x="638590" y="3943311"/>
                  <a:pt x="823829" y="4055243"/>
                  <a:pt x="1032068" y="4124655"/>
                </a:cubicBezTo>
                <a:lnTo>
                  <a:pt x="1032081" y="4124655"/>
                </a:lnTo>
                <a:lnTo>
                  <a:pt x="1486742" y="3798917"/>
                </a:lnTo>
                <a:lnTo>
                  <a:pt x="1467650" y="4914817"/>
                </a:lnTo>
                <a:cubicBezTo>
                  <a:pt x="1467650" y="4915258"/>
                  <a:pt x="1467637" y="4915888"/>
                  <a:pt x="1467650" y="4916342"/>
                </a:cubicBezTo>
                <a:cubicBezTo>
                  <a:pt x="1468065" y="4940979"/>
                  <a:pt x="1488393" y="4960600"/>
                  <a:pt x="1513017" y="4960185"/>
                </a:cubicBezTo>
                <a:cubicBezTo>
                  <a:pt x="1537642" y="4959756"/>
                  <a:pt x="1557276" y="4939454"/>
                  <a:pt x="1556860" y="4914817"/>
                </a:cubicBezTo>
                <a:lnTo>
                  <a:pt x="1537768" y="3798917"/>
                </a:lnTo>
                <a:lnTo>
                  <a:pt x="1992429" y="4124655"/>
                </a:lnTo>
                <a:cubicBezTo>
                  <a:pt x="1992429" y="4124655"/>
                  <a:pt x="2394490" y="3938220"/>
                  <a:pt x="2550719" y="3790801"/>
                </a:cubicBezTo>
                <a:cubicBezTo>
                  <a:pt x="2509585" y="3762674"/>
                  <a:pt x="2469561" y="3729744"/>
                  <a:pt x="2431792" y="3691989"/>
                </a:cubicBezTo>
                <a:cubicBezTo>
                  <a:pt x="2210334" y="3470533"/>
                  <a:pt x="2150486" y="3171309"/>
                  <a:pt x="2298133" y="3023664"/>
                </a:cubicBezTo>
                <a:lnTo>
                  <a:pt x="2784073" y="3509599"/>
                </a:lnTo>
                <a:cubicBezTo>
                  <a:pt x="2937366" y="3271533"/>
                  <a:pt x="3024523" y="2989827"/>
                  <a:pt x="3024523" y="2692733"/>
                </a:cubicBezTo>
                <a:lnTo>
                  <a:pt x="3024523" y="2630366"/>
                </a:lnTo>
                <a:cubicBezTo>
                  <a:pt x="2972639" y="2640787"/>
                  <a:pt x="2917669" y="2646446"/>
                  <a:pt x="2860694" y="2646446"/>
                </a:cubicBezTo>
                <a:cubicBezTo>
                  <a:pt x="2547492" y="2646446"/>
                  <a:pt x="2293596" y="2477175"/>
                  <a:pt x="2293596" y="2268384"/>
                </a:cubicBezTo>
                <a:lnTo>
                  <a:pt x="3024523" y="2268384"/>
                </a:lnTo>
                <a:lnTo>
                  <a:pt x="3024523" y="2102112"/>
                </a:lnTo>
                <a:close/>
                <a:moveTo>
                  <a:pt x="1215543" y="3761136"/>
                </a:moveTo>
                <a:cubicBezTo>
                  <a:pt x="1111840" y="3864839"/>
                  <a:pt x="966045" y="3887182"/>
                  <a:pt x="889878" y="3811015"/>
                </a:cubicBezTo>
                <a:cubicBezTo>
                  <a:pt x="813723" y="3734861"/>
                  <a:pt x="836054" y="3589055"/>
                  <a:pt x="939757" y="3485353"/>
                </a:cubicBezTo>
                <a:cubicBezTo>
                  <a:pt x="1043460" y="3381650"/>
                  <a:pt x="1189255" y="3359307"/>
                  <a:pt x="1265410" y="3435461"/>
                </a:cubicBezTo>
                <a:cubicBezTo>
                  <a:pt x="1341577" y="3511628"/>
                  <a:pt x="1319246" y="3657421"/>
                  <a:pt x="1215543" y="3761136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#9Slide02 Noi dung dai" panose="02000000000000000000"/>
              <a:ea typeface="+mn-ea"/>
              <a:cs typeface="+mn-cs"/>
            </a:endParaRPr>
          </a:p>
        </p:txBody>
      </p:sp>
      <p:sp>
        <p:nvSpPr>
          <p:cNvPr id="26" name="Graphic 51" descr="A birch leaf"/>
          <p:cNvSpPr/>
          <p:nvPr/>
        </p:nvSpPr>
        <p:spPr>
          <a:xfrm>
            <a:off x="-2244373" y="-825332"/>
            <a:ext cx="4519906" cy="6125613"/>
          </a:xfrm>
          <a:custGeom>
            <a:avLst/>
            <a:gdLst>
              <a:gd name="connsiteX0" fmla="*/ 2906279 w 3140446"/>
              <a:gd name="connsiteY0" fmla="*/ 2392011 h 4165902"/>
              <a:gd name="connsiteX1" fmla="*/ 3058850 w 3140446"/>
              <a:gd name="connsiteY1" fmla="*/ 2140757 h 4165902"/>
              <a:gd name="connsiteX2" fmla="*/ 3140446 w 3140446"/>
              <a:gd name="connsiteY2" fmla="*/ 2070746 h 4165902"/>
              <a:gd name="connsiteX3" fmla="*/ 3021850 w 3140446"/>
              <a:gd name="connsiteY3" fmla="*/ 2029588 h 4165902"/>
              <a:gd name="connsiteX4" fmla="*/ 3112703 w 3140446"/>
              <a:gd name="connsiteY4" fmla="*/ 1926235 h 4165902"/>
              <a:gd name="connsiteX5" fmla="*/ 2972351 w 3140446"/>
              <a:gd name="connsiteY5" fmla="*/ 1902687 h 4165902"/>
              <a:gd name="connsiteX6" fmla="*/ 3079325 w 3140446"/>
              <a:gd name="connsiteY6" fmla="*/ 1793115 h 4165902"/>
              <a:gd name="connsiteX7" fmla="*/ 2925218 w 3140446"/>
              <a:gd name="connsiteY7" fmla="*/ 1775383 h 4165902"/>
              <a:gd name="connsiteX8" fmla="*/ 3031411 w 3140446"/>
              <a:gd name="connsiteY8" fmla="*/ 1655628 h 4165902"/>
              <a:gd name="connsiteX9" fmla="*/ 2875950 w 3140446"/>
              <a:gd name="connsiteY9" fmla="*/ 1648897 h 4165902"/>
              <a:gd name="connsiteX10" fmla="*/ 2974448 w 3140446"/>
              <a:gd name="connsiteY10" fmla="*/ 1522764 h 4165902"/>
              <a:gd name="connsiteX11" fmla="*/ 2818426 w 3140446"/>
              <a:gd name="connsiteY11" fmla="*/ 1525593 h 4165902"/>
              <a:gd name="connsiteX12" fmla="*/ 2909901 w 3140446"/>
              <a:gd name="connsiteY12" fmla="*/ 1394363 h 4165902"/>
              <a:gd name="connsiteX13" fmla="*/ 2753878 w 3140446"/>
              <a:gd name="connsiteY13" fmla="*/ 1405497 h 4165902"/>
              <a:gd name="connsiteX14" fmla="*/ 2838987 w 3140446"/>
              <a:gd name="connsiteY14" fmla="*/ 1270157 h 4165902"/>
              <a:gd name="connsiteX15" fmla="*/ 2683306 w 3140446"/>
              <a:gd name="connsiteY15" fmla="*/ 1288559 h 4165902"/>
              <a:gd name="connsiteX16" fmla="*/ 2762634 w 3140446"/>
              <a:gd name="connsiteY16" fmla="*/ 1149878 h 4165902"/>
              <a:gd name="connsiteX17" fmla="*/ 2607551 w 3140446"/>
              <a:gd name="connsiteY17" fmla="*/ 1174670 h 4165902"/>
              <a:gd name="connsiteX18" fmla="*/ 2681599 w 3140446"/>
              <a:gd name="connsiteY18" fmla="*/ 1033245 h 4165902"/>
              <a:gd name="connsiteX19" fmla="*/ 2527271 w 3140446"/>
              <a:gd name="connsiteY19" fmla="*/ 1063708 h 4165902"/>
              <a:gd name="connsiteX20" fmla="*/ 2596527 w 3140446"/>
              <a:gd name="connsiteY20" fmla="*/ 920014 h 4165902"/>
              <a:gd name="connsiteX21" fmla="*/ 2443065 w 3140446"/>
              <a:gd name="connsiteY21" fmla="*/ 955551 h 4165902"/>
              <a:gd name="connsiteX22" fmla="*/ 2507894 w 3140446"/>
              <a:gd name="connsiteY22" fmla="*/ 809967 h 4165902"/>
              <a:gd name="connsiteX23" fmla="*/ 2355359 w 3140446"/>
              <a:gd name="connsiteY23" fmla="*/ 850076 h 4165902"/>
              <a:gd name="connsiteX24" fmla="*/ 2416114 w 3140446"/>
              <a:gd name="connsiteY24" fmla="*/ 702883 h 4165902"/>
              <a:gd name="connsiteX25" fmla="*/ 2264531 w 3140446"/>
              <a:gd name="connsiteY25" fmla="*/ 747138 h 4165902"/>
              <a:gd name="connsiteX26" fmla="*/ 2321457 w 3140446"/>
              <a:gd name="connsiteY26" fmla="*/ 598530 h 4165902"/>
              <a:gd name="connsiteX27" fmla="*/ 2170874 w 3140446"/>
              <a:gd name="connsiteY27" fmla="*/ 646615 h 4165902"/>
              <a:gd name="connsiteX28" fmla="*/ 2224202 w 3140446"/>
              <a:gd name="connsiteY28" fmla="*/ 496824 h 4165902"/>
              <a:gd name="connsiteX29" fmla="*/ 2074643 w 3140446"/>
              <a:gd name="connsiteY29" fmla="*/ 548482 h 4165902"/>
              <a:gd name="connsiteX30" fmla="*/ 2124569 w 3140446"/>
              <a:gd name="connsiteY30" fmla="*/ 397642 h 4165902"/>
              <a:gd name="connsiteX31" fmla="*/ 1976084 w 3140446"/>
              <a:gd name="connsiteY31" fmla="*/ 452678 h 4165902"/>
              <a:gd name="connsiteX32" fmla="*/ 2022681 w 3140446"/>
              <a:gd name="connsiteY32" fmla="*/ 300924 h 4165902"/>
              <a:gd name="connsiteX33" fmla="*/ 1875329 w 3140446"/>
              <a:gd name="connsiteY33" fmla="*/ 359216 h 4165902"/>
              <a:gd name="connsiteX34" fmla="*/ 1918670 w 3140446"/>
              <a:gd name="connsiteY34" fmla="*/ 206632 h 4165902"/>
              <a:gd name="connsiteX35" fmla="*/ 1772513 w 3140446"/>
              <a:gd name="connsiteY35" fmla="*/ 268156 h 4165902"/>
              <a:gd name="connsiteX36" fmla="*/ 1756099 w 3140446"/>
              <a:gd name="connsiteY36" fmla="*/ 97560 h 4165902"/>
              <a:gd name="connsiteX37" fmla="*/ 1668441 w 3140446"/>
              <a:gd name="connsiteY37" fmla="*/ 175657 h 4165902"/>
              <a:gd name="connsiteX38" fmla="*/ 1560979 w 3140446"/>
              <a:gd name="connsiteY38" fmla="*/ 0 h 4165902"/>
              <a:gd name="connsiteX39" fmla="*/ 1472932 w 3140446"/>
              <a:gd name="connsiteY39" fmla="*/ 179620 h 4165902"/>
              <a:gd name="connsiteX40" fmla="*/ 1390250 w 3140446"/>
              <a:gd name="connsiteY40" fmla="*/ 97560 h 4165902"/>
              <a:gd name="connsiteX41" fmla="*/ 1367933 w 3140446"/>
              <a:gd name="connsiteY41" fmla="*/ 268156 h 4165902"/>
              <a:gd name="connsiteX42" fmla="*/ 1221789 w 3140446"/>
              <a:gd name="connsiteY42" fmla="*/ 206632 h 4165902"/>
              <a:gd name="connsiteX43" fmla="*/ 1265117 w 3140446"/>
              <a:gd name="connsiteY43" fmla="*/ 359216 h 4165902"/>
              <a:gd name="connsiteX44" fmla="*/ 1117766 w 3140446"/>
              <a:gd name="connsiteY44" fmla="*/ 300924 h 4165902"/>
              <a:gd name="connsiteX45" fmla="*/ 1164363 w 3140446"/>
              <a:gd name="connsiteY45" fmla="*/ 452678 h 4165902"/>
              <a:gd name="connsiteX46" fmla="*/ 1015889 w 3140446"/>
              <a:gd name="connsiteY46" fmla="*/ 397642 h 4165902"/>
              <a:gd name="connsiteX47" fmla="*/ 1065803 w 3140446"/>
              <a:gd name="connsiteY47" fmla="*/ 548482 h 4165902"/>
              <a:gd name="connsiteX48" fmla="*/ 916256 w 3140446"/>
              <a:gd name="connsiteY48" fmla="*/ 496824 h 4165902"/>
              <a:gd name="connsiteX49" fmla="*/ 969585 w 3140446"/>
              <a:gd name="connsiteY49" fmla="*/ 646615 h 4165902"/>
              <a:gd name="connsiteX50" fmla="*/ 819001 w 3140446"/>
              <a:gd name="connsiteY50" fmla="*/ 598530 h 4165902"/>
              <a:gd name="connsiteX51" fmla="*/ 875915 w 3140446"/>
              <a:gd name="connsiteY51" fmla="*/ 747138 h 4165902"/>
              <a:gd name="connsiteX52" fmla="*/ 724332 w 3140446"/>
              <a:gd name="connsiteY52" fmla="*/ 702883 h 4165902"/>
              <a:gd name="connsiteX53" fmla="*/ 785087 w 3140446"/>
              <a:gd name="connsiteY53" fmla="*/ 850076 h 4165902"/>
              <a:gd name="connsiteX54" fmla="*/ 632553 w 3140446"/>
              <a:gd name="connsiteY54" fmla="*/ 809967 h 4165902"/>
              <a:gd name="connsiteX55" fmla="*/ 697393 w 3140446"/>
              <a:gd name="connsiteY55" fmla="*/ 955551 h 4165902"/>
              <a:gd name="connsiteX56" fmla="*/ 543920 w 3140446"/>
              <a:gd name="connsiteY56" fmla="*/ 920014 h 4165902"/>
              <a:gd name="connsiteX57" fmla="*/ 613175 w 3140446"/>
              <a:gd name="connsiteY57" fmla="*/ 1063708 h 4165902"/>
              <a:gd name="connsiteX58" fmla="*/ 458848 w 3140446"/>
              <a:gd name="connsiteY58" fmla="*/ 1033245 h 4165902"/>
              <a:gd name="connsiteX59" fmla="*/ 532908 w 3140446"/>
              <a:gd name="connsiteY59" fmla="*/ 1174670 h 4165902"/>
              <a:gd name="connsiteX60" fmla="*/ 377824 w 3140446"/>
              <a:gd name="connsiteY60" fmla="*/ 1149878 h 4165902"/>
              <a:gd name="connsiteX61" fmla="*/ 457140 w 3140446"/>
              <a:gd name="connsiteY61" fmla="*/ 1288559 h 4165902"/>
              <a:gd name="connsiteX62" fmla="*/ 301472 w 3140446"/>
              <a:gd name="connsiteY62" fmla="*/ 1270157 h 4165902"/>
              <a:gd name="connsiteX63" fmla="*/ 386568 w 3140446"/>
              <a:gd name="connsiteY63" fmla="*/ 1405497 h 4165902"/>
              <a:gd name="connsiteX64" fmla="*/ 230546 w 3140446"/>
              <a:gd name="connsiteY64" fmla="*/ 1394363 h 4165902"/>
              <a:gd name="connsiteX65" fmla="*/ 322020 w 3140446"/>
              <a:gd name="connsiteY65" fmla="*/ 1525593 h 4165902"/>
              <a:gd name="connsiteX66" fmla="*/ 166010 w 3140446"/>
              <a:gd name="connsiteY66" fmla="*/ 1522764 h 4165902"/>
              <a:gd name="connsiteX67" fmla="*/ 264497 w 3140446"/>
              <a:gd name="connsiteY67" fmla="*/ 1648897 h 4165902"/>
              <a:gd name="connsiteX68" fmla="*/ 109047 w 3140446"/>
              <a:gd name="connsiteY68" fmla="*/ 1655628 h 4165902"/>
              <a:gd name="connsiteX69" fmla="*/ 215229 w 3140446"/>
              <a:gd name="connsiteY69" fmla="*/ 1775383 h 4165902"/>
              <a:gd name="connsiteX70" fmla="*/ 61133 w 3140446"/>
              <a:gd name="connsiteY70" fmla="*/ 1793115 h 4165902"/>
              <a:gd name="connsiteX71" fmla="*/ 175656 w 3140446"/>
              <a:gd name="connsiteY71" fmla="*/ 1904857 h 4165902"/>
              <a:gd name="connsiteX72" fmla="*/ 24073 w 3140446"/>
              <a:gd name="connsiteY72" fmla="*/ 1935211 h 4165902"/>
              <a:gd name="connsiteX73" fmla="*/ 146291 w 3140446"/>
              <a:gd name="connsiteY73" fmla="*/ 2036454 h 4165902"/>
              <a:gd name="connsiteX74" fmla="*/ 0 w 3140446"/>
              <a:gd name="connsiteY74" fmla="*/ 2081551 h 4165902"/>
              <a:gd name="connsiteX75" fmla="*/ 106438 w 3140446"/>
              <a:gd name="connsiteY75" fmla="*/ 2159989 h 4165902"/>
              <a:gd name="connsiteX76" fmla="*/ 190668 w 3140446"/>
              <a:gd name="connsiteY76" fmla="*/ 2290402 h 4165902"/>
              <a:gd name="connsiteX77" fmla="*/ 52621 w 3140446"/>
              <a:gd name="connsiteY77" fmla="*/ 2444912 h 4165902"/>
              <a:gd name="connsiteX78" fmla="*/ 48792 w 3140446"/>
              <a:gd name="connsiteY78" fmla="*/ 2536533 h 4165902"/>
              <a:gd name="connsiteX79" fmla="*/ 1073169 w 3140446"/>
              <a:gd name="connsiteY79" fmla="*/ 3512133 h 4165902"/>
              <a:gd name="connsiteX80" fmla="*/ 1197509 w 3140446"/>
              <a:gd name="connsiteY80" fmla="*/ 3505779 h 4165902"/>
              <a:gd name="connsiteX81" fmla="*/ 1548053 w 3140446"/>
              <a:gd name="connsiteY81" fmla="*/ 3825227 h 4165902"/>
              <a:gd name="connsiteX82" fmla="*/ 1542199 w 3140446"/>
              <a:gd name="connsiteY82" fmla="*/ 4121882 h 4165902"/>
              <a:gd name="connsiteX83" fmla="*/ 1542199 w 3140446"/>
              <a:gd name="connsiteY83" fmla="*/ 4123590 h 4165902"/>
              <a:gd name="connsiteX84" fmla="*/ 1586211 w 3140446"/>
              <a:gd name="connsiteY84" fmla="*/ 4165894 h 4165902"/>
              <a:gd name="connsiteX85" fmla="*/ 1628515 w 3140446"/>
              <a:gd name="connsiteY85" fmla="*/ 4121882 h 4165902"/>
              <a:gd name="connsiteX86" fmla="*/ 1622661 w 3140446"/>
              <a:gd name="connsiteY86" fmla="*/ 3825227 h 4165902"/>
              <a:gd name="connsiteX87" fmla="*/ 1973206 w 3140446"/>
              <a:gd name="connsiteY87" fmla="*/ 3505779 h 4165902"/>
              <a:gd name="connsiteX88" fmla="*/ 2097545 w 3140446"/>
              <a:gd name="connsiteY88" fmla="*/ 3512133 h 4165902"/>
              <a:gd name="connsiteX89" fmla="*/ 3107422 w 3140446"/>
              <a:gd name="connsiteY89" fmla="*/ 2731409 h 4165902"/>
              <a:gd name="connsiteX90" fmla="*/ 3090398 w 3140446"/>
              <a:gd name="connsiteY90" fmla="*/ 2729958 h 4165902"/>
              <a:gd name="connsiteX91" fmla="*/ 2906279 w 3140446"/>
              <a:gd name="connsiteY91" fmla="*/ 2392011 h 4165902"/>
              <a:gd name="connsiteX92" fmla="*/ 317118 w 3140446"/>
              <a:gd name="connsiteY92" fmla="*/ 2804823 h 4165902"/>
              <a:gd name="connsiteX93" fmla="*/ 219558 w 3140446"/>
              <a:gd name="connsiteY93" fmla="*/ 2707263 h 4165902"/>
              <a:gd name="connsiteX94" fmla="*/ 317118 w 3140446"/>
              <a:gd name="connsiteY94" fmla="*/ 2609703 h 4165902"/>
              <a:gd name="connsiteX95" fmla="*/ 414677 w 3140446"/>
              <a:gd name="connsiteY95" fmla="*/ 2707263 h 4165902"/>
              <a:gd name="connsiteX96" fmla="*/ 317118 w 3140446"/>
              <a:gd name="connsiteY96" fmla="*/ 2804823 h 4165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3140446" h="4165902">
                <a:moveTo>
                  <a:pt x="2906279" y="2392011"/>
                </a:moveTo>
                <a:cubicBezTo>
                  <a:pt x="2921876" y="2276804"/>
                  <a:pt x="2982424" y="2183159"/>
                  <a:pt x="3058850" y="2140757"/>
                </a:cubicBezTo>
                <a:cubicBezTo>
                  <a:pt x="3064533" y="2136477"/>
                  <a:pt x="3140446" y="2070746"/>
                  <a:pt x="3140446" y="2070746"/>
                </a:cubicBezTo>
                <a:lnTo>
                  <a:pt x="3021850" y="2029588"/>
                </a:lnTo>
                <a:lnTo>
                  <a:pt x="3112703" y="1926235"/>
                </a:lnTo>
                <a:lnTo>
                  <a:pt x="2972351" y="1902687"/>
                </a:lnTo>
                <a:lnTo>
                  <a:pt x="3079325" y="1793115"/>
                </a:lnTo>
                <a:lnTo>
                  <a:pt x="2925218" y="1775383"/>
                </a:lnTo>
                <a:lnTo>
                  <a:pt x="3031411" y="1655628"/>
                </a:lnTo>
                <a:lnTo>
                  <a:pt x="2875950" y="1648897"/>
                </a:lnTo>
                <a:lnTo>
                  <a:pt x="2974448" y="1522764"/>
                </a:lnTo>
                <a:lnTo>
                  <a:pt x="2818426" y="1525593"/>
                </a:lnTo>
                <a:lnTo>
                  <a:pt x="2909901" y="1394363"/>
                </a:lnTo>
                <a:lnTo>
                  <a:pt x="2753878" y="1405497"/>
                </a:lnTo>
                <a:lnTo>
                  <a:pt x="2838987" y="1270157"/>
                </a:lnTo>
                <a:lnTo>
                  <a:pt x="2683306" y="1288559"/>
                </a:lnTo>
                <a:lnTo>
                  <a:pt x="2762634" y="1149878"/>
                </a:lnTo>
                <a:lnTo>
                  <a:pt x="2607551" y="1174670"/>
                </a:lnTo>
                <a:lnTo>
                  <a:pt x="2681599" y="1033245"/>
                </a:lnTo>
                <a:lnTo>
                  <a:pt x="2527271" y="1063708"/>
                </a:lnTo>
                <a:lnTo>
                  <a:pt x="2596527" y="920014"/>
                </a:lnTo>
                <a:lnTo>
                  <a:pt x="2443065" y="955551"/>
                </a:lnTo>
                <a:lnTo>
                  <a:pt x="2507894" y="809967"/>
                </a:lnTo>
                <a:lnTo>
                  <a:pt x="2355359" y="850076"/>
                </a:lnTo>
                <a:lnTo>
                  <a:pt x="2416114" y="702883"/>
                </a:lnTo>
                <a:lnTo>
                  <a:pt x="2264531" y="747138"/>
                </a:lnTo>
                <a:lnTo>
                  <a:pt x="2321457" y="598530"/>
                </a:lnTo>
                <a:lnTo>
                  <a:pt x="2170874" y="646615"/>
                </a:lnTo>
                <a:lnTo>
                  <a:pt x="2224202" y="496824"/>
                </a:lnTo>
                <a:lnTo>
                  <a:pt x="2074643" y="548482"/>
                </a:lnTo>
                <a:lnTo>
                  <a:pt x="2124569" y="397642"/>
                </a:lnTo>
                <a:lnTo>
                  <a:pt x="1976084" y="452678"/>
                </a:lnTo>
                <a:lnTo>
                  <a:pt x="2022681" y="300924"/>
                </a:lnTo>
                <a:lnTo>
                  <a:pt x="1875329" y="359216"/>
                </a:lnTo>
                <a:lnTo>
                  <a:pt x="1918670" y="206632"/>
                </a:lnTo>
                <a:lnTo>
                  <a:pt x="1772513" y="268156"/>
                </a:lnTo>
                <a:lnTo>
                  <a:pt x="1756099" y="97560"/>
                </a:lnTo>
                <a:lnTo>
                  <a:pt x="1668441" y="175657"/>
                </a:lnTo>
                <a:lnTo>
                  <a:pt x="1560979" y="0"/>
                </a:lnTo>
                <a:lnTo>
                  <a:pt x="1472932" y="179620"/>
                </a:lnTo>
                <a:lnTo>
                  <a:pt x="1390250" y="97560"/>
                </a:lnTo>
                <a:lnTo>
                  <a:pt x="1367933" y="268156"/>
                </a:lnTo>
                <a:lnTo>
                  <a:pt x="1221789" y="206632"/>
                </a:lnTo>
                <a:lnTo>
                  <a:pt x="1265117" y="359216"/>
                </a:lnTo>
                <a:lnTo>
                  <a:pt x="1117766" y="300924"/>
                </a:lnTo>
                <a:lnTo>
                  <a:pt x="1164363" y="452678"/>
                </a:lnTo>
                <a:lnTo>
                  <a:pt x="1015889" y="397642"/>
                </a:lnTo>
                <a:lnTo>
                  <a:pt x="1065803" y="548482"/>
                </a:lnTo>
                <a:lnTo>
                  <a:pt x="916256" y="496824"/>
                </a:lnTo>
                <a:lnTo>
                  <a:pt x="969585" y="646615"/>
                </a:lnTo>
                <a:lnTo>
                  <a:pt x="819001" y="598530"/>
                </a:lnTo>
                <a:lnTo>
                  <a:pt x="875915" y="747138"/>
                </a:lnTo>
                <a:lnTo>
                  <a:pt x="724332" y="702883"/>
                </a:lnTo>
                <a:lnTo>
                  <a:pt x="785087" y="850076"/>
                </a:lnTo>
                <a:lnTo>
                  <a:pt x="632553" y="809967"/>
                </a:lnTo>
                <a:lnTo>
                  <a:pt x="697393" y="955551"/>
                </a:lnTo>
                <a:lnTo>
                  <a:pt x="543920" y="920014"/>
                </a:lnTo>
                <a:lnTo>
                  <a:pt x="613175" y="1063708"/>
                </a:lnTo>
                <a:lnTo>
                  <a:pt x="458848" y="1033245"/>
                </a:lnTo>
                <a:lnTo>
                  <a:pt x="532908" y="1174670"/>
                </a:lnTo>
                <a:lnTo>
                  <a:pt x="377824" y="1149878"/>
                </a:lnTo>
                <a:lnTo>
                  <a:pt x="457140" y="1288559"/>
                </a:lnTo>
                <a:lnTo>
                  <a:pt x="301472" y="1270157"/>
                </a:lnTo>
                <a:lnTo>
                  <a:pt x="386568" y="1405497"/>
                </a:lnTo>
                <a:lnTo>
                  <a:pt x="230546" y="1394363"/>
                </a:lnTo>
                <a:lnTo>
                  <a:pt x="322020" y="1525593"/>
                </a:lnTo>
                <a:lnTo>
                  <a:pt x="166010" y="1522764"/>
                </a:lnTo>
                <a:lnTo>
                  <a:pt x="264497" y="1648897"/>
                </a:lnTo>
                <a:lnTo>
                  <a:pt x="109047" y="1655628"/>
                </a:lnTo>
                <a:lnTo>
                  <a:pt x="215229" y="1775383"/>
                </a:lnTo>
                <a:lnTo>
                  <a:pt x="61133" y="1793115"/>
                </a:lnTo>
                <a:lnTo>
                  <a:pt x="175656" y="1904857"/>
                </a:lnTo>
                <a:lnTo>
                  <a:pt x="24073" y="1935211"/>
                </a:lnTo>
                <a:lnTo>
                  <a:pt x="146291" y="2036454"/>
                </a:lnTo>
                <a:lnTo>
                  <a:pt x="0" y="2081551"/>
                </a:lnTo>
                <a:cubicBezTo>
                  <a:pt x="0" y="2081551"/>
                  <a:pt x="90438" y="2148391"/>
                  <a:pt x="106438" y="2159989"/>
                </a:cubicBezTo>
                <a:cubicBezTo>
                  <a:pt x="157839" y="2190891"/>
                  <a:pt x="190668" y="2237829"/>
                  <a:pt x="190668" y="2290402"/>
                </a:cubicBezTo>
                <a:cubicBezTo>
                  <a:pt x="190668" y="2359584"/>
                  <a:pt x="133827" y="2418962"/>
                  <a:pt x="52621" y="2444912"/>
                </a:cubicBezTo>
                <a:cubicBezTo>
                  <a:pt x="50121" y="2475705"/>
                  <a:pt x="48792" y="2506265"/>
                  <a:pt x="48792" y="2536533"/>
                </a:cubicBezTo>
                <a:cubicBezTo>
                  <a:pt x="48792" y="3170673"/>
                  <a:pt x="463421" y="3512133"/>
                  <a:pt x="1073169" y="3512133"/>
                </a:cubicBezTo>
                <a:cubicBezTo>
                  <a:pt x="1117010" y="3512133"/>
                  <a:pt x="1158533" y="3509804"/>
                  <a:pt x="1197509" y="3505779"/>
                </a:cubicBezTo>
                <a:cubicBezTo>
                  <a:pt x="1387104" y="3486243"/>
                  <a:pt x="1551809" y="3634668"/>
                  <a:pt x="1548053" y="3825227"/>
                </a:cubicBezTo>
                <a:lnTo>
                  <a:pt x="1542199" y="4121882"/>
                </a:lnTo>
                <a:cubicBezTo>
                  <a:pt x="1542187" y="4122395"/>
                  <a:pt x="1542187" y="4123077"/>
                  <a:pt x="1542199" y="4123590"/>
                </a:cubicBezTo>
                <a:cubicBezTo>
                  <a:pt x="1542675" y="4147431"/>
                  <a:pt x="1562369" y="4166369"/>
                  <a:pt x="1586211" y="4165894"/>
                </a:cubicBezTo>
                <a:cubicBezTo>
                  <a:pt x="1610040" y="4165418"/>
                  <a:pt x="1628978" y="4145723"/>
                  <a:pt x="1628515" y="4121882"/>
                </a:cubicBezTo>
                <a:lnTo>
                  <a:pt x="1622661" y="3825227"/>
                </a:lnTo>
                <a:cubicBezTo>
                  <a:pt x="1618905" y="3634668"/>
                  <a:pt x="1783611" y="3486243"/>
                  <a:pt x="1973206" y="3505779"/>
                </a:cubicBezTo>
                <a:cubicBezTo>
                  <a:pt x="2012193" y="3509791"/>
                  <a:pt x="2053704" y="3512133"/>
                  <a:pt x="2097545" y="3512133"/>
                </a:cubicBezTo>
                <a:cubicBezTo>
                  <a:pt x="2641465" y="3512133"/>
                  <a:pt x="3029826" y="3240209"/>
                  <a:pt x="3107422" y="2731409"/>
                </a:cubicBezTo>
                <a:cubicBezTo>
                  <a:pt x="3101752" y="2731178"/>
                  <a:pt x="3096081" y="2730763"/>
                  <a:pt x="3090398" y="2729958"/>
                </a:cubicBezTo>
                <a:cubicBezTo>
                  <a:pt x="2965827" y="2712337"/>
                  <a:pt x="2883377" y="2561021"/>
                  <a:pt x="2906279" y="2392011"/>
                </a:cubicBezTo>
                <a:close/>
                <a:moveTo>
                  <a:pt x="317118" y="2804823"/>
                </a:moveTo>
                <a:cubicBezTo>
                  <a:pt x="263240" y="2804823"/>
                  <a:pt x="219558" y="2761141"/>
                  <a:pt x="219558" y="2707263"/>
                </a:cubicBezTo>
                <a:cubicBezTo>
                  <a:pt x="219558" y="2653386"/>
                  <a:pt x="263240" y="2609703"/>
                  <a:pt x="317118" y="2609703"/>
                </a:cubicBezTo>
                <a:cubicBezTo>
                  <a:pt x="370995" y="2609703"/>
                  <a:pt x="414677" y="2653386"/>
                  <a:pt x="414677" y="2707263"/>
                </a:cubicBezTo>
                <a:cubicBezTo>
                  <a:pt x="414677" y="2761141"/>
                  <a:pt x="370995" y="2804823"/>
                  <a:pt x="317118" y="2804823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70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#9Slide02 Noi dung dai" panose="02000000000000000000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3596820" y="1172358"/>
            <a:ext cx="1916791" cy="2246769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Nêu tên những nước giáp phần đất liền của nước ta.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-3241234" y="1026614"/>
            <a:ext cx="2064013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Cho biết biển bao bọc phía nào phần đất liền của nước ta. - Tên biển là gì?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2198" y="645477"/>
            <a:ext cx="247373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Chỉ các</a:t>
            </a:r>
            <a:r>
              <a:rPr kumimoji="0" lang="en-US" sz="2800" b="0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đảo: Cát Bà, Bạch Long Vĩ, Côn Đảo, Phú Quốc; Quần đảo Hoàng Sa, Trường Sa.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3989891" y="168432"/>
            <a:ext cx="421221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Vị trí địa lí và giới hạn</a:t>
            </a:r>
            <a:endParaRPr kumimoji="0" lang="en-US" alt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1"/>
          <a:srcRect l="6231"/>
          <a:stretch>
            <a:fillRect/>
          </a:stretch>
        </p:blipFill>
        <p:spPr>
          <a:xfrm>
            <a:off x="2675182" y="0"/>
            <a:ext cx="9542218" cy="6857918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3657600" y="6488669"/>
            <a:ext cx="5879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Hình 1. Lược đồ Việt Nam trong khu vực Đông Nam Á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4191000" y="206532"/>
            <a:ext cx="371928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Quan sát hình 1, hãy:</a:t>
            </a: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3211284" y="839212"/>
            <a:ext cx="175985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FBFBFB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Chỉ phần đất liền của nước ta trên lược đồ.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FBFBFB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6579"/>
          <a:stretch>
            <a:fillRect/>
          </a:stretch>
        </p:blipFill>
        <p:spPr>
          <a:xfrm>
            <a:off x="2710595" y="0"/>
            <a:ext cx="9506804" cy="6857918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3557" b="49417" l="27744" r="40041">
                        <a14:foregroundMark x1="34553" y1="15015" x2="34553" y2="15015"/>
                        <a14:foregroundMark x1="33232" y1="13557" x2="33232" y2="13557"/>
                        <a14:foregroundMark x1="39736" y1="36006" x2="39736" y2="36006"/>
                        <a14:foregroundMark x1="33028" y1="49417" x2="33028" y2="49417"/>
                        <a14:foregroundMark x1="39837" y1="38484" x2="39837" y2="38484"/>
                        <a14:foregroundMark x1="40041" y1="40525" x2="40041" y2="40525"/>
                        <a14:foregroundMark x1="27744" y1="15306" x2="27744" y2="15306"/>
                        <a14:foregroundMark x1="29370" y1="18513" x2="29370" y2="18513"/>
                        <a14:foregroundMark x1="29370" y1="18659" x2="29370" y2="18659"/>
                        <a14:foregroundMark x1="29472" y1="18076" x2="30081" y2="19096"/>
                        <a14:foregroundMark x1="29065" y1="17201" x2="29370" y2="18222"/>
                        <a14:backgroundMark x1="29784" y1="19398" x2="29980" y2="19679"/>
                        <a14:backgroundMark x1="28150" y1="17055" x2="28487" y2="17537"/>
                        <a14:backgroundMark x1="30285" y1="20117" x2="31098" y2="19825"/>
                        <a14:backgroundMark x1="31707" y1="21283" x2="31707" y2="21283"/>
                        <a14:backgroundMark x1="31098" y1="24344" x2="33841" y2="33528"/>
                        <a14:backgroundMark x1="33841" y1="33528" x2="30589" y2="42274"/>
                        <a14:backgroundMark x1="30589" y1="42274" x2="29776" y2="42857"/>
                        <a14:backgroundMark x1="31707" y1="24927" x2="31911" y2="24927"/>
                        <a14:backgroundMark x1="32724" y1="26822" x2="32724" y2="26822"/>
                        <a14:backgroundMark x1="33841" y1="29009" x2="33841" y2="29009"/>
                        <a14:backgroundMark x1="34146" y1="29883" x2="34146" y2="29883"/>
                        <a14:backgroundMark x1="34858" y1="29592" x2="34858" y2="29592"/>
                        <a14:backgroundMark x1="34959" y1="31487" x2="34959" y2="31487"/>
                        <a14:backgroundMark x1="35671" y1="31778" x2="35671" y2="31778"/>
                        <a14:backgroundMark x1="35366" y1="36006" x2="35366" y2="36006"/>
                        <a14:backgroundMark x1="35671" y1="36006" x2="31199" y2="42857"/>
                        <a14:backgroundMark x1="31199" y1="42857" x2="31098" y2="43149"/>
                        <a14:backgroundMark x1="33841" y1="43440" x2="33841" y2="43440"/>
                        <a14:backgroundMark x1="36179" y1="37026" x2="36179" y2="37026"/>
                        <a14:backgroundMark x1="36280" y1="37609" x2="36280" y2="37609"/>
                        <a14:backgroundMark x1="36484" y1="40233" x2="36484" y2="40233"/>
                        <a14:backgroundMark x1="35976" y1="40816" x2="35976" y2="40816"/>
                        <a14:backgroundMark x1="28760" y1="24052" x2="28760" y2="24052"/>
                      </a14:backgroundRemoval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26901" t="12185" r="58813" b="47671"/>
          <a:stretch>
            <a:fillRect/>
          </a:stretch>
        </p:blipFill>
        <p:spPr>
          <a:xfrm>
            <a:off x="4777658" y="837046"/>
            <a:ext cx="1447800" cy="2743200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75" b="70991" l="23476" r="70732">
                        <a14:foregroundMark x1="24797" y1="39650" x2="24797" y2="39650"/>
                        <a14:foregroundMark x1="24797" y1="40233" x2="25000" y2="47813"/>
                        <a14:foregroundMark x1="25000" y1="47813" x2="33232" y2="56997"/>
                        <a14:foregroundMark x1="26931" y1="44023" x2="31707" y2="53499"/>
                        <a14:foregroundMark x1="31707" y1="53499" x2="33232" y2="60641"/>
                        <a14:foregroundMark x1="33232" y1="60641" x2="38821" y2="57143"/>
                        <a14:foregroundMark x1="62628" y1="13528" x2="65955" y2="7434"/>
                        <a14:foregroundMark x1="38821" y1="57143" x2="62034" y2="14617"/>
                        <a14:foregroundMark x1="59093" y1="11516" x2="57622" y2="12391"/>
                        <a14:foregroundMark x1="59395" y1="11336" x2="59093" y2="11516"/>
                        <a14:foregroundMark x1="61787" y1="9913" x2="61123" y2="10308"/>
                        <a14:foregroundMark x1="62769" y1="9329" x2="61787" y2="9913"/>
                        <a14:foregroundMark x1="65955" y1="7434" x2="62769" y2="9329"/>
                        <a14:foregroundMark x1="57622" y1="12391" x2="47561" y2="33382"/>
                        <a14:foregroundMark x1="47561" y1="33382" x2="41362" y2="58017"/>
                        <a14:foregroundMark x1="41362" y1="58017" x2="48069" y2="54810"/>
                        <a14:foregroundMark x1="48069" y1="54810" x2="53455" y2="47522"/>
                        <a14:foregroundMark x1="53455" y1="47522" x2="55996" y2="38192"/>
                        <a14:foregroundMark x1="55996" y1="38192" x2="54776" y2="27114"/>
                        <a14:foregroundMark x1="54776" y1="27114" x2="48679" y2="20991"/>
                        <a14:foregroundMark x1="48679" y1="20991" x2="44207" y2="25073"/>
                        <a14:foregroundMark x1="44207" y1="25073" x2="41667" y2="35423"/>
                        <a14:foregroundMark x1="41667" y1="35423" x2="43089" y2="42274"/>
                        <a14:foregroundMark x1="43089" y1="42274" x2="48984" y2="41837"/>
                        <a14:foregroundMark x1="48984" y1="41837" x2="52134" y2="36297"/>
                        <a14:foregroundMark x1="52134" y1="36297" x2="53354" y2="32653"/>
                        <a14:foregroundMark x1="63415" y1="3353" x2="69106" y2="6122"/>
                        <a14:foregroundMark x1="69106" y1="6122" x2="69614" y2="12974"/>
                        <a14:foregroundMark x1="69614" y1="12974" x2="55285" y2="27551"/>
                        <a14:foregroundMark x1="56402" y1="19096" x2="56402" y2="19096"/>
                        <a14:foregroundMark x1="37297" y1="21866" x2="43801" y2="29592"/>
                        <a14:foregroundMark x1="43801" y1="29592" x2="46341" y2="30029"/>
                        <a14:foregroundMark x1="40752" y1="21137" x2="50102" y2="25948"/>
                        <a14:foregroundMark x1="50102" y1="25948" x2="50203" y2="25948"/>
                        <a14:foregroundMark x1="39228" y1="25802" x2="44817" y2="35131"/>
                        <a14:foregroundMark x1="37500" y1="26822" x2="43598" y2="36152"/>
                        <a14:foregroundMark x1="41667" y1="37755" x2="40854" y2="47813"/>
                        <a14:foregroundMark x1="40854" y1="47813" x2="40447" y2="48980"/>
                        <a14:foregroundMark x1="32825" y1="54810" x2="41260" y2="49125"/>
                        <a14:foregroundMark x1="40752" y1="45918" x2="37195" y2="50437"/>
                        <a14:foregroundMark x1="36992" y1="47668" x2="35976" y2="48688"/>
                        <a14:foregroundMark x1="52744" y1="39796" x2="50711" y2="45481"/>
                        <a14:foregroundMark x1="24593" y1="43732" x2="26016" y2="52770"/>
                        <a14:foregroundMark x1="28069" y1="55831" x2="31199" y2="60496"/>
                        <a14:foregroundMark x1="26016" y1="52770" x2="28069" y2="55831"/>
                        <a14:foregroundMark x1="31199" y1="60496" x2="33943" y2="67638"/>
                        <a14:foregroundMark x1="33943" y1="67638" x2="39634" y2="64577"/>
                        <a14:foregroundMark x1="39634" y1="64577" x2="48577" y2="52915"/>
                        <a14:foregroundMark x1="33841" y1="58892" x2="41260" y2="63703"/>
                        <a14:foregroundMark x1="41159" y1="63703" x2="51626" y2="53644"/>
                        <a14:foregroundMark x1="51626" y1="53644" x2="53455" y2="48688"/>
                        <a14:foregroundMark x1="45528" y1="19679" x2="55183" y2="15598"/>
                        <a14:foregroundMark x1="42683" y1="19825" x2="52642" y2="16035"/>
                        <a14:foregroundMark x1="63618" y1="3499" x2="56809" y2="12536"/>
                        <a14:foregroundMark x1="62297" y1="3353" x2="61077" y2="5977"/>
                        <a14:foregroundMark x1="57622" y1="24927" x2="57419" y2="32362"/>
                        <a14:foregroundMark x1="61484" y1="1166" x2="60163" y2="5394"/>
                        <a14:foregroundMark x1="62602" y1="1458" x2="66972" y2="1312"/>
                        <a14:foregroundMark x1="69411" y1="2041" x2="70732" y2="3207"/>
                        <a14:foregroundMark x1="57215" y1="32799" x2="56199" y2="42274"/>
                        <a14:foregroundMark x1="56199" y1="42274" x2="55793" y2="43294"/>
                        <a14:foregroundMark x1="57520" y1="35569" x2="58537" y2="38776"/>
                        <a14:foregroundMark x1="26016" y1="40962" x2="26016" y2="40962"/>
                        <a14:foregroundMark x1="23476" y1="44606" x2="23476" y2="44606"/>
                        <a14:foregroundMark x1="32317" y1="68222" x2="32317" y2="68222"/>
                        <a14:foregroundMark x1="32825" y1="67930" x2="38008" y2="68076"/>
                        <a14:foregroundMark x1="38008" y1="68076" x2="38720" y2="67347"/>
                        <a14:foregroundMark x1="31911" y1="67930" x2="36890" y2="70991"/>
                        <a14:foregroundMark x1="36890" y1="70991" x2="39329" y2="66764"/>
                        <a14:backgroundMark x1="25203" y1="25802" x2="33841" y2="40962"/>
                        <a14:backgroundMark x1="26321" y1="19388" x2="34959" y2="32653"/>
                        <a14:backgroundMark x1="23577" y1="38484" x2="23577" y2="38484"/>
                        <a14:backgroundMark x1="26321" y1="55831" x2="26321" y2="55831"/>
                        <a14:backgroundMark x1="25610" y1="7434" x2="42276" y2="13411"/>
                        <a14:backgroundMark x1="60976" y1="11516" x2="60976" y2="11516"/>
                        <a14:backgroundMark x1="61280" y1="10350" x2="60772" y2="14286"/>
                        <a14:backgroundMark x1="61484" y1="9913" x2="61484" y2="9913"/>
                        <a14:backgroundMark x1="61585" y1="9329" x2="61585" y2="9329"/>
                      </a14:backgroundRemoval>
                    </a14:imgEffect>
                  </a14:imgLayer>
                </a14:imgProps>
              </a:ext>
            </a:extLst>
          </a:blip>
          <a:srcRect l="21128" r="27955" b="27777"/>
          <a:stretch>
            <a:fillRect/>
          </a:stretch>
        </p:blipFill>
        <p:spPr>
          <a:xfrm>
            <a:off x="4191000" y="0"/>
            <a:ext cx="5181600" cy="4953000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92" b="24636" l="22663" r="61179">
                        <a14:foregroundMark x1="44614" y1="9038" x2="44614" y2="9038"/>
                        <a14:foregroundMark x1="21138" y1="437" x2="20528" y2="8017"/>
                        <a14:foregroundMark x1="23397" y1="14577" x2="23780" y2="15452"/>
                        <a14:foregroundMark x1="22337" y1="12153" x2="22951" y2="13557"/>
                        <a14:foregroundMark x1="20528" y1="8017" x2="21689" y2="10671"/>
                        <a14:foregroundMark x1="24789" y1="14577" x2="33028" y2="7434"/>
                        <a14:foregroundMark x1="23780" y1="15452" x2="24696" y2="14658"/>
                        <a14:foregroundMark x1="33028" y1="7434" x2="38720" y2="8601"/>
                        <a14:foregroundMark x1="38720" y1="8601" x2="40854" y2="17638"/>
                        <a14:foregroundMark x1="40854" y1="17638" x2="51423" y2="14140"/>
                        <a14:foregroundMark x1="58230" y1="8309" x2="58740" y2="7872"/>
                        <a14:foregroundMark x1="57889" y1="8601" x2="58230" y2="8309"/>
                        <a14:foregroundMark x1="57379" y1="9038" x2="57889" y2="8601"/>
                        <a14:foregroundMark x1="51423" y1="14140" x2="57379" y2="9038"/>
                        <a14:foregroundMark x1="45020" y1="2478" x2="33638" y2="11953"/>
                        <a14:foregroundMark x1="31098" y1="3061" x2="49187" y2="11662"/>
                        <a14:foregroundMark x1="53354" y1="3790" x2="41972" y2="14140"/>
                        <a14:foregroundMark x1="56098" y1="4956" x2="50711" y2="10204"/>
                        <a14:foregroundMark x1="57317" y1="4519" x2="53455" y2="8163"/>
                        <a14:foregroundMark x1="57528" y1="5842" x2="56504" y2="6706"/>
                        <a14:foregroundMark x1="55691" y1="2041" x2="30081" y2="2624"/>
                        <a14:foregroundMark x1="30081" y1="2624" x2="25305" y2="6414"/>
                        <a14:foregroundMark x1="25305" y1="6414" x2="25000" y2="12828"/>
                        <a14:foregroundMark x1="22358" y1="1020" x2="22629" y2="10201"/>
                        <a14:foregroundMark x1="60976" y1="729" x2="61179" y2="292"/>
                        <a14:foregroundMark x1="41565" y1="19388" x2="42378" y2="18367"/>
                        <a14:backgroundMark x1="27947" y1="15160" x2="31809" y2="19825"/>
                        <a14:backgroundMark x1="31809" y1="19825" x2="36992" y2="18222"/>
                        <a14:backgroundMark x1="35671" y1="14431" x2="35671" y2="14431"/>
                        <a14:backgroundMark x1="21748" y1="10641" x2="22154" y2="12245"/>
                        <a14:backgroundMark x1="22967" y1="13557" x2="22967" y2="14577"/>
                        <a14:backgroundMark x1="37093" y1="19534" x2="37500" y2="19971"/>
                        <a14:backgroundMark x1="40955" y1="21866" x2="41972" y2="26676"/>
                        <a14:backgroundMark x1="39431" y1="19242" x2="39431" y2="19242"/>
                        <a14:backgroundMark x1="61077" y1="583" x2="58740" y2="8017"/>
                        <a14:backgroundMark x1="58333" y1="8601" x2="58333" y2="8601"/>
                        <a14:backgroundMark x1="58537" y1="8017" x2="58537" y2="8017"/>
                        <a14:backgroundMark x1="58435" y1="8309" x2="58435" y2="8309"/>
                        <a14:backgroundMark x1="57724" y1="9038" x2="57724" y2="9038"/>
                        <a14:backgroundMark x1="57622" y1="9038" x2="57622" y2="9038"/>
                        <a14:backgroundMark x1="57215" y1="9038" x2="57215" y2="9038"/>
                        <a14:backgroundMark x1="30793" y1="20554" x2="30793" y2="20554"/>
                        <a14:backgroundMark x1="28557" y1="21720" x2="28557" y2="21720"/>
                        <a14:backgroundMark x1="29268" y1="16181" x2="25305" y2="20991"/>
                        <a14:backgroundMark x1="58333" y1="8309" x2="58333" y2="8309"/>
                        <a14:backgroundMark x1="40650" y1="19971" x2="40650" y2="19971"/>
                        <a14:backgroundMark x1="41159" y1="19534" x2="41159" y2="19534"/>
                        <a14:backgroundMark x1="42276" y1="19534" x2="42276" y2="19534"/>
                        <a14:backgroundMark x1="61382" y1="583" x2="61382" y2="583"/>
                      </a14:backgroundRemoval>
                    </a14:imgEffect>
                  </a14:imgLayer>
                </a14:imgProps>
              </a:ext>
            </a:extLst>
          </a:blip>
          <a:srcRect l="20378" r="36941" b="72222"/>
          <a:stretch>
            <a:fillRect/>
          </a:stretch>
        </p:blipFill>
        <p:spPr>
          <a:xfrm>
            <a:off x="4117258" y="-9914"/>
            <a:ext cx="4343400" cy="1905000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7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181" b="36152" l="24492" r="36789">
                        <a14:foregroundMark x1="36280" y1="34985" x2="36280" y2="34985"/>
                        <a14:foregroundMark x1="36890" y1="34840" x2="36890" y2="34840"/>
                        <a14:foregroundMark x1="36179" y1="35714" x2="36179" y2="35714"/>
                        <a14:foregroundMark x1="34045" y1="35714" x2="34045" y2="35714"/>
                        <a14:foregroundMark x1="33638" y1="36152" x2="33638" y2="36152"/>
                        <a14:foregroundMark x1="25711" y1="18076" x2="25711" y2="18076"/>
                        <a14:foregroundMark x1="25610" y1="18076" x2="25610" y2="18076"/>
                        <a14:foregroundMark x1="25203" y1="18950" x2="25203" y2="18950"/>
                        <a14:foregroundMark x1="24593" y1="20262" x2="24593" y2="20262"/>
                        <a14:foregroundMark x1="25000" y1="19534" x2="25000" y2="19534"/>
                        <a14:foregroundMark x1="27541" y1="16181" x2="27541" y2="16181"/>
                        <a14:backgroundMark x1="32927" y1="23907" x2="32927" y2="23907"/>
                      </a14:backgroundRemoval>
                    </a14:imgEffect>
                  </a14:imgLayer>
                </a14:imgProps>
              </a:ext>
            </a:extLst>
          </a:blip>
          <a:srcRect l="23213" t="14445" r="62560" b="62221"/>
          <a:stretch>
            <a:fillRect/>
          </a:stretch>
        </p:blipFill>
        <p:spPr>
          <a:xfrm>
            <a:off x="4422058" y="980686"/>
            <a:ext cx="1447800" cy="1600200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8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5569" b="45335" l="28150" r="36789">
                        <a14:foregroundMark x1="29573" y1="43732" x2="29573" y2="43732"/>
                        <a14:foregroundMark x1="28455" y1="40525" x2="28455" y2="40525"/>
                        <a14:foregroundMark x1="28760" y1="41691" x2="28760" y2="41691"/>
                        <a14:foregroundMark x1="28150" y1="41983" x2="28150" y2="41983"/>
                        <a14:foregroundMark x1="30793" y1="43586" x2="30793" y2="43586"/>
                        <a14:foregroundMark x1="36789" y1="39359" x2="36789" y2="39359"/>
                        <a14:backgroundMark x1="28150" y1="41254" x2="28150" y2="41254"/>
                        <a14:backgroundMark x1="28455" y1="41399" x2="28455" y2="41399"/>
                        <a14:backgroundMark x1="28455" y1="42420" x2="28455" y2="42420"/>
                        <a14:backgroundMark x1="28150" y1="41983" x2="28150" y2="41983"/>
                        <a14:backgroundMark x1="28354" y1="40671" x2="28354" y2="40671"/>
                      </a14:backgroundRemoval>
                    </a14:imgEffect>
                  </a14:imgLayer>
                </a14:imgProps>
              </a:ext>
            </a:extLst>
          </a:blip>
          <a:srcRect l="27117" t="34445" r="62400" b="53333"/>
          <a:stretch>
            <a:fillRect/>
          </a:stretch>
        </p:blipFill>
        <p:spPr>
          <a:xfrm>
            <a:off x="4803058" y="2352792"/>
            <a:ext cx="1066800" cy="838200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20" name="Oval 19"/>
          <p:cNvSpPr/>
          <p:nvPr/>
        </p:nvSpPr>
        <p:spPr>
          <a:xfrm>
            <a:off x="5501558" y="1163354"/>
            <a:ext cx="1143000" cy="5703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#9Slide02 Noi dung dai" panose="02000000000000000000"/>
              <a:ea typeface="+mn-ea"/>
              <a:cs typeface="+mn-cs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5238327" y="3344809"/>
            <a:ext cx="834731" cy="41651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#9Slide02 Noi dung dai" panose="02000000000000000000"/>
              <a:ea typeface="+mn-ea"/>
              <a:cs typeface="+mn-cs"/>
            </a:endParaRPr>
          </a:p>
        </p:txBody>
      </p:sp>
      <p:sp>
        <p:nvSpPr>
          <p:cNvPr id="23" name="Oval 22"/>
          <p:cNvSpPr/>
          <p:nvPr/>
        </p:nvSpPr>
        <p:spPr>
          <a:xfrm rot="20207150">
            <a:off x="6091971" y="1927396"/>
            <a:ext cx="1091651" cy="544707"/>
          </a:xfrm>
          <a:prstGeom prst="ellipse">
            <a:avLst/>
          </a:prstGeom>
          <a:noFill/>
          <a:ln>
            <a:solidFill>
              <a:srgbClr val="FFC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#9Slide02 Noi dung dai" panose="02000000000000000000"/>
              <a:ea typeface="+mn-ea"/>
              <a:cs typeface="+mn-cs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4575468" y="3054684"/>
            <a:ext cx="834732" cy="41651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#9Slide02 Noi dung dai" panose="02000000000000000000"/>
              <a:ea typeface="+mn-ea"/>
              <a:cs typeface="+mn-cs"/>
            </a:endParaRPr>
          </a:p>
        </p:txBody>
      </p:sp>
      <p:sp>
        <p:nvSpPr>
          <p:cNvPr id="25" name="Oval 24"/>
          <p:cNvSpPr/>
          <p:nvPr/>
        </p:nvSpPr>
        <p:spPr>
          <a:xfrm rot="19789264">
            <a:off x="6244323" y="2942114"/>
            <a:ext cx="1426059" cy="790377"/>
          </a:xfrm>
          <a:prstGeom prst="ellipse">
            <a:avLst/>
          </a:prstGeom>
          <a:noFill/>
          <a:ln>
            <a:solidFill>
              <a:srgbClr val="FFC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#9Slide02 Noi dung dai" panose="02000000000000000000"/>
              <a:ea typeface="+mn-ea"/>
              <a:cs typeface="+mn-cs"/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399527"/>
            <a:ext cx="1346201" cy="29336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  <p:bldP spid="23" grpId="0" animBg="1"/>
      <p:bldP spid="23" grpId="1" animBg="1"/>
      <p:bldP spid="24" grpId="0" animBg="1"/>
      <p:bldP spid="25" grpId="0" animBg="1"/>
      <p:bldP spid="25" grpId="1" animBg="1"/>
    </p:bldLst>
  </p:timing>
</p:sld>
</file>

<file path=ppt/tags/tag1.xml><?xml version="1.0" encoding="utf-8"?>
<p:tagLst xmlns:p="http://schemas.openxmlformats.org/presentationml/2006/main">
  <p:tag name="SHAPE_LOCKS" val="959"/>
</p:tagLst>
</file>

<file path=ppt/tags/tag10.xml><?xml version="1.0" encoding="utf-8"?>
<p:tagLst xmlns:p="http://schemas.openxmlformats.org/presentationml/2006/main">
  <p:tag name="FILL" val="a1"/>
</p:tagLst>
</file>

<file path=ppt/tags/tag11.xml><?xml version="1.0" encoding="utf-8"?>
<p:tagLst xmlns:p="http://schemas.openxmlformats.org/presentationml/2006/main">
  <p:tag name="TIMING" val="|0.4"/>
</p:tagLst>
</file>

<file path=ppt/tags/tag12.xml><?xml version="1.0" encoding="utf-8"?>
<p:tagLst xmlns:p="http://schemas.openxmlformats.org/presentationml/2006/main">
  <p:tag name="PRESENTER_SHAPETEXTINFO" val="&lt;ShapeTextInfo&gt;&lt;TableIndex row=&quot;-1&quot; col=&quot;-1&quot;&gt;&lt;linesCount val=&quot;6&quot;/&gt;&lt;lineCharCount val=&quot;39&quot;/&gt;&lt;lineCharCount val=&quot;54&quot;/&gt;&lt;lineCharCount val=&quot;59&quot;/&gt;&lt;lineCharCount val=&quot;52&quot;/&gt;&lt;lineCharCount val=&quot;74&quot;/&gt;&lt;lineCharCount val=&quot;26&quot;/&gt;&lt;/TableIndex&gt;&lt;/ShapeTextInfo&gt;"/>
</p:tagLst>
</file>

<file path=ppt/tags/tag2.xml><?xml version="1.0" encoding="utf-8"?>
<p:tagLst xmlns:p="http://schemas.openxmlformats.org/presentationml/2006/main">
  <p:tag name="SHAPE_LOCKS" val="16"/>
</p:tagLst>
</file>

<file path=ppt/tags/tag3.xml><?xml version="1.0" encoding="utf-8"?>
<p:tagLst xmlns:p="http://schemas.openxmlformats.org/presentationml/2006/main">
  <p:tag name="SHAPE_LOCKS" val="16"/>
</p:tagLst>
</file>

<file path=ppt/tags/tag4.xml><?xml version="1.0" encoding="utf-8"?>
<p:tagLst xmlns:p="http://schemas.openxmlformats.org/presentationml/2006/main">
  <p:tag name="FILL" val="a1"/>
</p:tagLst>
</file>

<file path=ppt/tags/tag5.xml><?xml version="1.0" encoding="utf-8"?>
<p:tagLst xmlns:p="http://schemas.openxmlformats.org/presentationml/2006/main">
  <p:tag name="FILL" val="a1"/>
</p:tagLst>
</file>

<file path=ppt/tags/tag6.xml><?xml version="1.0" encoding="utf-8"?>
<p:tagLst xmlns:p="http://schemas.openxmlformats.org/presentationml/2006/main">
  <p:tag name="SHAPE_LOCKS" val="959"/>
</p:tagLst>
</file>

<file path=ppt/tags/tag7.xml><?xml version="1.0" encoding="utf-8"?>
<p:tagLst xmlns:p="http://schemas.openxmlformats.org/presentationml/2006/main">
  <p:tag name="SHAPE_LOCKS" val="16"/>
</p:tagLst>
</file>

<file path=ppt/tags/tag8.xml><?xml version="1.0" encoding="utf-8"?>
<p:tagLst xmlns:p="http://schemas.openxmlformats.org/presentationml/2006/main">
  <p:tag name="SHAPE_LOCKS" val="16"/>
</p:tagLst>
</file>

<file path=ppt/tags/tag9.xml><?xml version="1.0" encoding="utf-8"?>
<p:tagLst xmlns:p="http://schemas.openxmlformats.org/presentationml/2006/main">
  <p:tag name="FILL" val="a1"/>
</p:tagLst>
</file>

<file path=ppt/theme/theme1.xml><?xml version="1.0" encoding="utf-8"?>
<a:theme xmlns:a="http://schemas.openxmlformats.org/drawingml/2006/main" name="Office Theme">
  <a:themeElements>
    <a:clrScheme name="9Slide - 2021">
      <a:dk1>
        <a:sysClr val="windowText" lastClr="000000"/>
      </a:dk1>
      <a:lt1>
        <a:sysClr val="window" lastClr="FFFFFF"/>
      </a:lt1>
      <a:dk2>
        <a:srgbClr val="092D6C"/>
      </a:dk2>
      <a:lt2>
        <a:srgbClr val="FCECD0"/>
      </a:lt2>
      <a:accent1>
        <a:srgbClr val="4FC1E9"/>
      </a:accent1>
      <a:accent2>
        <a:srgbClr val="48CFAD"/>
      </a:accent2>
      <a:accent3>
        <a:srgbClr val="A0D468"/>
      </a:accent3>
      <a:accent4>
        <a:srgbClr val="FFBD45"/>
      </a:accent4>
      <a:accent5>
        <a:srgbClr val="FC6E51"/>
      </a:accent5>
      <a:accent6>
        <a:srgbClr val="ED5565"/>
      </a:accent6>
      <a:hlink>
        <a:srgbClr val="5D9CEC"/>
      </a:hlink>
      <a:folHlink>
        <a:srgbClr val="AC92EC"/>
      </a:folHlink>
    </a:clrScheme>
    <a:fontScheme name="9Slide Fonts">
      <a:majorFont>
        <a:latin typeface="#9Slide02 Tieu de dai"/>
        <a:ea typeface=""/>
        <a:cs typeface=""/>
      </a:majorFont>
      <a:minorFont>
        <a:latin typeface="#9Slide02 Noi dung da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algn="l">
          <a:defRPr smtClean="0">
            <a:solidFill>
              <a:schemeClr val="tx1">
                <a:lumMod val="50000"/>
                <a:lumOff val="50000"/>
              </a:schemeClr>
            </a:solidFill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9Slide - 2021">
      <a:dk1>
        <a:sysClr val="windowText" lastClr="000000"/>
      </a:dk1>
      <a:lt1>
        <a:sysClr val="window" lastClr="FFFFFF"/>
      </a:lt1>
      <a:dk2>
        <a:srgbClr val="092D6C"/>
      </a:dk2>
      <a:lt2>
        <a:srgbClr val="FCECD0"/>
      </a:lt2>
      <a:accent1>
        <a:srgbClr val="4FC1E9"/>
      </a:accent1>
      <a:accent2>
        <a:srgbClr val="48CFAD"/>
      </a:accent2>
      <a:accent3>
        <a:srgbClr val="A0D468"/>
      </a:accent3>
      <a:accent4>
        <a:srgbClr val="FFBD45"/>
      </a:accent4>
      <a:accent5>
        <a:srgbClr val="FC6E51"/>
      </a:accent5>
      <a:accent6>
        <a:srgbClr val="ED5565"/>
      </a:accent6>
      <a:hlink>
        <a:srgbClr val="5D9CEC"/>
      </a:hlink>
      <a:folHlink>
        <a:srgbClr val="AC92EC"/>
      </a:folHlink>
    </a:clrScheme>
    <a:fontScheme name="9Slide Fonts">
      <a:majorFont>
        <a:latin typeface="#9Slide02 Tieu de dai"/>
        <a:ea typeface=""/>
        <a:cs typeface=""/>
      </a:majorFont>
      <a:minorFont>
        <a:latin typeface="#9Slide02 Noi dung da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algn="l">
          <a:defRPr smtClean="0">
            <a:solidFill>
              <a:schemeClr val="tx1">
                <a:lumMod val="50000"/>
                <a:lumOff val="50000"/>
              </a:schemeClr>
            </a:solidFill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9Slide.vn</Template>
  <TotalTime>0</TotalTime>
  <Words>3170</Words>
  <Application>WPS Presentation</Application>
  <PresentationFormat>Widescreen</PresentationFormat>
  <Paragraphs>320</Paragraphs>
  <Slides>18</Slides>
  <Notes>9</Notes>
  <HiddenSlides>0</HiddenSlides>
  <MMClips>3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43" baseType="lpstr">
      <vt:lpstr>Arial</vt:lpstr>
      <vt:lpstr>SimSun</vt:lpstr>
      <vt:lpstr>Wingdings</vt:lpstr>
      <vt:lpstr>#9Slide02 Noi dung dai</vt:lpstr>
      <vt:lpstr>字魂73号-江南手书</vt:lpstr>
      <vt:lpstr>Times New Roman</vt:lpstr>
      <vt:lpstr>字魂108号-新潮卡通体</vt:lpstr>
      <vt:lpstr>Wingdings 2</vt:lpstr>
      <vt:lpstr>Gill Sans MT</vt:lpstr>
      <vt:lpstr>Verdana</vt:lpstr>
      <vt:lpstr>UVN Mang Cau Nang</vt:lpstr>
      <vt:lpstr>Mongolian Baiti</vt:lpstr>
      <vt:lpstr>字魂49号-逍遥行书</vt:lpstr>
      <vt:lpstr>字魂47号-三分行楷</vt:lpstr>
      <vt:lpstr>#9Slide02 Noi dung dai</vt:lpstr>
      <vt:lpstr>Calibri</vt:lpstr>
      <vt:lpstr>等线</vt:lpstr>
      <vt:lpstr>Microsoft YaHei</vt:lpstr>
      <vt:lpstr>Arial Unicode MS</vt:lpstr>
      <vt:lpstr>#9Slide02 Tieu de dai</vt:lpstr>
      <vt:lpstr>UTM Isadora</vt:lpstr>
      <vt:lpstr>Tahoma</vt:lpstr>
      <vt:lpstr>#9Slide07 NguyenHa 01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VỊ TRÍ ĐỊA LÍ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ĐẶC ĐIỂM TỰ NHIÊN</vt:lpstr>
      <vt:lpstr>PowerPoint 演示文稿</vt:lpstr>
      <vt:lpstr>PowerPoint 演示文稿</vt:lpstr>
      <vt:lpstr>PowerPoint 演示文稿</vt:lpstr>
      <vt:lpstr>PowerPoint 演示文稿</vt:lpstr>
    </vt:vector>
  </TitlesOfParts>
  <Company>9Slide.vn</Company>
  <LinksUpToDate>false</LinksUpToDate>
  <SharedDoc>false</SharedDoc>
  <HyperlinksChanged>false</HyperlinksChanged>
  <AppVersion>14.0000</AppVersion>
  <Manager>9Slide.vn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9Slide.vn</dc:title>
  <dc:creator>HP</dc:creator>
  <cp:keywords>9Slide</cp:keywords>
  <dc:description>9Slide.vn</dc:description>
  <dc:subject>9Slide.vn</dc:subject>
  <cp:category>9Slide.vn</cp:category>
  <cp:lastModifiedBy>ASUS</cp:lastModifiedBy>
  <cp:revision>24</cp:revision>
  <dcterms:created xsi:type="dcterms:W3CDTF">2021-10-11T12:48:00Z</dcterms:created>
  <dcterms:modified xsi:type="dcterms:W3CDTF">2022-10-22T08:47:51Z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3D899B1AD24842549C6AD007884B9B5C</vt:lpwstr>
  </property>
  <property fmtid="{D5CDD505-2E9C-101B-9397-08002B2CF9AE}" pid="3" name="KSOProductBuildVer">
    <vt:lpwstr>1033-11.2.0.11341</vt:lpwstr>
  </property>
</Properties>
</file>