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40" r:id="rId2"/>
    <p:sldId id="457" r:id="rId3"/>
    <p:sldId id="458" r:id="rId4"/>
    <p:sldId id="360" r:id="rId5"/>
    <p:sldId id="459" r:id="rId6"/>
    <p:sldId id="398" r:id="rId7"/>
    <p:sldId id="395" r:id="rId8"/>
    <p:sldId id="466" r:id="rId9"/>
    <p:sldId id="435" r:id="rId10"/>
    <p:sldId id="467" r:id="rId11"/>
    <p:sldId id="256" r:id="rId12"/>
    <p:sldId id="455" r:id="rId13"/>
    <p:sldId id="468" r:id="rId14"/>
    <p:sldId id="400" r:id="rId15"/>
    <p:sldId id="438" r:id="rId16"/>
    <p:sldId id="441" r:id="rId17"/>
    <p:sldId id="469" r:id="rId18"/>
    <p:sldId id="453" r:id="rId19"/>
    <p:sldId id="470" r:id="rId20"/>
    <p:sldId id="402" r:id="rId21"/>
    <p:sldId id="403" r:id="rId22"/>
    <p:sldId id="462" r:id="rId23"/>
    <p:sldId id="465" r:id="rId24"/>
    <p:sldId id="464" r:id="rId25"/>
  </p:sldIdLst>
  <p:sldSz cx="18288000" cy="10287000"/>
  <p:notesSz cx="6858000" cy="9144000"/>
  <p:embeddedFontLst>
    <p:embeddedFont>
      <p:font typeface=".VnTime" panose="020B7200000000000000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ancing Script Bold" panose="020B0604020202020204" charset="0"/>
      <p:regular r:id="rId35"/>
    </p:embeddedFont>
    <p:embeddedFont>
      <p:font typeface="Fira Sans Condensed Medium" panose="020B0603050000020004" pitchFamily="34" charset="0"/>
      <p:regular r:id="rId36"/>
      <p:italic r:id="rId37"/>
    </p:embeddedFont>
    <p:embeddedFont>
      <p:font typeface="HP001 4 hàng" panose="020B0603050302020204" pitchFamily="34" charset="0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4622" autoAdjust="0"/>
  </p:normalViewPr>
  <p:slideViewPr>
    <p:cSldViewPr>
      <p:cViewPr varScale="1">
        <p:scale>
          <a:sx n="46" d="100"/>
          <a:sy n="46" d="100"/>
        </p:scale>
        <p:origin x="2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013E5-A82B-4452-8C74-7AC980B94BB1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21680-5632-4F24-BE2E-8D8AA0FE9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7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AD74AABB-AD22-4433-B50E-1C44F5FF28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E8B5BED8-9C4A-4C26-9141-19EAB33AE5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47FF7363-763F-44B9-95B8-D7DFAF4D5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7DEAE8-A43E-4260-84C2-2257D1B71E4B}" type="slidenum">
              <a:rPr lang="zh-CN" altLang="en-US" smtClean="0">
                <a:solidFill>
                  <a:srgbClr val="000000"/>
                </a:solidFill>
                <a:ea typeface="SimSun" panose="02010600030101010101" pitchFamily="2" charset="-122"/>
              </a:rPr>
              <a:pPr/>
              <a:t>6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488223A7-F124-457D-AC23-A516A24778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E5160CC9-1654-47EA-A294-1DD8AB9E8E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0E7AC276-769A-47D6-8E87-1313010D2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366095-9112-4783-BC24-BD74C79B093A}" type="slidenum">
              <a:rPr lang="zh-CN" altLang="en-US" smtClean="0">
                <a:solidFill>
                  <a:srgbClr val="000000"/>
                </a:solidFill>
                <a:ea typeface="SimSun" panose="02010600030101010101" pitchFamily="2" charset="-122"/>
              </a:rPr>
              <a:pPr/>
              <a:t>14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5CE10522-6F66-4CAC-8284-A4D28BDCA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35229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>
            <a:extLst>
              <a:ext uri="{FF2B5EF4-FFF2-40B4-BE49-F238E27FC236}">
                <a16:creationId xmlns:a16="http://schemas.microsoft.com/office/drawing/2014/main" id="{68D3BCCB-E244-4DB5-8BEB-D8975BF5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55D5-027A-4001-AB31-4FB30B5EE354}" type="datetimeFigureOut">
              <a:rPr lang="zh-CN" altLang="en-US"/>
              <a:pPr>
                <a:defRPr/>
              </a:pPr>
              <a:t>2021/10/24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60CACD3F-EAF3-41B5-A0D0-E551FE41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D04B343-1484-4763-8AEC-C4F8A2BC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F975-353A-4C0F-B9A2-BAAB45AC54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7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85BD7E44-5BDE-4F1C-8281-0E837275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"/>
            <a:ext cx="18288000" cy="102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545127-8ACA-46A4-9120-5C914779B21B}"/>
              </a:ext>
            </a:extLst>
          </p:cNvPr>
          <p:cNvSpPr/>
          <p:nvPr/>
        </p:nvSpPr>
        <p:spPr>
          <a:xfrm>
            <a:off x="5706728" y="8001000"/>
            <a:ext cx="7225055" cy="13388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81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1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TẬP ĐỌC</a:t>
            </a: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84853C36-F592-4F87-9D7B-4064A76CE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116683"/>
            <a:ext cx="91368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ĐOÀN KẾT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39E6C43D-EAB2-4A44-8398-B5939E1F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800600"/>
            <a:ext cx="1668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r>
              <a:rPr lang="en-US" altLang="en-US" sz="6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mừng</a:t>
            </a:r>
            <a:r>
              <a:rPr lang="en-US" altLang="en-US" sz="6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6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phụ</a:t>
            </a:r>
            <a:r>
              <a:rPr lang="en-US" altLang="en-US" sz="6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huynh</a:t>
            </a:r>
            <a:r>
              <a:rPr lang="en-US" altLang="en-US" sz="6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6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6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sinh</a:t>
            </a:r>
            <a:endParaRPr lang="en-US" altLang="en-US" sz="6000" b="1" dirty="0">
              <a:solidFill>
                <a:srgbClr val="00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6" name="TextBox 1">
            <a:extLst>
              <a:ext uri="{FF2B5EF4-FFF2-40B4-BE49-F238E27FC236}">
                <a16:creationId xmlns:a16="http://schemas.microsoft.com/office/drawing/2014/main" id="{8A26CAF4-C970-40E1-9190-ADCDE4AA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22245"/>
            <a:ext cx="1668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tuyến</a:t>
            </a:r>
            <a:endParaRPr lang="en-US" altLang="en-US" sz="6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5">
            <a:extLst>
              <a:ext uri="{FF2B5EF4-FFF2-40B4-BE49-F238E27FC236}">
                <a16:creationId xmlns:a16="http://schemas.microsoft.com/office/drawing/2014/main" id="{D1FA86BF-EF47-4D73-A840-279099782C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3038" y="804863"/>
            <a:ext cx="11884820" cy="690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hạt thóc giống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BDBA98-5F25-4A2F-95D5-52E9BDFAFEE3}"/>
              </a:ext>
            </a:extLst>
          </p:cNvPr>
          <p:cNvSpPr/>
          <p:nvPr/>
        </p:nvSpPr>
        <p:spPr>
          <a:xfrm>
            <a:off x="382297" y="305829"/>
            <a:ext cx="17392650" cy="9663113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 dirty="0">
              <a:solidFill>
                <a:prstClr val="whit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00EFF7-B091-41BB-8DAF-D3AC0773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5143500"/>
            <a:ext cx="18059400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		Sau </a:t>
            </a:r>
            <a:r>
              <a:rPr lang="en-US" altLang="en-US" sz="4000" dirty="0" err="1">
                <a:solidFill>
                  <a:srgbClr val="0000FF"/>
                </a:solidFill>
              </a:rPr>
              <a:t>này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công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Đội</a:t>
            </a:r>
            <a:r>
              <a:rPr lang="en-US" altLang="en-US" sz="4000" dirty="0">
                <a:solidFill>
                  <a:srgbClr val="0000FF"/>
                </a:solidFill>
              </a:rPr>
              <a:t> ở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phường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phải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lang thang, </a:t>
            </a:r>
            <a:r>
              <a:rPr lang="en-US" altLang="en-US" sz="4000" dirty="0" err="1">
                <a:solidFill>
                  <a:srgbClr val="0000FF"/>
                </a:solidFill>
              </a:rPr>
              <a:t>đi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học.Tôi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đã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trên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khắp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đường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phố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gặp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ngẩn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ngơ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dạo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chơi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Hoá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trẻ</a:t>
            </a:r>
            <a:r>
              <a:rPr lang="en-US" altLang="en-US" sz="4000" dirty="0">
                <a:solidFill>
                  <a:srgbClr val="0000FF"/>
                </a:solidFill>
              </a:rPr>
              <a:t> con </a:t>
            </a:r>
            <a:r>
              <a:rPr lang="en-US" altLang="en-US" sz="4000" dirty="0" err="1">
                <a:solidFill>
                  <a:srgbClr val="0000FF"/>
                </a:solidFill>
              </a:rPr>
              <a:t>thời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cũng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quyết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đinh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chọn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để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thưởng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buổi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đầu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đến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Hôm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tay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run </a:t>
            </a:r>
            <a:r>
              <a:rPr lang="en-US" altLang="en-US" sz="4000" dirty="0" err="1">
                <a:solidFill>
                  <a:srgbClr val="0000FF"/>
                </a:solidFill>
              </a:rPr>
              <a:t>run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mấp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máy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xuống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bàn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chân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mình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ngọ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nguậy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dưới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đất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Lúc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khỏi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hai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chiếc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đeo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nhảy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                                                                       </a:t>
            </a:r>
            <a:r>
              <a:rPr lang="en-US" altLang="en-US" sz="4000" i="1" dirty="0">
                <a:solidFill>
                  <a:srgbClr val="0000FF"/>
                </a:solidFill>
              </a:rPr>
              <a:t> 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E7CD9C9-5004-4899-B54D-85EB7905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6694"/>
            <a:ext cx="1188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6EE7E0-0BB2-4EE3-B904-A83BAEC72DD0}"/>
              </a:ext>
            </a:extLst>
          </p:cNvPr>
          <p:cNvSpPr txBox="1"/>
          <p:nvPr/>
        </p:nvSpPr>
        <p:spPr>
          <a:xfrm>
            <a:off x="513053" y="1139867"/>
            <a:ext cx="175298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Chao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cứng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dáng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thon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thả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dập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luồn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sợi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vắt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tưởng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nhẹ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mịn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thèm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3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3410" y="576318"/>
            <a:ext cx="14861181" cy="9134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690240" y="5693328"/>
            <a:ext cx="676920" cy="850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97627" y="1784542"/>
            <a:ext cx="11007103" cy="122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80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8000" dirty="0">
              <a:solidFill>
                <a:srgbClr val="4949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10222" y="3602989"/>
            <a:ext cx="304859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2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26730" y="3624911"/>
            <a:ext cx="1124079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4949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AFCD4850-B290-479B-BDA2-C32304CD9836}"/>
              </a:ext>
            </a:extLst>
          </p:cNvPr>
          <p:cNvSpPr txBox="1"/>
          <p:nvPr/>
        </p:nvSpPr>
        <p:spPr>
          <a:xfrm>
            <a:off x="2910222" y="5207785"/>
            <a:ext cx="304859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2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626E54A0-C556-42B6-932E-0996453B94C0}"/>
              </a:ext>
            </a:extLst>
          </p:cNvPr>
          <p:cNvSpPr txBox="1"/>
          <p:nvPr/>
        </p:nvSpPr>
        <p:spPr>
          <a:xfrm>
            <a:off x="4387385" y="5225320"/>
            <a:ext cx="11240794" cy="601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endParaRPr lang="en-US" sz="4000" dirty="0">
              <a:solidFill>
                <a:srgbClr val="4949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IMG_0161">
            <a:extLst>
              <a:ext uri="{FF2B5EF4-FFF2-40B4-BE49-F238E27FC236}">
                <a16:creationId xmlns:a16="http://schemas.microsoft.com/office/drawing/2014/main" id="{23707663-4527-4D5E-A4A6-6D5029D1F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20044" y="6118335"/>
            <a:ext cx="2323490" cy="2488646"/>
          </a:xfrm>
          <a:prstGeom prst="rect">
            <a:avLst/>
          </a:prstGeom>
          <a:noFill/>
        </p:spPr>
      </p:pic>
      <p:sp>
        <p:nvSpPr>
          <p:cNvPr id="26" name="TextBox 18">
            <a:extLst>
              <a:ext uri="{FF2B5EF4-FFF2-40B4-BE49-F238E27FC236}">
                <a16:creationId xmlns:a16="http://schemas.microsoft.com/office/drawing/2014/main" id="{905B376D-D8B6-455A-8E6A-AFF63F8A5081}"/>
              </a:ext>
            </a:extLst>
          </p:cNvPr>
          <p:cNvSpPr txBox="1"/>
          <p:nvPr/>
        </p:nvSpPr>
        <p:spPr>
          <a:xfrm>
            <a:off x="4699647" y="6668447"/>
            <a:ext cx="11240794" cy="601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3A8941FC-28AF-449D-A051-E23C55D1016A}"/>
              </a:ext>
            </a:extLst>
          </p:cNvPr>
          <p:cNvSpPr txBox="1"/>
          <p:nvPr/>
        </p:nvSpPr>
        <p:spPr>
          <a:xfrm>
            <a:off x="2880953" y="6629660"/>
            <a:ext cx="304859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 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Hộp Văn bản 2">
            <a:extLst>
              <a:ext uri="{FF2B5EF4-FFF2-40B4-BE49-F238E27FC236}">
                <a16:creationId xmlns:a16="http://schemas.microsoft.com/office/drawing/2014/main" id="{D7C2DD21-AB18-4DEC-97F0-5A3A080E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695" y="3771900"/>
            <a:ext cx="9174956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6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 đọc cá nhân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5">
            <a:extLst>
              <a:ext uri="{FF2B5EF4-FFF2-40B4-BE49-F238E27FC236}">
                <a16:creationId xmlns:a16="http://schemas.microsoft.com/office/drawing/2014/main" id="{D1FA86BF-EF47-4D73-A840-279099782C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3038" y="804863"/>
            <a:ext cx="11884820" cy="690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hạt thóc giống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BDBA98-5F25-4A2F-95D5-52E9BDFAFEE3}"/>
              </a:ext>
            </a:extLst>
          </p:cNvPr>
          <p:cNvSpPr/>
          <p:nvPr/>
        </p:nvSpPr>
        <p:spPr>
          <a:xfrm>
            <a:off x="382297" y="305829"/>
            <a:ext cx="17392650" cy="9663113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 dirty="0">
              <a:solidFill>
                <a:prstClr val="whit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00EFF7-B091-41BB-8DAF-D3AC0773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5143500"/>
            <a:ext cx="18059400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		Sau </a:t>
            </a:r>
            <a:r>
              <a:rPr lang="en-US" altLang="en-US" sz="4000" dirty="0" err="1">
                <a:solidFill>
                  <a:srgbClr val="0000FF"/>
                </a:solidFill>
              </a:rPr>
              <a:t>này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công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Đội</a:t>
            </a:r>
            <a:r>
              <a:rPr lang="en-US" altLang="en-US" sz="4000" dirty="0">
                <a:solidFill>
                  <a:srgbClr val="0000FF"/>
                </a:solidFill>
              </a:rPr>
              <a:t> ở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phường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phải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lang thang, </a:t>
            </a:r>
            <a:r>
              <a:rPr lang="en-US" altLang="en-US" sz="4000" dirty="0" err="1">
                <a:solidFill>
                  <a:srgbClr val="0000FF"/>
                </a:solidFill>
              </a:rPr>
              <a:t>đi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học.Tôi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đã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trên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khắp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đường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phố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gặp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ngẩn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ngơ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dạo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chơi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Hoá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trẻ</a:t>
            </a:r>
            <a:r>
              <a:rPr lang="en-US" altLang="en-US" sz="4000" dirty="0">
                <a:solidFill>
                  <a:srgbClr val="0000FF"/>
                </a:solidFill>
              </a:rPr>
              <a:t> con </a:t>
            </a:r>
            <a:r>
              <a:rPr lang="en-US" altLang="en-US" sz="4000" dirty="0" err="1">
                <a:solidFill>
                  <a:srgbClr val="0000FF"/>
                </a:solidFill>
              </a:rPr>
              <a:t>thời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cũng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quyết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đinh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chọn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để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thưởng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buổi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đầu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đến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Hôm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tay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run </a:t>
            </a:r>
            <a:r>
              <a:rPr lang="en-US" altLang="en-US" sz="4000" dirty="0" err="1">
                <a:solidFill>
                  <a:srgbClr val="0000FF"/>
                </a:solidFill>
              </a:rPr>
              <a:t>run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mấp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máy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xuống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bàn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chân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mình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ngọ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nguậy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dưới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đất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Lúc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khỏi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hai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chiếc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đeo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nhảy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                                                                       </a:t>
            </a:r>
            <a:r>
              <a:rPr lang="en-US" altLang="en-US" sz="4000" i="1" dirty="0">
                <a:solidFill>
                  <a:srgbClr val="0000FF"/>
                </a:solidFill>
              </a:rPr>
              <a:t> 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E7CD9C9-5004-4899-B54D-85EB7905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6694"/>
            <a:ext cx="1188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6EE7E0-0BB2-4EE3-B904-A83BAEC72DD0}"/>
              </a:ext>
            </a:extLst>
          </p:cNvPr>
          <p:cNvSpPr txBox="1"/>
          <p:nvPr/>
        </p:nvSpPr>
        <p:spPr>
          <a:xfrm>
            <a:off x="513053" y="1139867"/>
            <a:ext cx="175298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Chao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cứng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dáng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thon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thả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dập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luồn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sợi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vắt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tưởng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nhẹ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mịn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thèm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F9CC337-2D8B-4CFB-BA6F-D9A9170C7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5829"/>
            <a:ext cx="1188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6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ownloads\af09cba6b09e44cbb9d5e9bd18af75c1.png">
            <a:extLst>
              <a:ext uri="{FF2B5EF4-FFF2-40B4-BE49-F238E27FC236}">
                <a16:creationId xmlns:a16="http://schemas.microsoft.com/office/drawing/2014/main" id="{35CAD96C-8631-46E7-BAB6-FBAAF5D85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95" y="-2436020"/>
            <a:ext cx="14320838" cy="1432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E16164D-2FA7-450C-B802-EA9FE37BFD2C}"/>
              </a:ext>
            </a:extLst>
          </p:cNvPr>
          <p:cNvSpPr txBox="1"/>
          <p:nvPr/>
        </p:nvSpPr>
        <p:spPr>
          <a:xfrm>
            <a:off x="2561282" y="4221134"/>
            <a:ext cx="1104966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9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TÌM HIỂU BÀI</a:t>
            </a:r>
            <a:endParaRPr lang="zh-CN" altLang="en-US" sz="9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0153789-F9B0-4794-B7B1-58D6FC01390B}"/>
              </a:ext>
            </a:extLst>
          </p:cNvPr>
          <p:cNvSpPr txBox="1"/>
          <p:nvPr/>
        </p:nvSpPr>
        <p:spPr>
          <a:xfrm>
            <a:off x="379054" y="723900"/>
            <a:ext cx="175298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Chao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cứng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dáng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thon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thả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dập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luồn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sợi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vắt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tưởng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nhẹ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mịn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thèm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3DB32517-67A8-4B98-AE31-5A94C9CA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6274" y="41720"/>
            <a:ext cx="1188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854B655-E7F3-4AB1-A01F-A92EDF896CA5}"/>
              </a:ext>
            </a:extLst>
          </p:cNvPr>
          <p:cNvSpPr txBox="1"/>
          <p:nvPr/>
        </p:nvSpPr>
        <p:spPr>
          <a:xfrm>
            <a:off x="406763" y="4845390"/>
            <a:ext cx="9175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DBAAA-286F-44A6-A18C-13C807B4C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082" y="4745294"/>
            <a:ext cx="11800174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129701F-44FB-4189-9480-923C16F69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54" y="5572289"/>
            <a:ext cx="15457774" cy="9001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000020B-61D7-4910-B560-FADC85F1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54" y="6337676"/>
            <a:ext cx="15457774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7545E1A-A4F2-4659-B060-785B50596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72" y="7101260"/>
            <a:ext cx="11471129" cy="9001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71DDCD29-C700-4E8F-BB8D-5CDD7C14322A}"/>
              </a:ext>
            </a:extLst>
          </p:cNvPr>
          <p:cNvCxnSpPr>
            <a:cxnSpLocks/>
          </p:cNvCxnSpPr>
          <p:nvPr/>
        </p:nvCxnSpPr>
        <p:spPr>
          <a:xfrm>
            <a:off x="8019401" y="1984333"/>
            <a:ext cx="9372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0D1F1ABE-8884-491E-8C95-2F7BD9692C82}"/>
              </a:ext>
            </a:extLst>
          </p:cNvPr>
          <p:cNvCxnSpPr>
            <a:cxnSpLocks/>
          </p:cNvCxnSpPr>
          <p:nvPr/>
        </p:nvCxnSpPr>
        <p:spPr>
          <a:xfrm>
            <a:off x="406763" y="2670133"/>
            <a:ext cx="167566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02B2E714-7E51-4D1C-A20B-2EDAD25028B4}"/>
              </a:ext>
            </a:extLst>
          </p:cNvPr>
          <p:cNvCxnSpPr>
            <a:cxnSpLocks/>
          </p:cNvCxnSpPr>
          <p:nvPr/>
        </p:nvCxnSpPr>
        <p:spPr>
          <a:xfrm>
            <a:off x="406763" y="3279733"/>
            <a:ext cx="141658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D037C758-7F5F-4D7A-9B74-A0EB3A34B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86" y="8001372"/>
            <a:ext cx="13861038" cy="9001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EA4772C-F9F6-426D-BA09-1DFE51C0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63" y="8929383"/>
            <a:ext cx="16722002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55B87EFB-ED1B-4FF4-A371-020BC6F472E2}"/>
              </a:ext>
            </a:extLst>
          </p:cNvPr>
          <p:cNvGrpSpPr/>
          <p:nvPr/>
        </p:nvGrpSpPr>
        <p:grpSpPr>
          <a:xfrm>
            <a:off x="11624009" y="5516491"/>
            <a:ext cx="5168829" cy="2557999"/>
            <a:chOff x="11624009" y="5516491"/>
            <a:chExt cx="5168829" cy="255799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CF51F292-56B8-4B01-9A1E-6DC223A3DDB8}"/>
                </a:ext>
              </a:extLst>
            </p:cNvPr>
            <p:cNvSpPr/>
            <p:nvPr/>
          </p:nvSpPr>
          <p:spPr>
            <a:xfrm>
              <a:off x="11624009" y="5516491"/>
              <a:ext cx="5168829" cy="25579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819EC27F-2FF4-4F49-AE2C-864395443B94}"/>
                </a:ext>
              </a:extLst>
            </p:cNvPr>
            <p:cNvSpPr txBox="1"/>
            <p:nvPr/>
          </p:nvSpPr>
          <p:spPr>
            <a:xfrm>
              <a:off x="12403398" y="6147447"/>
              <a:ext cx="379367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kern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3200" b="1" kern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Ý1: Vẻ đẹp của đôi giày ba ta màu xanh.</a:t>
              </a:r>
              <a:endParaRPr lang="en-US" sz="3200" b="1" kern="1400" dirty="0">
                <a:solidFill>
                  <a:srgbClr val="000000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  <p:bldP spid="29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>
            <a:extLst>
              <a:ext uri="{FF2B5EF4-FFF2-40B4-BE49-F238E27FC236}">
                <a16:creationId xmlns:a16="http://schemas.microsoft.com/office/drawing/2014/main" id="{7BDA46B8-3B50-4F2F-BD9D-C095D1D78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800100"/>
            <a:ext cx="18059400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		Sau </a:t>
            </a:r>
            <a:r>
              <a:rPr lang="en-US" altLang="en-US" sz="4000" dirty="0" err="1">
                <a:solidFill>
                  <a:srgbClr val="0000FF"/>
                </a:solidFill>
              </a:rPr>
              <a:t>này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công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Đội</a:t>
            </a:r>
            <a:r>
              <a:rPr lang="en-US" altLang="en-US" sz="4000" dirty="0">
                <a:solidFill>
                  <a:srgbClr val="0000FF"/>
                </a:solidFill>
              </a:rPr>
              <a:t> ở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phường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phải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lang thang, </a:t>
            </a:r>
            <a:r>
              <a:rPr lang="en-US" altLang="en-US" sz="4000" dirty="0" err="1">
                <a:solidFill>
                  <a:srgbClr val="0000FF"/>
                </a:solidFill>
              </a:rPr>
              <a:t>đi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học.Tôi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đã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trên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khắp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đường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phố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gặp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ngẩn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ngơ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dạo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chơi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Hoá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trẻ</a:t>
            </a:r>
            <a:r>
              <a:rPr lang="en-US" altLang="en-US" sz="4000" dirty="0">
                <a:solidFill>
                  <a:srgbClr val="0000FF"/>
                </a:solidFill>
              </a:rPr>
              <a:t> con </a:t>
            </a:r>
            <a:r>
              <a:rPr lang="en-US" altLang="en-US" sz="4000" dirty="0" err="1">
                <a:solidFill>
                  <a:srgbClr val="0000FF"/>
                </a:solidFill>
              </a:rPr>
              <a:t>thời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cũng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quyết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đinh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chọn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để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thưởng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buổi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đầu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đến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Hôm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tay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run </a:t>
            </a:r>
            <a:r>
              <a:rPr lang="en-US" altLang="en-US" sz="4000" dirty="0" err="1">
                <a:solidFill>
                  <a:srgbClr val="0000FF"/>
                </a:solidFill>
              </a:rPr>
              <a:t>run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mấp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máy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xuống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bàn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chân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mình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ngọ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nguậy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dưới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đất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Lúc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khỏi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hai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chiếc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đeo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nhảy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                                                                       </a:t>
            </a:r>
            <a:r>
              <a:rPr lang="en-US" altLang="en-US" sz="4000" i="1" dirty="0">
                <a:solidFill>
                  <a:srgbClr val="0000FF"/>
                </a:solidFill>
              </a:rPr>
              <a:t> 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C7ACE825-6E37-41BC-96EE-09D28E62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6274" y="41720"/>
            <a:ext cx="1188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FBA9A51-F1DA-43A3-A92B-15216726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" y="5206886"/>
            <a:ext cx="13335000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50DAA554-0287-455E-B010-C81887EA0CFC}"/>
              </a:ext>
            </a:extLst>
          </p:cNvPr>
          <p:cNvCxnSpPr>
            <a:cxnSpLocks/>
          </p:cNvCxnSpPr>
          <p:nvPr/>
        </p:nvCxnSpPr>
        <p:spPr>
          <a:xfrm>
            <a:off x="12573000" y="1409700"/>
            <a:ext cx="5334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8900842F-5F7B-4D13-9E0F-8A9B3A1D6D46}"/>
              </a:ext>
            </a:extLst>
          </p:cNvPr>
          <p:cNvCxnSpPr>
            <a:cxnSpLocks/>
          </p:cNvCxnSpPr>
          <p:nvPr/>
        </p:nvCxnSpPr>
        <p:spPr>
          <a:xfrm>
            <a:off x="228600" y="1943100"/>
            <a:ext cx="3886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8E88F555-B7BB-4305-967A-5ADADAB5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" y="5936455"/>
            <a:ext cx="14003338" cy="9001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5C7A0CDD-3DFE-48B0-BED6-01FCAE21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56" y="6797811"/>
            <a:ext cx="1736654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0A5F1B37-FFB3-4D16-88CE-A52B6C74D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56" y="7521384"/>
            <a:ext cx="1750853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ngẩn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B164D19-634E-483A-B2E5-49E373B8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" y="8427244"/>
            <a:ext cx="14460538" cy="9001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7E152B66-BC2B-482D-9F6F-9C98014A450B}"/>
              </a:ext>
            </a:extLst>
          </p:cNvPr>
          <p:cNvCxnSpPr>
            <a:cxnSpLocks/>
          </p:cNvCxnSpPr>
          <p:nvPr/>
        </p:nvCxnSpPr>
        <p:spPr>
          <a:xfrm>
            <a:off x="8153400" y="3086100"/>
            <a:ext cx="9683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3531A194-C612-4441-9C5A-1BD45E42226B}"/>
              </a:ext>
            </a:extLst>
          </p:cNvPr>
          <p:cNvCxnSpPr>
            <a:cxnSpLocks/>
          </p:cNvCxnSpPr>
          <p:nvPr/>
        </p:nvCxnSpPr>
        <p:spPr>
          <a:xfrm>
            <a:off x="228600" y="3619500"/>
            <a:ext cx="8922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6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0F96698-A855-4BC6-8F23-E47D4F48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800100"/>
            <a:ext cx="18059400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		Sau </a:t>
            </a:r>
            <a:r>
              <a:rPr lang="en-US" altLang="en-US" sz="4000" dirty="0" err="1">
                <a:solidFill>
                  <a:srgbClr val="0000FF"/>
                </a:solidFill>
              </a:rPr>
              <a:t>này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công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Đội</a:t>
            </a:r>
            <a:r>
              <a:rPr lang="en-US" altLang="en-US" sz="4000" dirty="0">
                <a:solidFill>
                  <a:srgbClr val="0000FF"/>
                </a:solidFill>
              </a:rPr>
              <a:t> ở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phường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phải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lang thang, </a:t>
            </a:r>
            <a:r>
              <a:rPr lang="en-US" altLang="en-US" sz="4000" dirty="0" err="1">
                <a:solidFill>
                  <a:srgbClr val="0000FF"/>
                </a:solidFill>
              </a:rPr>
              <a:t>đi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học.Tôi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đã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trên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khắp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đường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phố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gặp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ngẩn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ngơ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dạo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chơi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Hoá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trẻ</a:t>
            </a:r>
            <a:r>
              <a:rPr lang="en-US" altLang="en-US" sz="4000" dirty="0">
                <a:solidFill>
                  <a:srgbClr val="0000FF"/>
                </a:solidFill>
              </a:rPr>
              <a:t> con </a:t>
            </a:r>
            <a:r>
              <a:rPr lang="en-US" altLang="en-US" sz="4000" dirty="0" err="1">
                <a:solidFill>
                  <a:srgbClr val="0000FF"/>
                </a:solidFill>
              </a:rPr>
              <a:t>thời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cũng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quyết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đinh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chọn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để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thưởng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buổi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đầu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đến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Hôm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tay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run </a:t>
            </a:r>
            <a:r>
              <a:rPr lang="en-US" altLang="en-US" sz="4000" dirty="0" err="1">
                <a:solidFill>
                  <a:srgbClr val="0000FF"/>
                </a:solidFill>
              </a:rPr>
              <a:t>run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mấp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máy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xuống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bàn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chân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mình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ngọ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nguậy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dưới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đất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Lúc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khỏi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hai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chiếc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đeo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nhảy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                                                                       </a:t>
            </a:r>
            <a:r>
              <a:rPr lang="en-US" altLang="en-US" sz="4000" i="1" dirty="0">
                <a:solidFill>
                  <a:srgbClr val="0000FF"/>
                </a:solidFill>
              </a:rPr>
              <a:t> 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24CE9D2-60A8-4A81-B06E-C9C7D731B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6274" y="41720"/>
            <a:ext cx="1188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53B213-DF56-4B76-A553-C0490228C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68" y="5981700"/>
            <a:ext cx="17650532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alt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A33DCBC-6FD9-488B-9980-2774F9E69D64}"/>
              </a:ext>
            </a:extLst>
          </p:cNvPr>
          <p:cNvSpPr/>
          <p:nvPr/>
        </p:nvSpPr>
        <p:spPr>
          <a:xfrm>
            <a:off x="242534" y="6843713"/>
            <a:ext cx="17802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1" hangingPunct="1">
              <a:buFontTx/>
              <a:buChar char="-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934934-F502-40B1-97F2-A62281DEE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54" y="8905816"/>
            <a:ext cx="9916886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alt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D5B547D5-5A30-4776-9D6C-F7FC64FA1FFA}"/>
              </a:ext>
            </a:extLst>
          </p:cNvPr>
          <p:cNvCxnSpPr>
            <a:cxnSpLocks/>
          </p:cNvCxnSpPr>
          <p:nvPr/>
        </p:nvCxnSpPr>
        <p:spPr>
          <a:xfrm>
            <a:off x="12725400" y="3543300"/>
            <a:ext cx="5029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ABF5AFD7-DED4-4B38-936F-8486CE629B3F}"/>
              </a:ext>
            </a:extLst>
          </p:cNvPr>
          <p:cNvCxnSpPr>
            <a:cxnSpLocks/>
          </p:cNvCxnSpPr>
          <p:nvPr/>
        </p:nvCxnSpPr>
        <p:spPr>
          <a:xfrm>
            <a:off x="267354" y="4152900"/>
            <a:ext cx="1756344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342D297-F3B2-4AFB-B009-FE8E09550747}"/>
              </a:ext>
            </a:extLst>
          </p:cNvPr>
          <p:cNvCxnSpPr>
            <a:cxnSpLocks/>
          </p:cNvCxnSpPr>
          <p:nvPr/>
        </p:nvCxnSpPr>
        <p:spPr>
          <a:xfrm flipV="1">
            <a:off x="267354" y="4710112"/>
            <a:ext cx="17487246" cy="249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94D48E74-5983-43DE-B199-CE0C29C930EA}"/>
              </a:ext>
            </a:extLst>
          </p:cNvPr>
          <p:cNvCxnSpPr>
            <a:cxnSpLocks/>
          </p:cNvCxnSpPr>
          <p:nvPr/>
        </p:nvCxnSpPr>
        <p:spPr>
          <a:xfrm>
            <a:off x="217714" y="5295900"/>
            <a:ext cx="12300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1CFF3145-FB80-4D04-A34A-9ABBEEB1C244}"/>
              </a:ext>
            </a:extLst>
          </p:cNvPr>
          <p:cNvGrpSpPr/>
          <p:nvPr/>
        </p:nvGrpSpPr>
        <p:grpSpPr>
          <a:xfrm>
            <a:off x="11811000" y="7895629"/>
            <a:ext cx="5168829" cy="2062103"/>
            <a:chOff x="11624009" y="5516491"/>
            <a:chExt cx="5168829" cy="2062103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4E01A275-FA9D-4F0E-B156-E52C2B4AC9F1}"/>
                </a:ext>
              </a:extLst>
            </p:cNvPr>
            <p:cNvSpPr/>
            <p:nvPr/>
          </p:nvSpPr>
          <p:spPr>
            <a:xfrm>
              <a:off x="11624009" y="5516491"/>
              <a:ext cx="5168829" cy="206210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0E7706A-C9C1-4461-AC74-31F0A473CA2C}"/>
                </a:ext>
              </a:extLst>
            </p:cNvPr>
            <p:cNvSpPr txBox="1"/>
            <p:nvPr/>
          </p:nvSpPr>
          <p:spPr>
            <a:xfrm>
              <a:off x="12311587" y="5851446"/>
              <a:ext cx="379367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kern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3200" b="1" kern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Ý 2: </a:t>
              </a:r>
              <a:r>
                <a:rPr lang="pt-BR" sz="3200" b="1" kern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 vui và sự xúc động của Lái khi được tặng giày.</a:t>
              </a:r>
              <a:endParaRPr lang="en-US" sz="3200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32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B4F955D-4363-423F-AE8C-CBC1489A4C10}"/>
              </a:ext>
            </a:extLst>
          </p:cNvPr>
          <p:cNvSpPr txBox="1"/>
          <p:nvPr/>
        </p:nvSpPr>
        <p:spPr>
          <a:xfrm>
            <a:off x="7822406" y="1866900"/>
            <a:ext cx="294798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3A53431-C5F1-484C-BA2A-5E70DAD38959}"/>
              </a:ext>
            </a:extLst>
          </p:cNvPr>
          <p:cNvSpPr txBox="1"/>
          <p:nvPr/>
        </p:nvSpPr>
        <p:spPr>
          <a:xfrm>
            <a:off x="2133600" y="3314700"/>
            <a:ext cx="14325600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thang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3A90-5977-495D-9980-8FB058705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86" y="723900"/>
            <a:ext cx="18161214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A9B5BED-4912-4DAF-B0C2-9FCF6B50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2857500"/>
            <a:ext cx="18237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089150" indent="1968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546350" indent="1968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003550" indent="1968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460750" indent="1968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Luôn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chia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sẻ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giúp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đỡ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khó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khăn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bất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hạnh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khả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gắng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kiên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trì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khắc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phục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mọi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khó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khăn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ước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mơ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thân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4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>
            <a:extLst>
              <a:ext uri="{FF2B5EF4-FFF2-40B4-BE49-F238E27FC236}">
                <a16:creationId xmlns:a16="http://schemas.microsoft.com/office/drawing/2014/main" id="{8B2DF621-F493-4EFF-9438-1D06C89B3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72" y="2112392"/>
            <a:ext cx="17378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2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42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2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en-US" sz="42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lòng</a:t>
            </a:r>
            <a:r>
              <a:rPr lang="en-US" altLang="en-US" sz="42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khổ</a:t>
            </a:r>
            <a:r>
              <a:rPr lang="en-US" altLang="en-US" sz="42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thơ</a:t>
            </a:r>
            <a:r>
              <a:rPr lang="en-US" altLang="en-US" sz="42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1, 2 </a:t>
            </a:r>
            <a:r>
              <a:rPr lang="en-US" altLang="en-US" sz="42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2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it-IT" altLang="en-US" sz="42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it-IT" sz="42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êu ý chính của bài thơ.</a:t>
            </a:r>
            <a:endParaRPr lang="en-US" altLang="en-US" sz="4200" b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69">
            <a:extLst>
              <a:ext uri="{FF2B5EF4-FFF2-40B4-BE49-F238E27FC236}">
                <a16:creationId xmlns:a16="http://schemas.microsoft.com/office/drawing/2014/main" id="{32B67E21-62D0-47BA-9E2A-5CD26AFAE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3376613"/>
            <a:ext cx="173783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4200" b="1" dirty="0" err="1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thuộc</a:t>
            </a:r>
            <a:r>
              <a:rPr lang="en-US" altLang="en-US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lòng</a:t>
            </a:r>
            <a:r>
              <a:rPr lang="en-US" altLang="en-US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khổ</a:t>
            </a:r>
            <a:r>
              <a:rPr lang="en-US" altLang="en-US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thơ</a:t>
            </a:r>
            <a:r>
              <a:rPr lang="en-US" altLang="en-US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3, 4 </a:t>
            </a:r>
            <a:r>
              <a:rPr lang="en-US" altLang="en-US" sz="4200" b="1" dirty="0" err="1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it-IT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Nếu có phép lạ, em sẽ ước điều gì? Vì sao?</a:t>
            </a:r>
            <a:endParaRPr lang="en-US" altLang="en-US" sz="4200" b="1" dirty="0">
              <a:solidFill>
                <a:srgbClr val="E4323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E4323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grpSp>
        <p:nvGrpSpPr>
          <p:cNvPr id="16388" name="Group 10">
            <a:extLst>
              <a:ext uri="{FF2B5EF4-FFF2-40B4-BE49-F238E27FC236}">
                <a16:creationId xmlns:a16="http://schemas.microsoft.com/office/drawing/2014/main" id="{A248730B-3E11-4678-AA3A-EE11BFB481B9}"/>
              </a:ext>
            </a:extLst>
          </p:cNvPr>
          <p:cNvGrpSpPr>
            <a:grpSpLocks/>
          </p:cNvGrpSpPr>
          <p:nvPr/>
        </p:nvGrpSpPr>
        <p:grpSpPr bwMode="auto">
          <a:xfrm>
            <a:off x="1359695" y="557213"/>
            <a:ext cx="3690938" cy="1097757"/>
            <a:chOff x="1525587" y="1078319"/>
            <a:chExt cx="2461061" cy="732580"/>
          </a:xfrm>
        </p:grpSpPr>
        <p:sp>
          <p:nvSpPr>
            <p:cNvPr id="5" name="矩形 16">
              <a:extLst>
                <a:ext uri="{FF2B5EF4-FFF2-40B4-BE49-F238E27FC236}">
                  <a16:creationId xmlns:a16="http://schemas.microsoft.com/office/drawing/2014/main" id="{5E8910D8-03DE-481B-BD32-75A71967F610}"/>
                </a:ext>
              </a:extLst>
            </p:cNvPr>
            <p:cNvSpPr/>
            <p:nvPr/>
          </p:nvSpPr>
          <p:spPr>
            <a:xfrm>
              <a:off x="1525587" y="1078319"/>
              <a:ext cx="2461061" cy="732580"/>
            </a:xfrm>
            <a:prstGeom prst="rect">
              <a:avLst/>
            </a:prstGeom>
            <a:solidFill>
              <a:srgbClr val="EE9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id="{DD09D108-55B2-4DC8-9227-CC7F9039EE19}"/>
                </a:ext>
              </a:extLst>
            </p:cNvPr>
            <p:cNvSpPr txBox="1"/>
            <p:nvPr/>
          </p:nvSpPr>
          <p:spPr>
            <a:xfrm>
              <a:off x="1679601" y="1078319"/>
              <a:ext cx="2307047" cy="702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lang="en-US" altLang="zh-CN" sz="4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 4 hàng" panose="020B0603050302020204" pitchFamily="34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Khởi</a:t>
              </a:r>
              <a:r>
                <a:rPr lang="en-US" altLang="zh-CN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 4 hàng" panose="020B0603050302020204" pitchFamily="34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en-US" altLang="zh-CN" sz="4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 4 hàng" panose="020B0603050302020204" pitchFamily="34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động</a:t>
              </a:r>
              <a:endPara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P001 4 hàng" panose="020B0603050302020204" pitchFamily="34" charset="0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CEC0AE6E-4D9F-482B-AAD3-31FD4E7E58F8}"/>
              </a:ext>
            </a:extLst>
          </p:cNvPr>
          <p:cNvSpPr/>
          <p:nvPr/>
        </p:nvSpPr>
        <p:spPr>
          <a:xfrm>
            <a:off x="283370" y="302420"/>
            <a:ext cx="17790318" cy="9701213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dirty="0"/>
          </a:p>
        </p:txBody>
      </p:sp>
      <p:sp>
        <p:nvSpPr>
          <p:cNvPr id="8" name="文本框 17">
            <a:extLst>
              <a:ext uri="{FF2B5EF4-FFF2-40B4-BE49-F238E27FC236}">
                <a16:creationId xmlns:a16="http://schemas.microsoft.com/office/drawing/2014/main" id="{8E97DEC0-8DF5-4384-AA6B-7727D985B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82" y="4983957"/>
            <a:ext cx="907494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FF0000"/>
                </a:solidFill>
                <a:latin typeface="HP001 4 hàng" panose="020B0603050302020204" pitchFamily="34" charset="0"/>
                <a:ea typeface="zihun35hao-jindianyahei"/>
                <a:cs typeface="zihun35hao-jindianyahei"/>
                <a:sym typeface="zihun35hao-jindianyahei"/>
              </a:rPr>
              <a:t>2 hoa khen</a:t>
            </a:r>
            <a:endParaRPr lang="zh-CN" altLang="en-US" sz="4800" b="1">
              <a:solidFill>
                <a:srgbClr val="FF0000"/>
              </a:solidFill>
              <a:latin typeface="HP001 4 hàng" panose="020B0603050302020204" pitchFamily="34" charset="0"/>
              <a:ea typeface="zihun35hao-jindianyahei"/>
              <a:cs typeface="zihun35hao-jindianyahei"/>
              <a:sym typeface="zihun35hao-jindianyahei"/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0928DDD9-89AA-410C-B447-5429C52C6EF9}"/>
              </a:ext>
            </a:extLst>
          </p:cNvPr>
          <p:cNvGrpSpPr>
            <a:grpSpLocks/>
          </p:cNvGrpSpPr>
          <p:nvPr/>
        </p:nvGrpSpPr>
        <p:grpSpPr bwMode="auto">
          <a:xfrm>
            <a:off x="1" y="5453063"/>
            <a:ext cx="4912520" cy="4912519"/>
            <a:chOff x="0" y="3653315"/>
            <a:chExt cx="3274421" cy="3274421"/>
          </a:xfrm>
        </p:grpSpPr>
        <p:pic>
          <p:nvPicPr>
            <p:cNvPr id="16405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A4B2CBBC-5D28-4A52-9801-6254D1262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3315"/>
              <a:ext cx="3274421" cy="327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TextBox 20">
              <a:extLst>
                <a:ext uri="{FF2B5EF4-FFF2-40B4-BE49-F238E27FC236}">
                  <a16:creationId xmlns:a16="http://schemas.microsoft.com/office/drawing/2014/main" id="{0FE57FD3-382B-493D-A7B5-3CAE28ED0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679" y="5886853"/>
              <a:ext cx="600156" cy="738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6600" b="1">
                  <a:solidFill>
                    <a:srgbClr val="FF0000"/>
                  </a:solidFill>
                  <a:latin typeface="HP001 4 hàng" panose="020B0603050302020204" pitchFamily="34" charset="0"/>
                  <a:ea typeface="zihun35hao-jindianyahei"/>
                  <a:cs typeface="zihun35hao-jindianyahei"/>
                  <a:sym typeface="zihun35hao-jindianyahei"/>
                </a:rPr>
                <a:t>1</a:t>
              </a:r>
              <a:endParaRPr lang="en-US" altLang="en-US" sz="6600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5A8C0047-FD0D-44B9-997A-7FCA110876F9}"/>
              </a:ext>
            </a:extLst>
          </p:cNvPr>
          <p:cNvGrpSpPr>
            <a:grpSpLocks/>
          </p:cNvGrpSpPr>
          <p:nvPr/>
        </p:nvGrpSpPr>
        <p:grpSpPr bwMode="auto">
          <a:xfrm>
            <a:off x="3328988" y="4657726"/>
            <a:ext cx="6581775" cy="6757988"/>
            <a:chOff x="2100371" y="3104524"/>
            <a:chExt cx="4506472" cy="4506472"/>
          </a:xfrm>
        </p:grpSpPr>
        <p:pic>
          <p:nvPicPr>
            <p:cNvPr id="16403" name="Picture 4">
              <a:extLst>
                <a:ext uri="{FF2B5EF4-FFF2-40B4-BE49-F238E27FC236}">
                  <a16:creationId xmlns:a16="http://schemas.microsoft.com/office/drawing/2014/main" id="{E729D1CD-1E72-4A41-9AA5-1865B8FCA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371" y="3104524"/>
              <a:ext cx="4506472" cy="450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TextBox 22">
              <a:extLst>
                <a:ext uri="{FF2B5EF4-FFF2-40B4-BE49-F238E27FC236}">
                  <a16:creationId xmlns:a16="http://schemas.microsoft.com/office/drawing/2014/main" id="{DC721ABC-A989-4D73-8CB9-F91BE9059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074" y="5872479"/>
              <a:ext cx="600156" cy="738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6600" b="1">
                  <a:solidFill>
                    <a:schemeClr val="bg1"/>
                  </a:solidFill>
                  <a:latin typeface="HP001 4 hàng" panose="020B0603050302020204" pitchFamily="34" charset="0"/>
                  <a:ea typeface="zihun35hao-jindianyahei"/>
                  <a:cs typeface="zihun35hao-jindianyahei"/>
                  <a:sym typeface="zihun35hao-jindianyahei"/>
                </a:rPr>
                <a:t>2</a:t>
              </a:r>
              <a:endParaRPr lang="en-US" altLang="en-US" sz="66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4426717D-94D8-4AE9-928C-5042E34977FE}"/>
              </a:ext>
            </a:extLst>
          </p:cNvPr>
          <p:cNvGrpSpPr>
            <a:grpSpLocks/>
          </p:cNvGrpSpPr>
          <p:nvPr/>
        </p:nvGrpSpPr>
        <p:grpSpPr bwMode="auto">
          <a:xfrm>
            <a:off x="8432008" y="5743575"/>
            <a:ext cx="4805363" cy="4807744"/>
            <a:chOff x="5493460" y="3830554"/>
            <a:chExt cx="3204686" cy="3204686"/>
          </a:xfrm>
        </p:grpSpPr>
        <p:pic>
          <p:nvPicPr>
            <p:cNvPr id="16401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6BDB8D1-44C9-420A-8A21-5A70E9DFF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460" y="3830554"/>
              <a:ext cx="3204686" cy="3204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TextBox 26">
              <a:extLst>
                <a:ext uri="{FF2B5EF4-FFF2-40B4-BE49-F238E27FC236}">
                  <a16:creationId xmlns:a16="http://schemas.microsoft.com/office/drawing/2014/main" id="{EA00C624-1997-4365-AE73-6E51F098E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2921" y="5968506"/>
              <a:ext cx="584352" cy="7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6600" b="1">
                  <a:solidFill>
                    <a:srgbClr val="002060"/>
                  </a:solidFill>
                  <a:latin typeface="HP001 4 hàng" panose="020B0603050302020204" pitchFamily="34" charset="0"/>
                  <a:ea typeface="zihun35hao-jindianyahei"/>
                  <a:cs typeface="zihun35hao-jindianyahei"/>
                  <a:sym typeface="zihun35hao-jindianyahei"/>
                </a:rPr>
                <a:t>3</a:t>
              </a:r>
              <a:endParaRPr lang="en-US" altLang="en-US" sz="660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760AEC-D4A6-4F00-9688-7DF2B04981E6}"/>
              </a:ext>
            </a:extLst>
          </p:cNvPr>
          <p:cNvGrpSpPr>
            <a:grpSpLocks/>
          </p:cNvGrpSpPr>
          <p:nvPr/>
        </p:nvGrpSpPr>
        <p:grpSpPr bwMode="auto">
          <a:xfrm>
            <a:off x="12563475" y="5543551"/>
            <a:ext cx="4983957" cy="4986338"/>
            <a:chOff x="8311437" y="3712192"/>
            <a:chExt cx="3323048" cy="3323048"/>
          </a:xfrm>
        </p:grpSpPr>
        <p:pic>
          <p:nvPicPr>
            <p:cNvPr id="16399" name="Picture 15" descr="A picture containing engineering drawing&#10;&#10;Description automatically generated">
              <a:extLst>
                <a:ext uri="{FF2B5EF4-FFF2-40B4-BE49-F238E27FC236}">
                  <a16:creationId xmlns:a16="http://schemas.microsoft.com/office/drawing/2014/main" id="{EA8CCC7B-2FC5-4750-B159-DBB7FA7D3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437" y="3712192"/>
              <a:ext cx="3323048" cy="332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TextBox 29">
              <a:extLst>
                <a:ext uri="{FF2B5EF4-FFF2-40B4-BE49-F238E27FC236}">
                  <a16:creationId xmlns:a16="http://schemas.microsoft.com/office/drawing/2014/main" id="{F52CB029-2C96-4158-A43B-A0D2271A1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4312" y="5872478"/>
              <a:ext cx="584352" cy="73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600" b="1">
                  <a:solidFill>
                    <a:schemeClr val="bg1"/>
                  </a:solidFill>
                  <a:latin typeface="HP001 4 hàng" panose="020B0603050302020204" pitchFamily="34" charset="0"/>
                  <a:ea typeface="zihun35hao-jindianyahei"/>
                  <a:cs typeface="zihun35hao-jindianyahei"/>
                  <a:sym typeface="zihun35hao-jindianyahei"/>
                </a:rPr>
                <a:t>4</a:t>
              </a:r>
              <a:endParaRPr lang="en-US" altLang="en-US" sz="6600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17">
            <a:extLst>
              <a:ext uri="{FF2B5EF4-FFF2-40B4-BE49-F238E27FC236}">
                <a16:creationId xmlns:a16="http://schemas.microsoft.com/office/drawing/2014/main" id="{79914064-2333-4062-8918-F21C7FAB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5005388"/>
            <a:ext cx="907494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FF0000"/>
                </a:solidFill>
                <a:latin typeface="HP001 4 hàng" panose="020B0603050302020204" pitchFamily="34" charset="0"/>
                <a:ea typeface="zihun35hao-jindianyahei"/>
                <a:cs typeface="zihun35hao-jindianyahei"/>
                <a:sym typeface="zihun35hao-jindianyahei"/>
              </a:rPr>
              <a:t>1 hoa khen</a:t>
            </a:r>
            <a:endParaRPr lang="zh-CN" altLang="en-US" sz="4800" b="1">
              <a:solidFill>
                <a:srgbClr val="FF0000"/>
              </a:solidFill>
              <a:latin typeface="HP001 4 hàng" panose="020B0603050302020204" pitchFamily="34" charset="0"/>
              <a:ea typeface="zihun35hao-jindianyahei"/>
              <a:cs typeface="zihun35hao-jindianyahei"/>
              <a:sym typeface="zihun35hao-jindianyahei"/>
            </a:endParaRPr>
          </a:p>
        </p:txBody>
      </p:sp>
      <p:sp>
        <p:nvSpPr>
          <p:cNvPr id="22" name="文本框 17">
            <a:extLst>
              <a:ext uri="{FF2B5EF4-FFF2-40B4-BE49-F238E27FC236}">
                <a16:creationId xmlns:a16="http://schemas.microsoft.com/office/drawing/2014/main" id="{25C9EE35-2365-4D26-B902-69B152299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008" y="4993482"/>
            <a:ext cx="907256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FF0000"/>
                </a:solidFill>
                <a:latin typeface="HP001 4 hàng" panose="020B0603050302020204" pitchFamily="34" charset="0"/>
                <a:ea typeface="zihun35hao-jindianyahei"/>
                <a:cs typeface="zihun35hao-jindianyahei"/>
                <a:sym typeface="zihun35hao-jindianyahei"/>
              </a:rPr>
              <a:t>1 tràng pháo tay</a:t>
            </a:r>
            <a:endParaRPr lang="zh-CN" altLang="en-US" sz="4800" b="1">
              <a:solidFill>
                <a:srgbClr val="FF0000"/>
              </a:solidFill>
              <a:latin typeface="HP001 4 hàng" panose="020B0603050302020204" pitchFamily="34" charset="0"/>
              <a:ea typeface="zihun35hao-jindianyahei"/>
              <a:cs typeface="zihun35hao-jindianyahei"/>
              <a:sym typeface="zihun35hao-jindianyahei"/>
            </a:endParaRPr>
          </a:p>
        </p:txBody>
      </p:sp>
      <p:sp>
        <p:nvSpPr>
          <p:cNvPr id="23" name="文本框 17">
            <a:extLst>
              <a:ext uri="{FF2B5EF4-FFF2-40B4-BE49-F238E27FC236}">
                <a16:creationId xmlns:a16="http://schemas.microsoft.com/office/drawing/2014/main" id="{B84452EB-C19C-4B38-B87D-B509608E6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5236" y="5014913"/>
            <a:ext cx="907494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FF0000"/>
                </a:solidFill>
                <a:latin typeface="HP001 4 hàng" panose="020B0603050302020204" pitchFamily="34" charset="0"/>
                <a:ea typeface="zihun35hao-jindianyahei"/>
                <a:cs typeface="zihun35hao-jindianyahei"/>
                <a:sym typeface="zihun35hao-jindianyahei"/>
              </a:rPr>
              <a:t>1 hoa khen</a:t>
            </a:r>
            <a:endParaRPr lang="zh-CN" altLang="en-US" sz="4800" b="1">
              <a:solidFill>
                <a:srgbClr val="FF0000"/>
              </a:solidFill>
              <a:latin typeface="HP001 4 hàng" panose="020B0603050302020204" pitchFamily="34" charset="0"/>
              <a:ea typeface="zihun35hao-jindianyahei"/>
              <a:cs typeface="zihun35hao-jindianyahei"/>
              <a:sym typeface="zihun35hao-jindian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dmin\Downloads\af09cba6b09e44cbb9d5e9bd18af75c1.png">
            <a:extLst>
              <a:ext uri="{FF2B5EF4-FFF2-40B4-BE49-F238E27FC236}">
                <a16:creationId xmlns:a16="http://schemas.microsoft.com/office/drawing/2014/main" id="{F079FE10-4F1A-411B-807F-9281C57F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95" y="-2436020"/>
            <a:ext cx="14320838" cy="1432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9">
            <a:extLst>
              <a:ext uri="{FF2B5EF4-FFF2-40B4-BE49-F238E27FC236}">
                <a16:creationId xmlns:a16="http://schemas.microsoft.com/office/drawing/2014/main" id="{F149C084-318D-4DB3-9866-D78DE6E0C628}"/>
              </a:ext>
            </a:extLst>
          </p:cNvPr>
          <p:cNvSpPr txBox="1"/>
          <p:nvPr/>
        </p:nvSpPr>
        <p:spPr>
          <a:xfrm>
            <a:off x="2225489" y="3689256"/>
            <a:ext cx="1104966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9000" b="1" dirty="0">
                <a:ln w="19050">
                  <a:solidFill>
                    <a:srgbClr val="ED7D31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lumMod val="50000"/>
                      <a:lumOff val="50000"/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ĐỌC </a:t>
            </a:r>
          </a:p>
          <a:p>
            <a:pPr algn="ctr">
              <a:defRPr/>
            </a:pPr>
            <a:r>
              <a:rPr lang="en-US" altLang="zh-CN" sz="9000" b="1" dirty="0">
                <a:ln w="19050">
                  <a:solidFill>
                    <a:srgbClr val="ED7D31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lumMod val="50000"/>
                      <a:lumOff val="50000"/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DIỄN CẢM</a:t>
            </a:r>
            <a:endParaRPr lang="zh-CN" altLang="en-US" sz="9000" b="1" dirty="0">
              <a:ln w="19050">
                <a:solidFill>
                  <a:srgbClr val="ED7D31"/>
                </a:solidFill>
              </a:ln>
              <a:solidFill>
                <a:srgbClr val="FFFF00"/>
              </a:solidFill>
              <a:effectLst>
                <a:innerShdw blurRad="63500" dist="50800" dir="13500000">
                  <a:prstClr val="black">
                    <a:lumMod val="50000"/>
                    <a:lumOff val="50000"/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625028-1E68-4786-8508-D4012C423B1D}"/>
              </a:ext>
            </a:extLst>
          </p:cNvPr>
          <p:cNvSpPr/>
          <p:nvPr/>
        </p:nvSpPr>
        <p:spPr>
          <a:xfrm>
            <a:off x="466725" y="273194"/>
            <a:ext cx="17354550" cy="9267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文本框 40">
            <a:extLst>
              <a:ext uri="{FF2B5EF4-FFF2-40B4-BE49-F238E27FC236}">
                <a16:creationId xmlns:a16="http://schemas.microsoft.com/office/drawing/2014/main" id="{DF59FB50-8C53-4D68-8274-625BC42016A6}"/>
              </a:ext>
            </a:extLst>
          </p:cNvPr>
          <p:cNvSpPr txBox="1"/>
          <p:nvPr/>
        </p:nvSpPr>
        <p:spPr>
          <a:xfrm>
            <a:off x="2713109" y="2192540"/>
            <a:ext cx="1431029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defRPr/>
            </a:pPr>
            <a:r>
              <a:rPr lang="en-US" altLang="zh-CN" sz="4800" b="1" dirty="0">
                <a:solidFill>
                  <a:srgbClr val="00B050"/>
                </a:solidFill>
                <a:latin typeface="+mj-lt"/>
                <a:ea typeface="小美好体" panose="02010601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4800" b="1" dirty="0" err="1">
                <a:solidFill>
                  <a:srgbClr val="00B050"/>
                </a:solidFill>
                <a:latin typeface="+mj-lt"/>
                <a:ea typeface="小美好体" panose="02010601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4800" b="1" dirty="0">
                <a:solidFill>
                  <a:srgbClr val="00B050"/>
                </a:solidFill>
                <a:latin typeface="+mj-lt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+mj-lt"/>
                <a:ea typeface="小美好体" panose="02010601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altLang="zh-CN" sz="4800" b="1" dirty="0">
                <a:solidFill>
                  <a:srgbClr val="00B050"/>
                </a:solidFill>
                <a:latin typeface="+mj-lt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+mj-lt"/>
                <a:ea typeface="小美好体" panose="02010601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00B050"/>
                </a:solidFill>
                <a:latin typeface="+mj-lt"/>
                <a:ea typeface="小美好体" panose="02010601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atin typeface="+mj-lt"/>
                <a:cs typeface="Arial" charset="0"/>
              </a:rPr>
              <a:t>Vừa</a:t>
            </a:r>
            <a:r>
              <a:rPr lang="en-US" sz="4800" b="1" dirty="0">
                <a:latin typeface="+mj-lt"/>
                <a:cs typeface="Arial" charset="0"/>
              </a:rPr>
              <a:t> </a:t>
            </a:r>
            <a:r>
              <a:rPr lang="en-US" sz="4800" b="1" dirty="0" err="1">
                <a:latin typeface="+mj-lt"/>
                <a:cs typeface="Arial" charset="0"/>
              </a:rPr>
              <a:t>phải</a:t>
            </a:r>
            <a:r>
              <a:rPr lang="en-US" sz="4800" b="1" dirty="0">
                <a:latin typeface="+mj-lt"/>
                <a:cs typeface="Arial" charset="0"/>
              </a:rPr>
              <a:t>, </a:t>
            </a:r>
            <a:r>
              <a:rPr lang="en-US" sz="4800" b="1" dirty="0" err="1">
                <a:latin typeface="+mj-lt"/>
                <a:cs typeface="Arial" charset="0"/>
              </a:rPr>
              <a:t>nhẹ</a:t>
            </a:r>
            <a:r>
              <a:rPr lang="en-US" sz="4800" b="1" dirty="0">
                <a:latin typeface="+mj-lt"/>
                <a:cs typeface="Arial" charset="0"/>
              </a:rPr>
              <a:t> </a:t>
            </a:r>
            <a:r>
              <a:rPr lang="en-US" sz="4800" b="1" dirty="0" err="1">
                <a:latin typeface="+mj-lt"/>
                <a:cs typeface="Arial" charset="0"/>
              </a:rPr>
              <a:t>nhàng</a:t>
            </a:r>
            <a:r>
              <a:rPr lang="en-US" sz="4800" b="1" dirty="0">
                <a:latin typeface="+mj-lt"/>
                <a:cs typeface="Arial" charset="0"/>
              </a:rPr>
              <a:t>, </a:t>
            </a:r>
            <a:r>
              <a:rPr lang="en-US" sz="4800" b="1" dirty="0" err="1">
                <a:latin typeface="+mj-lt"/>
                <a:cs typeface="Arial" charset="0"/>
              </a:rPr>
              <a:t>xúc</a:t>
            </a:r>
            <a:r>
              <a:rPr lang="en-US" sz="4800" b="1" dirty="0">
                <a:latin typeface="+mj-lt"/>
                <a:cs typeface="Arial" charset="0"/>
              </a:rPr>
              <a:t> </a:t>
            </a:r>
            <a:r>
              <a:rPr lang="en-US" sz="4800" b="1" dirty="0" err="1">
                <a:latin typeface="+mj-lt"/>
                <a:cs typeface="Arial" charset="0"/>
              </a:rPr>
              <a:t>động</a:t>
            </a:r>
            <a:r>
              <a:rPr lang="en-US" sz="4800" b="1" dirty="0">
                <a:latin typeface="+mj-lt"/>
                <a:cs typeface="Arial" charset="0"/>
              </a:rPr>
              <a:t>.</a:t>
            </a:r>
            <a:endParaRPr lang="en-US" altLang="zh-CN" sz="4800" b="1" dirty="0">
              <a:solidFill>
                <a:prstClr val="black"/>
              </a:solidFill>
              <a:latin typeface="+mj-lt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AF74AE6E-A38E-4BDC-990D-588352BC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286000"/>
            <a:ext cx="21050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B5254D-9AB9-4C3A-959F-6A371B073373}"/>
              </a:ext>
            </a:extLst>
          </p:cNvPr>
          <p:cNvSpPr/>
          <p:nvPr/>
        </p:nvSpPr>
        <p:spPr>
          <a:xfrm>
            <a:off x="7273136" y="728663"/>
            <a:ext cx="374173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Giọng</a:t>
            </a:r>
            <a:r>
              <a:rPr lang="en-US" sz="66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</a:t>
            </a:r>
            <a:endParaRPr lang="en-US" sz="66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2BD6C3DB-5420-4C7E-B715-87763EA7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81300"/>
            <a:ext cx="136779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5400" b="1" dirty="0" err="1">
                <a:cs typeface="Times New Roman" panose="02020603050405020304" pitchFamily="18" charset="0"/>
              </a:rPr>
              <a:t>Hôm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nhận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giày</a:t>
            </a:r>
            <a:r>
              <a:rPr lang="en-US" altLang="en-US" sz="5400" b="1" dirty="0">
                <a:cs typeface="Times New Roman" panose="02020603050405020304" pitchFamily="18" charset="0"/>
              </a:rPr>
              <a:t>, 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tay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Lái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run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run</a:t>
            </a:r>
            <a:r>
              <a:rPr lang="en-US" altLang="en-US" sz="5400" b="1" dirty="0">
                <a:cs typeface="Times New Roman" panose="02020603050405020304" pitchFamily="18" charset="0"/>
              </a:rPr>
              <a:t>,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môi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cậu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mấp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máy</a:t>
            </a:r>
            <a:r>
              <a:rPr lang="en-US" altLang="en-US" sz="5400" b="1" dirty="0">
                <a:cs typeface="Times New Roman" panose="02020603050405020304" pitchFamily="18" charset="0"/>
              </a:rPr>
              <a:t>,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mắt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hết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nhìn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đôi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giày</a:t>
            </a:r>
            <a:r>
              <a:rPr lang="en-US" altLang="en-US" sz="5400" b="1" dirty="0">
                <a:cs typeface="Times New Roman" panose="02020603050405020304" pitchFamily="18" charset="0"/>
              </a:rPr>
              <a:t>,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nhìn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xuống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đôi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bàn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chân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mình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đang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nguậy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dưới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đất</a:t>
            </a:r>
            <a:r>
              <a:rPr lang="en-US" altLang="en-US" sz="5400" b="1" dirty="0">
                <a:cs typeface="Times New Roman" panose="02020603050405020304" pitchFamily="18" charset="0"/>
              </a:rPr>
              <a:t>. 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//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Lúc</a:t>
            </a:r>
            <a:r>
              <a:rPr lang="en-US" altLang="en-US" sz="5400" b="1" dirty="0">
                <a:cs typeface="Times New Roman" panose="02020603050405020304" pitchFamily="18" charset="0"/>
              </a:rPr>
              <a:t> ra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khỏi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lớp</a:t>
            </a:r>
            <a:r>
              <a:rPr lang="en-US" altLang="en-US" sz="5400" b="1" dirty="0">
                <a:cs typeface="Times New Roman" panose="02020603050405020304" pitchFamily="18" charset="0"/>
              </a:rPr>
              <a:t>, 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Lái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cột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giày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cs typeface="Times New Roman" panose="02020603050405020304" pitchFamily="18" charset="0"/>
              </a:rPr>
              <a:t>nhau</a:t>
            </a:r>
            <a:r>
              <a:rPr lang="en-US" altLang="en-US" sz="5400" b="1" dirty="0">
                <a:cs typeface="Times New Roman" panose="02020603050405020304" pitchFamily="18" charset="0"/>
              </a:rPr>
              <a:t>,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đeo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cổ</a:t>
            </a:r>
            <a:r>
              <a:rPr lang="en-US" altLang="en-US" sz="5400" b="1" dirty="0">
                <a:cs typeface="Times New Roman" panose="02020603050405020304" pitchFamily="18" charset="0"/>
              </a:rPr>
              <a:t>,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nhảy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tưng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tưng</a:t>
            </a:r>
            <a:r>
              <a:rPr lang="en-US" altLang="en-US" sz="5400" b="1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81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020411-7F66-464C-85B7-2381531CBB93}"/>
              </a:ext>
            </a:extLst>
          </p:cNvPr>
          <p:cNvSpPr/>
          <p:nvPr/>
        </p:nvSpPr>
        <p:spPr>
          <a:xfrm>
            <a:off x="7432043" y="2615505"/>
            <a:ext cx="4281941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AF0F0-B94C-446F-8A05-3A76FE541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4279107"/>
            <a:ext cx="100607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35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3410" y="576318"/>
            <a:ext cx="14861181" cy="9134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232000" y="8424554"/>
            <a:ext cx="962819" cy="5426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58897" y="2482665"/>
            <a:ext cx="780413" cy="8516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690240" y="5693328"/>
            <a:ext cx="676920" cy="850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3203" y="1631023"/>
            <a:ext cx="780413" cy="8516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4177" y="8356920"/>
            <a:ext cx="780413" cy="851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5312768" y="1020710"/>
            <a:ext cx="962819" cy="5426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7573883" y="6227698"/>
            <a:ext cx="962819" cy="5426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166538" y="-33995"/>
            <a:ext cx="962819" cy="5426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7425474" y="9757659"/>
            <a:ext cx="676920" cy="8500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10381355" y="-320674"/>
            <a:ext cx="676920" cy="8500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39173" y="9710682"/>
            <a:ext cx="780413" cy="8516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0569">
            <a:off x="-109303" y="623296"/>
            <a:ext cx="676920" cy="850014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id="{83A37388-3169-4536-B645-EBD17FCBD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847" y="4347413"/>
            <a:ext cx="122597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Chào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tạm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biệt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và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hẹn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gặp</a:t>
            </a:r>
            <a:r>
              <a:rPr lang="en-US" altLang="en-US" sz="8000" dirty="0">
                <a:solidFill>
                  <a:srgbClr val="494949"/>
                </a:solidFill>
                <a:latin typeface="Dancing Script Bold"/>
              </a:rPr>
              <a:t> </a:t>
            </a:r>
            <a:r>
              <a:rPr lang="en-US" altLang="en-US" sz="8000" dirty="0" err="1">
                <a:solidFill>
                  <a:srgbClr val="494949"/>
                </a:solidFill>
                <a:latin typeface="Dancing Script Bold"/>
              </a:rPr>
              <a:t>lại</a:t>
            </a:r>
            <a:endParaRPr lang="en-US" altLang="en-US" sz="8000" dirty="0">
              <a:solidFill>
                <a:srgbClr val="494949"/>
              </a:solidFill>
              <a:latin typeface="Dancing Script Bold"/>
            </a:endParaRPr>
          </a:p>
        </p:txBody>
      </p:sp>
    </p:spTree>
    <p:extLst>
      <p:ext uri="{BB962C8B-B14F-4D97-AF65-F5344CB8AC3E}">
        <p14:creationId xmlns:p14="http://schemas.microsoft.com/office/powerpoint/2010/main" val="39453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DAF51211-F8B4-41A2-8D80-B78A333B9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458" y="352425"/>
            <a:ext cx="132730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</a:t>
            </a:r>
            <a:r>
              <a:rPr lang="vi-VN" alt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27 </a:t>
            </a:r>
            <a:r>
              <a:rPr lang="en-US" alt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altLang="en-US" sz="4800" b="1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800" b="1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u="sng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4800" b="1" u="sng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endParaRPr lang="en-US" altLang="en-US" sz="4800" b="1" u="sng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604FF6E-10BF-42D6-A07A-EEB8E4F6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1897857"/>
            <a:ext cx="1188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giày</a:t>
            </a:r>
            <a:r>
              <a:rPr lang="en-US" alt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endParaRPr lang="en-US" altLang="en-US" sz="5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4E3AD5CF-2FAE-4634-B502-34C2AAEA46AC}"/>
              </a:ext>
            </a:extLst>
          </p:cNvPr>
          <p:cNvSpPr/>
          <p:nvPr/>
        </p:nvSpPr>
        <p:spPr>
          <a:xfrm>
            <a:off x="283370" y="302420"/>
            <a:ext cx="17790318" cy="9701213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17B2559-E901-4BFA-8C94-E7A251762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0" y="2788445"/>
            <a:ext cx="3505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Theo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Hàng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Chức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Nguyên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8" name="Picture 5" descr="02">
            <a:extLst>
              <a:ext uri="{FF2B5EF4-FFF2-40B4-BE49-F238E27FC236}">
                <a16:creationId xmlns:a16="http://schemas.microsoft.com/office/drawing/2014/main" id="{275447D0-AADE-4C36-8B26-C68BD843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71197"/>
            <a:ext cx="11506200" cy="646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1">
            <a:extLst>
              <a:ext uri="{FF2B5EF4-FFF2-40B4-BE49-F238E27FC236}">
                <a16:creationId xmlns:a16="http://schemas.microsoft.com/office/drawing/2014/main" id="{411AE8FF-69A3-4FD4-88A2-CD31367C020A}"/>
              </a:ext>
            </a:extLst>
          </p:cNvPr>
          <p:cNvGrpSpPr>
            <a:grpSpLocks/>
          </p:cNvGrpSpPr>
          <p:nvPr/>
        </p:nvGrpSpPr>
        <p:grpSpPr bwMode="auto">
          <a:xfrm>
            <a:off x="3582411" y="2793905"/>
            <a:ext cx="11552562" cy="1966912"/>
            <a:chOff x="1440" y="1680"/>
            <a:chExt cx="3685" cy="432"/>
          </a:xfrm>
        </p:grpSpPr>
        <p:sp>
          <p:nvSpPr>
            <p:cNvPr id="5" name="AutoShape 66">
              <a:extLst>
                <a:ext uri="{FF2B5EF4-FFF2-40B4-BE49-F238E27FC236}">
                  <a16:creationId xmlns:a16="http://schemas.microsoft.com/office/drawing/2014/main" id="{38D123A5-4A78-4241-B9B8-1E18C0DE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67">
              <a:extLst>
                <a:ext uri="{FF2B5EF4-FFF2-40B4-BE49-F238E27FC236}">
                  <a16:creationId xmlns:a16="http://schemas.microsoft.com/office/drawing/2014/main" id="{1A65E3A4-29A0-4537-86F6-F2C901AB31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8">
              <a:extLst>
                <a:ext uri="{FF2B5EF4-FFF2-40B4-BE49-F238E27FC236}">
                  <a16:creationId xmlns:a16="http://schemas.microsoft.com/office/drawing/2014/main" id="{033D5CCB-899D-40AE-A865-3BB22F6D2F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69">
              <a:extLst>
                <a:ext uri="{FF2B5EF4-FFF2-40B4-BE49-F238E27FC236}">
                  <a16:creationId xmlns:a16="http://schemas.microsoft.com/office/drawing/2014/main" id="{77B3A2E6-A79E-46F7-9351-EF674236E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70">
              <a:extLst>
                <a:ext uri="{FF2B5EF4-FFF2-40B4-BE49-F238E27FC236}">
                  <a16:creationId xmlns:a16="http://schemas.microsoft.com/office/drawing/2014/main" id="{5DD28439-8BAF-48D1-A6EF-0CCC04BFE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10" name="Text Box 71">
              <a:extLst>
                <a:ext uri="{FF2B5EF4-FFF2-40B4-BE49-F238E27FC236}">
                  <a16:creationId xmlns:a16="http://schemas.microsoft.com/office/drawing/2014/main" id="{E2F628B7-A394-4D3A-A3BB-A74A353A0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3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36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" name="AutoShape 103">
              <a:extLst>
                <a:ext uri="{FF2B5EF4-FFF2-40B4-BE49-F238E27FC236}">
                  <a16:creationId xmlns:a16="http://schemas.microsoft.com/office/drawing/2014/main" id="{CE92FCF4-BA32-4A31-9631-468CDB19C1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4" y="1709"/>
              <a:ext cx="343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</a:ln>
          </p:spPr>
          <p:txBody>
            <a:bodyPr vert="eaVert" wrap="none" anchor="ctr"/>
            <a:lstStyle/>
            <a:p>
              <a:pPr defTabSz="685784">
                <a:defRPr/>
              </a:pPr>
              <a:endParaRPr lang="en-US" sz="36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Oval 104">
              <a:extLst>
                <a:ext uri="{FF2B5EF4-FFF2-40B4-BE49-F238E27FC236}">
                  <a16:creationId xmlns:a16="http://schemas.microsoft.com/office/drawing/2014/main" id="{0B79ED7B-BAC7-4A78-9607-562E728A64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05">
              <a:extLst>
                <a:ext uri="{FF2B5EF4-FFF2-40B4-BE49-F238E27FC236}">
                  <a16:creationId xmlns:a16="http://schemas.microsoft.com/office/drawing/2014/main" id="{7514A8E7-2C05-4A24-8959-27846C7E2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07">
              <a:extLst>
                <a:ext uri="{FF2B5EF4-FFF2-40B4-BE49-F238E27FC236}">
                  <a16:creationId xmlns:a16="http://schemas.microsoft.com/office/drawing/2014/main" id="{301C6C44-1C29-4F0F-8F4E-B977B7221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9" y="1768"/>
              <a:ext cx="3156" cy="2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0"/>
                </a:spcBef>
                <a:buNone/>
                <a:defRPr/>
              </a:pPr>
              <a:r>
                <a:rPr lang="es-E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lưu loát, trôi chảy toàn bài. Biết đọc diễn cảm bài văn </a:t>
              </a:r>
              <a:endParaRPr lang="en-US" sz="3600" b="1" dirty="0">
                <a:solidFill>
                  <a:schemeClr val="accent5">
                    <a:lumMod val="10000"/>
                  </a:schemeClr>
                </a:solidFill>
                <a:latin typeface=".VnTime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216" descr="Picture1">
              <a:extLst>
                <a:ext uri="{FF2B5EF4-FFF2-40B4-BE49-F238E27FC236}">
                  <a16:creationId xmlns:a16="http://schemas.microsoft.com/office/drawing/2014/main" id="{78F93410-154D-438D-B9CC-D89112727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08">
              <a:extLst>
                <a:ext uri="{FF2B5EF4-FFF2-40B4-BE49-F238E27FC236}">
                  <a16:creationId xmlns:a16="http://schemas.microsoft.com/office/drawing/2014/main" id="{FBD656E8-3C4D-4B12-A8DD-DB17D40D8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" y="1745"/>
              <a:ext cx="21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66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7" name="Group 221">
            <a:extLst>
              <a:ext uri="{FF2B5EF4-FFF2-40B4-BE49-F238E27FC236}">
                <a16:creationId xmlns:a16="http://schemas.microsoft.com/office/drawing/2014/main" id="{2D66F639-2C57-4B04-86AA-C5F73E6CC864}"/>
              </a:ext>
            </a:extLst>
          </p:cNvPr>
          <p:cNvGrpSpPr>
            <a:grpSpLocks/>
          </p:cNvGrpSpPr>
          <p:nvPr/>
        </p:nvGrpSpPr>
        <p:grpSpPr bwMode="auto">
          <a:xfrm>
            <a:off x="3731119" y="5191777"/>
            <a:ext cx="11376362" cy="2045494"/>
            <a:chOff x="1440" y="1680"/>
            <a:chExt cx="3556" cy="432"/>
          </a:xfrm>
        </p:grpSpPr>
        <p:sp>
          <p:nvSpPr>
            <p:cNvPr id="18" name="AutoShape 66">
              <a:extLst>
                <a:ext uri="{FF2B5EF4-FFF2-40B4-BE49-F238E27FC236}">
                  <a16:creationId xmlns:a16="http://schemas.microsoft.com/office/drawing/2014/main" id="{C0E78928-7C1A-4D82-9B3D-0346984F2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67">
              <a:extLst>
                <a:ext uri="{FF2B5EF4-FFF2-40B4-BE49-F238E27FC236}">
                  <a16:creationId xmlns:a16="http://schemas.microsoft.com/office/drawing/2014/main" id="{CB406F2E-700E-4764-BB52-93214684F7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68">
              <a:extLst>
                <a:ext uri="{FF2B5EF4-FFF2-40B4-BE49-F238E27FC236}">
                  <a16:creationId xmlns:a16="http://schemas.microsoft.com/office/drawing/2014/main" id="{7521D550-0C1A-479C-A2D5-E58B9E3D31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69">
              <a:extLst>
                <a:ext uri="{FF2B5EF4-FFF2-40B4-BE49-F238E27FC236}">
                  <a16:creationId xmlns:a16="http://schemas.microsoft.com/office/drawing/2014/main" id="{62A005C3-1F79-4115-9620-ADC123A89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70">
              <a:extLst>
                <a:ext uri="{FF2B5EF4-FFF2-40B4-BE49-F238E27FC236}">
                  <a16:creationId xmlns:a16="http://schemas.microsoft.com/office/drawing/2014/main" id="{C0A1CB1D-35DA-4FB5-85E9-94DA3EC61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23" name="Text Box 71">
              <a:extLst>
                <a:ext uri="{FF2B5EF4-FFF2-40B4-BE49-F238E27FC236}">
                  <a16:creationId xmlns:a16="http://schemas.microsoft.com/office/drawing/2014/main" id="{CDF2B4A1-AC0E-4C8E-9F2D-934E26C05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3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36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AutoShape 103">
              <a:extLst>
                <a:ext uri="{FF2B5EF4-FFF2-40B4-BE49-F238E27FC236}">
                  <a16:creationId xmlns:a16="http://schemas.microsoft.com/office/drawing/2014/main" id="{14B28864-EC05-4A2D-8DF5-29CB15AC9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334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104">
              <a:extLst>
                <a:ext uri="{FF2B5EF4-FFF2-40B4-BE49-F238E27FC236}">
                  <a16:creationId xmlns:a16="http://schemas.microsoft.com/office/drawing/2014/main" id="{A36FEA4D-4FE4-4459-B935-EFB9704D11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105">
              <a:extLst>
                <a:ext uri="{FF2B5EF4-FFF2-40B4-BE49-F238E27FC236}">
                  <a16:creationId xmlns:a16="http://schemas.microsoft.com/office/drawing/2014/main" id="{10EB4BFD-AFC2-4D01-8978-FB41E86A3EC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defTabSz="685784">
                <a:defRPr/>
              </a:pPr>
              <a:endParaRPr lang="en-US" sz="36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107">
              <a:extLst>
                <a:ext uri="{FF2B5EF4-FFF2-40B4-BE49-F238E27FC236}">
                  <a16:creationId xmlns:a16="http://schemas.microsoft.com/office/drawing/2014/main" id="{7DD01E96-EFD7-46BF-8825-C123DD5AC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" y="1736"/>
              <a:ext cx="2832" cy="2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0"/>
                </a:spcBef>
                <a:buNone/>
                <a:tabLst>
                  <a:tab pos="9601200" algn="l"/>
                </a:tabLst>
                <a:defRPr/>
              </a:pPr>
              <a:r>
                <a:rPr lang="it-IT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 ý nghĩa các từ ngữ trong bài và ý nghĩa của bài</a:t>
              </a:r>
              <a:endParaRPr lang="en-US" sz="3600" b="1" dirty="0">
                <a:solidFill>
                  <a:schemeClr val="accent5">
                    <a:lumMod val="10000"/>
                  </a:schemeClr>
                </a:solidFill>
                <a:latin typeface=".VnTime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16" descr="Picture1">
              <a:extLst>
                <a:ext uri="{FF2B5EF4-FFF2-40B4-BE49-F238E27FC236}">
                  <a16:creationId xmlns:a16="http://schemas.microsoft.com/office/drawing/2014/main" id="{BD52554B-80A9-4CEE-8CDC-90093BE6B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108">
              <a:extLst>
                <a:ext uri="{FF2B5EF4-FFF2-40B4-BE49-F238E27FC236}">
                  <a16:creationId xmlns:a16="http://schemas.microsoft.com/office/drawing/2014/main" id="{763E2F92-58B8-47E1-B2A4-E354CB4EE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" y="1753"/>
              <a:ext cx="19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66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0" name="Google Shape;1351;p29">
            <a:extLst>
              <a:ext uri="{FF2B5EF4-FFF2-40B4-BE49-F238E27FC236}">
                <a16:creationId xmlns:a16="http://schemas.microsoft.com/office/drawing/2014/main" id="{5FCD7267-A528-447D-A520-8789494F750C}"/>
              </a:ext>
            </a:extLst>
          </p:cNvPr>
          <p:cNvGrpSpPr/>
          <p:nvPr/>
        </p:nvGrpSpPr>
        <p:grpSpPr>
          <a:xfrm>
            <a:off x="5693615" y="-268355"/>
            <a:ext cx="8177657" cy="3206928"/>
            <a:chOff x="1966944" y="49159"/>
            <a:chExt cx="5930106" cy="125149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31" name="Google Shape;1352;p29">
              <a:extLst>
                <a:ext uri="{FF2B5EF4-FFF2-40B4-BE49-F238E27FC236}">
                  <a16:creationId xmlns:a16="http://schemas.microsoft.com/office/drawing/2014/main" id="{38C69D92-77C3-4B2B-8263-D33451954B11}"/>
                </a:ext>
              </a:extLst>
            </p:cNvPr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lIns="137138" tIns="137138" rIns="137138" bIns="137138" anchor="ctr"/>
            <a:lstStyle/>
            <a:p>
              <a:pPr>
                <a:buClr>
                  <a:srgbClr val="000000"/>
                </a:buClr>
                <a:defRPr/>
              </a:pPr>
              <a:endParaRPr sz="21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53;p29">
              <a:extLst>
                <a:ext uri="{FF2B5EF4-FFF2-40B4-BE49-F238E27FC236}">
                  <a16:creationId xmlns:a16="http://schemas.microsoft.com/office/drawing/2014/main" id="{E23EEB01-629D-4087-A307-BC6E8FCD7D5F}"/>
                </a:ext>
              </a:extLst>
            </p:cNvPr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lIns="137138" tIns="137138" rIns="137138" bIns="137138" anchor="ctr"/>
            <a:lstStyle/>
            <a:p>
              <a:pPr>
                <a:buClr>
                  <a:srgbClr val="000000"/>
                </a:buClr>
                <a:defRPr/>
              </a:pPr>
              <a:endParaRPr sz="21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54;p29">
              <a:extLst>
                <a:ext uri="{FF2B5EF4-FFF2-40B4-BE49-F238E27FC236}">
                  <a16:creationId xmlns:a16="http://schemas.microsoft.com/office/drawing/2014/main" id="{4AD20067-5FCF-4B29-9CDD-26ADCDBAEA1D}"/>
                </a:ext>
              </a:extLst>
            </p:cNvPr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lIns="137138" tIns="137138" rIns="137138" bIns="137138" anchor="ctr"/>
            <a:lstStyle/>
            <a:p>
              <a:pPr>
                <a:buClr>
                  <a:srgbClr val="000000"/>
                </a:buClr>
                <a:defRPr/>
              </a:pPr>
              <a:endParaRPr sz="2100" kern="0">
                <a:solidFill>
                  <a:srgbClr val="434343">
                    <a:lumMod val="50000"/>
                  </a:srgbClr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595;p35">
            <a:extLst>
              <a:ext uri="{FF2B5EF4-FFF2-40B4-BE49-F238E27FC236}">
                <a16:creationId xmlns:a16="http://schemas.microsoft.com/office/drawing/2014/main" id="{33809349-26DB-4A02-9C23-F3A81534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687" y="719138"/>
            <a:ext cx="693466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38" tIns="137138" rIns="137138" bIns="1371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600"/>
              <a:buFont typeface="Fira Sans Condensed Medium" panose="020B0603050000020004" pitchFamily="34" charset="0"/>
              <a:buNone/>
            </a:pPr>
            <a:r>
              <a:rPr lang="en-US" altLang="en-US" sz="4800" b="1" i="1">
                <a:solidFill>
                  <a:srgbClr val="FF0000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rPr>
              <a:t>YÊU CẦU CẦN ĐẠT</a:t>
            </a:r>
          </a:p>
        </p:txBody>
      </p:sp>
      <p:pic>
        <p:nvPicPr>
          <p:cNvPr id="35" name="Picture 4" descr="Drawing Draw Sticker for iOS &amp;amp; Android | GIPHY">
            <a:extLst>
              <a:ext uri="{FF2B5EF4-FFF2-40B4-BE49-F238E27FC236}">
                <a16:creationId xmlns:a16="http://schemas.microsoft.com/office/drawing/2014/main" id="{14A5C7B8-ACD0-4AF5-8824-8D27FC8987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2146743" y="2232285"/>
            <a:ext cx="1568091" cy="20740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4" descr="Drawing Draw Sticker for iOS &amp;amp; Android | GIPHY">
            <a:extLst>
              <a:ext uri="{FF2B5EF4-FFF2-40B4-BE49-F238E27FC236}">
                <a16:creationId xmlns:a16="http://schemas.microsoft.com/office/drawing/2014/main" id="{D03ACD5F-0103-4A5F-9E2B-FBD151B1D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2430111" y="4775492"/>
            <a:ext cx="1566378" cy="20764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Google Shape;151;p19">
            <a:extLst>
              <a:ext uri="{FF2B5EF4-FFF2-40B4-BE49-F238E27FC236}">
                <a16:creationId xmlns:a16="http://schemas.microsoft.com/office/drawing/2014/main" id="{C79B00F6-1157-45C0-95FE-6C59530CEDC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123425" tIns="61695" rIns="123425" bIns="61695" anchor="ctr"/>
          <a:lstStyle/>
          <a:p>
            <a:pPr algn="ctr">
              <a:defRPr/>
            </a:pPr>
            <a:endParaRPr sz="243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roup 221">
            <a:extLst>
              <a:ext uri="{FF2B5EF4-FFF2-40B4-BE49-F238E27FC236}">
                <a16:creationId xmlns:a16="http://schemas.microsoft.com/office/drawing/2014/main" id="{5E07EFF7-A29D-46F3-B862-45E1AB6078AE}"/>
              </a:ext>
            </a:extLst>
          </p:cNvPr>
          <p:cNvGrpSpPr>
            <a:grpSpLocks/>
          </p:cNvGrpSpPr>
          <p:nvPr/>
        </p:nvGrpSpPr>
        <p:grpSpPr bwMode="auto">
          <a:xfrm>
            <a:off x="3731119" y="7787332"/>
            <a:ext cx="11376362" cy="1850232"/>
            <a:chOff x="1440" y="1680"/>
            <a:chExt cx="3556" cy="432"/>
          </a:xfrm>
        </p:grpSpPr>
        <p:sp>
          <p:nvSpPr>
            <p:cNvPr id="40" name="AutoShape 66">
              <a:extLst>
                <a:ext uri="{FF2B5EF4-FFF2-40B4-BE49-F238E27FC236}">
                  <a16:creationId xmlns:a16="http://schemas.microsoft.com/office/drawing/2014/main" id="{C42ED64C-00AA-4773-9CF0-6C644B760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67">
              <a:extLst>
                <a:ext uri="{FF2B5EF4-FFF2-40B4-BE49-F238E27FC236}">
                  <a16:creationId xmlns:a16="http://schemas.microsoft.com/office/drawing/2014/main" id="{5723FF34-02E0-4F84-B575-47219488B5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68">
              <a:extLst>
                <a:ext uri="{FF2B5EF4-FFF2-40B4-BE49-F238E27FC236}">
                  <a16:creationId xmlns:a16="http://schemas.microsoft.com/office/drawing/2014/main" id="{9F6F5453-6945-45C2-BD88-419E649F87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69">
              <a:extLst>
                <a:ext uri="{FF2B5EF4-FFF2-40B4-BE49-F238E27FC236}">
                  <a16:creationId xmlns:a16="http://schemas.microsoft.com/office/drawing/2014/main" id="{5BAEBE21-6553-40A1-BEEE-58BCC38F7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70">
              <a:extLst>
                <a:ext uri="{FF2B5EF4-FFF2-40B4-BE49-F238E27FC236}">
                  <a16:creationId xmlns:a16="http://schemas.microsoft.com/office/drawing/2014/main" id="{358E11D2-F76C-4274-9405-7950AF51E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3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to add Title</a:t>
              </a:r>
            </a:p>
          </p:txBody>
        </p:sp>
        <p:sp>
          <p:nvSpPr>
            <p:cNvPr id="45" name="Text Box 71">
              <a:extLst>
                <a:ext uri="{FF2B5EF4-FFF2-40B4-BE49-F238E27FC236}">
                  <a16:creationId xmlns:a16="http://schemas.microsoft.com/office/drawing/2014/main" id="{CECCBAD3-572A-427B-92F1-9B65D3673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" y="1698"/>
              <a:ext cx="13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vi-VN" altLang="vi-VN" sz="36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6" name="AutoShape 103">
              <a:extLst>
                <a:ext uri="{FF2B5EF4-FFF2-40B4-BE49-F238E27FC236}">
                  <a16:creationId xmlns:a16="http://schemas.microsoft.com/office/drawing/2014/main" id="{0C3FEFE2-7D6B-468C-8A20-EC15DA9C5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09"/>
              <a:ext cx="334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104">
              <a:extLst>
                <a:ext uri="{FF2B5EF4-FFF2-40B4-BE49-F238E27FC236}">
                  <a16:creationId xmlns:a16="http://schemas.microsoft.com/office/drawing/2014/main" id="{300DBCB7-7853-4435-BFBE-F93A1D77DF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A0110DF-7550-4185-A3CD-46E79E5D0DF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defTabSz="685784">
                <a:defRPr/>
              </a:pPr>
              <a:endParaRPr lang="en-US" sz="3600" b="1">
                <a:solidFill>
                  <a:prstClr val="black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107">
              <a:extLst>
                <a:ext uri="{FF2B5EF4-FFF2-40B4-BE49-F238E27FC236}">
                  <a16:creationId xmlns:a16="http://schemas.microsoft.com/office/drawing/2014/main" id="{699AECED-ECB3-4157-8BCF-3B564BB38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" y="1733"/>
              <a:ext cx="301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alt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216" descr="Picture1">
              <a:extLst>
                <a:ext uri="{FF2B5EF4-FFF2-40B4-BE49-F238E27FC236}">
                  <a16:creationId xmlns:a16="http://schemas.microsoft.com/office/drawing/2014/main" id="{5D97BB24-C710-4B40-AA54-E0D32BE48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108">
              <a:extLst>
                <a:ext uri="{FF2B5EF4-FFF2-40B4-BE49-F238E27FC236}">
                  <a16:creationId xmlns:a16="http://schemas.microsoft.com/office/drawing/2014/main" id="{1466582D-8F76-4E24-AF6D-402686F67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747"/>
              <a:ext cx="19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66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altLang="vi-VN" sz="6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2" name="Picture 4" descr="Drawing Draw Sticker for iOS &amp;amp; Android | GIPHY">
            <a:extLst>
              <a:ext uri="{FF2B5EF4-FFF2-40B4-BE49-F238E27FC236}">
                <a16:creationId xmlns:a16="http://schemas.microsoft.com/office/drawing/2014/main" id="{3B5CB955-BEFA-47A8-8FB1-27E44548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9036" flipV="1">
            <a:off x="2323259" y="7127495"/>
            <a:ext cx="1566378" cy="20764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1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>
            <a:extLst>
              <a:ext uri="{FF2B5EF4-FFF2-40B4-BE49-F238E27FC236}">
                <a16:creationId xmlns:a16="http://schemas.microsoft.com/office/drawing/2014/main" id="{D237D704-9B88-4C6A-9AD0-42F1CB9F2025}"/>
              </a:ext>
            </a:extLst>
          </p:cNvPr>
          <p:cNvGrpSpPr>
            <a:grpSpLocks/>
          </p:cNvGrpSpPr>
          <p:nvPr/>
        </p:nvGrpSpPr>
        <p:grpSpPr bwMode="auto">
          <a:xfrm>
            <a:off x="4452938" y="3476625"/>
            <a:ext cx="9382125" cy="2441044"/>
            <a:chOff x="848154" y="1051846"/>
            <a:chExt cx="2540941" cy="1625241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34BD0AD1-636A-4768-B785-BD40B2AAFB25}"/>
                </a:ext>
              </a:extLst>
            </p:cNvPr>
            <p:cNvSpPr/>
            <p:nvPr/>
          </p:nvSpPr>
          <p:spPr>
            <a:xfrm>
              <a:off x="848154" y="1051846"/>
              <a:ext cx="2460972" cy="1536283"/>
            </a:xfrm>
            <a:prstGeom prst="rect">
              <a:avLst/>
            </a:prstGeom>
            <a:solidFill>
              <a:srgbClr val="EE9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latin typeface="zihun35hao-jindianyahei" panose="00000500000000000000" pitchFamily="2" charset="-122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1EC47352-9CD4-401F-B543-179CC9593CE3}"/>
                </a:ext>
              </a:extLst>
            </p:cNvPr>
            <p:cNvSpPr txBox="1"/>
            <p:nvPr/>
          </p:nvSpPr>
          <p:spPr>
            <a:xfrm>
              <a:off x="1082256" y="1177096"/>
              <a:ext cx="2306839" cy="1499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lang="en-US" altLang="zh-CN" sz="10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 4 hàng" panose="020B0603050302020204" pitchFamily="34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Khám</a:t>
              </a:r>
              <a:r>
                <a:rPr lang="en-US" altLang="zh-CN" sz="10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 4 hàng" panose="020B0603050302020204" pitchFamily="34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 </a:t>
              </a:r>
              <a:r>
                <a:rPr lang="en-US" altLang="zh-CN" sz="10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HP001 4 hàng" panose="020B0603050302020204" pitchFamily="34" charset="0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phá</a:t>
              </a:r>
              <a:endParaRPr lang="zh-CN" altLang="en-US" sz="10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P001 4 hàng" panose="020B0603050302020204" pitchFamily="34" charset="0"/>
                <a:ea typeface="zihun35hao-jindianyahei" panose="00000500000000000000" pitchFamily="2" charset="-122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B53E0A-0553-4E09-A653-3F1AE41D4074}"/>
              </a:ext>
            </a:extLst>
          </p:cNvPr>
          <p:cNvSpPr/>
          <p:nvPr/>
        </p:nvSpPr>
        <p:spPr>
          <a:xfrm>
            <a:off x="283370" y="302420"/>
            <a:ext cx="17790318" cy="9701213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ownloads\af09cba6b09e44cbb9d5e9bd18af75c1.png">
            <a:extLst>
              <a:ext uri="{FF2B5EF4-FFF2-40B4-BE49-F238E27FC236}">
                <a16:creationId xmlns:a16="http://schemas.microsoft.com/office/drawing/2014/main" id="{15B4B132-B897-4D5E-B70B-52A75BD1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95" y="-2436020"/>
            <a:ext cx="14320838" cy="1432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01720DC-724C-4281-9925-11A207AD8C0E}"/>
              </a:ext>
            </a:extLst>
          </p:cNvPr>
          <p:cNvSpPr txBox="1"/>
          <p:nvPr/>
        </p:nvSpPr>
        <p:spPr>
          <a:xfrm>
            <a:off x="3018482" y="4457108"/>
            <a:ext cx="1104966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9000" b="1" dirty="0" err="1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lumMod val="50000"/>
                      <a:lumOff val="50000"/>
                      <a:alpha val="50000"/>
                    </a:prstClr>
                  </a:innerShdw>
                </a:effectLst>
                <a:latin typeface="HP001 4 hàng" panose="020B0603050302020204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90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lumMod val="50000"/>
                      <a:lumOff val="50000"/>
                      <a:alpha val="50000"/>
                    </a:prstClr>
                  </a:innerShdw>
                </a:effectLst>
                <a:latin typeface="HP001 4 hàng" panose="020B060305030202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9000" b="1" dirty="0" err="1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lumMod val="50000"/>
                      <a:lumOff val="50000"/>
                      <a:alpha val="50000"/>
                    </a:prstClr>
                  </a:innerShdw>
                </a:effectLst>
                <a:latin typeface="HP001 4 hàng" panose="020B0603050302020204" pitchFamily="34" charset="0"/>
                <a:cs typeface="Times New Roman" panose="02020603050405020304" pitchFamily="18" charset="0"/>
                <a:sym typeface="+mn-lt"/>
              </a:rPr>
              <a:t>đọc</a:t>
            </a:r>
            <a:endParaRPr lang="zh-CN" altLang="en-US" sz="9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lumMod val="50000"/>
                    <a:lumOff val="50000"/>
                    <a:alpha val="50000"/>
                  </a:prstClr>
                </a:innerShdw>
              </a:effectLst>
              <a:latin typeface="HP001 4 hàng" panose="020B060305030202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advTm="200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5">
            <a:extLst>
              <a:ext uri="{FF2B5EF4-FFF2-40B4-BE49-F238E27FC236}">
                <a16:creationId xmlns:a16="http://schemas.microsoft.com/office/drawing/2014/main" id="{D1FA86BF-EF47-4D73-A840-279099782C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3038" y="804863"/>
            <a:ext cx="11884820" cy="690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hạt thóc giống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BDBA98-5F25-4A2F-95D5-52E9BDFAFEE3}"/>
              </a:ext>
            </a:extLst>
          </p:cNvPr>
          <p:cNvSpPr/>
          <p:nvPr/>
        </p:nvSpPr>
        <p:spPr>
          <a:xfrm>
            <a:off x="447675" y="311945"/>
            <a:ext cx="17392650" cy="9663113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>
              <a:solidFill>
                <a:prstClr val="whit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00EFF7-B091-41BB-8DAF-D3AC0773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33488"/>
            <a:ext cx="18059400" cy="874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dirty="0">
                <a:solidFill>
                  <a:srgbClr val="000066"/>
                </a:solidFill>
              </a:rPr>
              <a:t>            </a:t>
            </a:r>
            <a:r>
              <a:rPr lang="en-US" altLang="en-US" sz="4000" dirty="0" err="1">
                <a:solidFill>
                  <a:srgbClr val="0000FF"/>
                </a:solidFill>
              </a:rPr>
              <a:t>Ngày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còn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đã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thấy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họ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nước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biển</a:t>
            </a:r>
            <a:r>
              <a:rPr lang="en-US" altLang="en-US" sz="4000" dirty="0">
                <a:solidFill>
                  <a:srgbClr val="0000FF"/>
                </a:solidFill>
              </a:rPr>
              <a:t>. Chao </a:t>
            </a:r>
            <a:r>
              <a:rPr lang="en-US" altLang="en-US" sz="4000" dirty="0" err="1">
                <a:solidFill>
                  <a:srgbClr val="0000FF"/>
                </a:solidFill>
              </a:rPr>
              <a:t>ôi</a:t>
            </a:r>
            <a:r>
              <a:rPr lang="en-US" altLang="en-US" sz="4000" dirty="0">
                <a:solidFill>
                  <a:srgbClr val="0000FF"/>
                </a:solidFill>
              </a:rPr>
              <a:t> !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mới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đẹp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sao</a:t>
            </a:r>
            <a:r>
              <a:rPr lang="en-US" altLang="en-US" sz="4000" dirty="0">
                <a:solidFill>
                  <a:srgbClr val="0000FF"/>
                </a:solidFill>
              </a:rPr>
              <a:t> ! </a:t>
            </a:r>
            <a:r>
              <a:rPr lang="en-US" altLang="en-US" sz="4000" dirty="0" err="1">
                <a:solidFill>
                  <a:srgbClr val="0000FF"/>
                </a:solidFill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ôm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sát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chân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Thân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bằng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vải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cứng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dáng</a:t>
            </a:r>
            <a:r>
              <a:rPr lang="en-US" altLang="en-US" sz="4000" dirty="0">
                <a:solidFill>
                  <a:srgbClr val="0000FF"/>
                </a:solidFill>
              </a:rPr>
              <a:t> thon </a:t>
            </a:r>
            <a:r>
              <a:rPr lang="en-US" altLang="en-US" sz="4000" dirty="0" err="1">
                <a:solidFill>
                  <a:srgbClr val="0000FF"/>
                </a:solidFill>
              </a:rPr>
              <a:t>thả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vải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như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da </a:t>
            </a:r>
            <a:r>
              <a:rPr lang="en-US" altLang="en-US" sz="4000" dirty="0" err="1">
                <a:solidFill>
                  <a:srgbClr val="0000FF"/>
                </a:solidFill>
              </a:rPr>
              <a:t>trời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những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thu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Phần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thân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gần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sát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hai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hàng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khuy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dập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luồn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sợi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dây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trắng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nhỏ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ngang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tưởng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tượng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nếu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nó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chắc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bước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sẽ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nhẹ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hơn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sẽ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chạy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trên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những</a:t>
            </a:r>
            <a:r>
              <a:rPr lang="en-US" altLang="en-US" sz="4000" dirty="0">
                <a:solidFill>
                  <a:srgbClr val="0000FF"/>
                </a:solidFill>
              </a:rPr>
              <a:t> con </a:t>
            </a:r>
            <a:r>
              <a:rPr lang="en-US" altLang="en-US" sz="4000" dirty="0" err="1">
                <a:solidFill>
                  <a:srgbClr val="0000FF"/>
                </a:solidFill>
              </a:rPr>
              <a:t>đường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đất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mịn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trước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thèm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muốn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bạn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…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            Sau </a:t>
            </a:r>
            <a:r>
              <a:rPr lang="en-US" altLang="en-US" sz="4000" dirty="0" err="1">
                <a:solidFill>
                  <a:srgbClr val="0000FF"/>
                </a:solidFill>
              </a:rPr>
              <a:t>này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công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Đội</a:t>
            </a:r>
            <a:r>
              <a:rPr lang="en-US" altLang="en-US" sz="4000" dirty="0">
                <a:solidFill>
                  <a:srgbClr val="0000FF"/>
                </a:solidFill>
              </a:rPr>
              <a:t> ở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phường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phải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lang thang, </a:t>
            </a:r>
            <a:r>
              <a:rPr lang="en-US" altLang="en-US" sz="4000" dirty="0" err="1">
                <a:solidFill>
                  <a:srgbClr val="0000FF"/>
                </a:solidFill>
              </a:rPr>
              <a:t>đi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học.Tôi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đã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trên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khắp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đường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phố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gặp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ngẩn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ngơ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dạo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chơi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Hoá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trẻ</a:t>
            </a:r>
            <a:r>
              <a:rPr lang="en-US" altLang="en-US" sz="4000" dirty="0">
                <a:solidFill>
                  <a:srgbClr val="0000FF"/>
                </a:solidFill>
              </a:rPr>
              <a:t> con </a:t>
            </a:r>
            <a:r>
              <a:rPr lang="en-US" altLang="en-US" sz="4000" dirty="0" err="1">
                <a:solidFill>
                  <a:srgbClr val="0000FF"/>
                </a:solidFill>
              </a:rPr>
              <a:t>thời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cũng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quyết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đinh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chọn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để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thưởng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buổi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đầu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đến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Hôm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tay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run </a:t>
            </a:r>
            <a:r>
              <a:rPr lang="en-US" altLang="en-US" sz="4000" dirty="0" err="1">
                <a:solidFill>
                  <a:srgbClr val="0000FF"/>
                </a:solidFill>
              </a:rPr>
              <a:t>run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mấp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máy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xuống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bàn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chân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mình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ngọ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nguậy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dưới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đất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Lúc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khỏi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hai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chiếc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đeo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nhảy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                                                                       </a:t>
            </a:r>
            <a:r>
              <a:rPr lang="en-US" altLang="en-US" sz="4000" i="1" dirty="0">
                <a:solidFill>
                  <a:srgbClr val="0000FF"/>
                </a:solidFill>
              </a:rPr>
              <a:t> 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E7CD9C9-5004-4899-B54D-85EB7905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6694"/>
            <a:ext cx="1188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5">
            <a:extLst>
              <a:ext uri="{FF2B5EF4-FFF2-40B4-BE49-F238E27FC236}">
                <a16:creationId xmlns:a16="http://schemas.microsoft.com/office/drawing/2014/main" id="{D1FA86BF-EF47-4D73-A840-279099782C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3038" y="804863"/>
            <a:ext cx="11884820" cy="690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hạt thóc giống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BDBA98-5F25-4A2F-95D5-52E9BDFAFEE3}"/>
              </a:ext>
            </a:extLst>
          </p:cNvPr>
          <p:cNvSpPr/>
          <p:nvPr/>
        </p:nvSpPr>
        <p:spPr>
          <a:xfrm>
            <a:off x="382297" y="305829"/>
            <a:ext cx="17392650" cy="9663113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 dirty="0">
              <a:solidFill>
                <a:prstClr val="white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00EFF7-B091-41BB-8DAF-D3AC0773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5143500"/>
            <a:ext cx="18059400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		Sau </a:t>
            </a:r>
            <a:r>
              <a:rPr lang="en-US" altLang="en-US" sz="4000" dirty="0" err="1">
                <a:solidFill>
                  <a:srgbClr val="0000FF"/>
                </a:solidFill>
              </a:rPr>
              <a:t>này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công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Đội</a:t>
            </a:r>
            <a:r>
              <a:rPr lang="en-US" altLang="en-US" sz="4000" dirty="0">
                <a:solidFill>
                  <a:srgbClr val="0000FF"/>
                </a:solidFill>
              </a:rPr>
              <a:t> ở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phường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phải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động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lang thang, </a:t>
            </a:r>
            <a:r>
              <a:rPr lang="en-US" altLang="en-US" sz="4000" dirty="0" err="1">
                <a:solidFill>
                  <a:srgbClr val="0000FF"/>
                </a:solidFill>
              </a:rPr>
              <a:t>đi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học.Tôi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đã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trên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khắp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đường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phố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gặp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ngẩn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ngơ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dạo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chơi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Hoá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trẻ</a:t>
            </a:r>
            <a:r>
              <a:rPr lang="en-US" altLang="en-US" sz="4000" dirty="0">
                <a:solidFill>
                  <a:srgbClr val="0000FF"/>
                </a:solidFill>
              </a:rPr>
              <a:t> con </a:t>
            </a:r>
            <a:r>
              <a:rPr lang="en-US" altLang="en-US" sz="4000" dirty="0" err="1">
                <a:solidFill>
                  <a:srgbClr val="0000FF"/>
                </a:solidFill>
              </a:rPr>
              <a:t>thời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cũng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quyết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đinh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chọn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để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thưởng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buổi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đầu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đến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Hôm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nhận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tay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run </a:t>
            </a:r>
            <a:r>
              <a:rPr lang="en-US" altLang="en-US" sz="4000" dirty="0" err="1">
                <a:solidFill>
                  <a:srgbClr val="0000FF"/>
                </a:solidFill>
              </a:rPr>
              <a:t>run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cậu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mấp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máy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mắt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hết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xuống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bàn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chân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mình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ngọ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nguậy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dưới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đất</a:t>
            </a:r>
            <a:r>
              <a:rPr lang="en-US" altLang="en-US" sz="4000" dirty="0">
                <a:solidFill>
                  <a:srgbClr val="0000FF"/>
                </a:solidFill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</a:rPr>
              <a:t>Lúc</a:t>
            </a:r>
            <a:r>
              <a:rPr lang="en-US" altLang="en-US" sz="4000" dirty="0">
                <a:solidFill>
                  <a:srgbClr val="0000FF"/>
                </a:solidFill>
              </a:rPr>
              <a:t> ra </a:t>
            </a:r>
            <a:r>
              <a:rPr lang="en-US" altLang="en-US" sz="4000" dirty="0" err="1">
                <a:solidFill>
                  <a:srgbClr val="0000FF"/>
                </a:solidFill>
              </a:rPr>
              <a:t>khỏi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lớp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Lái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cột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hai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chiếc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nhau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đeo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</a:rPr>
              <a:t>nhảy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</a:rPr>
              <a:t>tưng</a:t>
            </a:r>
            <a:r>
              <a:rPr lang="en-US" altLang="en-US" sz="4000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0000FF"/>
                </a:solidFill>
              </a:rPr>
              <a:t>                                                                       </a:t>
            </a:r>
            <a:r>
              <a:rPr lang="en-US" altLang="en-US" sz="4000" i="1" dirty="0">
                <a:solidFill>
                  <a:srgbClr val="0000FF"/>
                </a:solidFill>
              </a:rPr>
              <a:t> 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E7CD9C9-5004-4899-B54D-85EB7905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6694"/>
            <a:ext cx="1188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6EE7E0-0BB2-4EE3-B904-A83BAEC72DD0}"/>
              </a:ext>
            </a:extLst>
          </p:cNvPr>
          <p:cNvSpPr txBox="1"/>
          <p:nvPr/>
        </p:nvSpPr>
        <p:spPr>
          <a:xfrm>
            <a:off x="513053" y="1139867"/>
            <a:ext cx="175298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0066"/>
                </a:solidFill>
              </a:rPr>
              <a:t> 	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Chao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ôm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cứng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dáng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thon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thả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khuy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dập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luồn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sợi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dây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vắt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tưởng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nhẹ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mịn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thèm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9410F40-F211-41E8-B012-4CF767AC14D0}"/>
              </a:ext>
            </a:extLst>
          </p:cNvPr>
          <p:cNvSpPr/>
          <p:nvPr/>
        </p:nvSpPr>
        <p:spPr>
          <a:xfrm>
            <a:off x="447675" y="311945"/>
            <a:ext cx="17392650" cy="9663113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2CEC3A3-FD57-406D-B03F-069F4C5CA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019" y="295276"/>
            <a:ext cx="18288002" cy="1085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5400" b="1" u="sng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en-US" sz="5400" b="1" u="sng" dirty="0">
                <a:solidFill>
                  <a:schemeClr val="accent1">
                    <a:lumMod val="50000"/>
                  </a:schemeClr>
                </a:solidFill>
                <a:latin typeface="+mj-lt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en-US" sz="5400" b="1" u="sng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HP001 5Ha"/>
                <a:cs typeface="Times New Roman" panose="02020603050405020304" pitchFamily="18" charset="0"/>
              </a:rPr>
              <a:t>đọc</a:t>
            </a:r>
            <a:endParaRPr lang="en-US" altLang="en-US" sz="5400" b="1" u="sng" dirty="0">
              <a:solidFill>
                <a:schemeClr val="accent1">
                  <a:lumMod val="50000"/>
                </a:schemeClr>
              </a:solidFill>
              <a:latin typeface="+mj-lt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3B51B45B-138D-4A76-9A7C-9A2BCD74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832" y="1969295"/>
            <a:ext cx="1962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Câu: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E560671C-3C47-4E94-861F-7CBFFE1EF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028825"/>
            <a:ext cx="1704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60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Từ:</a:t>
            </a:r>
            <a:endParaRPr lang="en-US" altLang="vi-VN" sz="4200" b="1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0869C5-5878-45A8-BDBA-39BBC7A3701C}"/>
              </a:ext>
            </a:extLst>
          </p:cNvPr>
          <p:cNvCxnSpPr>
            <a:cxnSpLocks/>
          </p:cNvCxnSpPr>
          <p:nvPr/>
        </p:nvCxnSpPr>
        <p:spPr>
          <a:xfrm>
            <a:off x="7043738" y="2145507"/>
            <a:ext cx="0" cy="7389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9">
            <a:extLst>
              <a:ext uri="{FF2B5EF4-FFF2-40B4-BE49-F238E27FC236}">
                <a16:creationId xmlns:a16="http://schemas.microsoft.com/office/drawing/2014/main" id="{57E5E799-827E-4E99-AE73-A04AC8D2B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7" y="3076803"/>
            <a:ext cx="47847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ngẩn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nguậy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7675E15-C638-4750-940F-AFACBFBD0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6316" y="3119432"/>
            <a:ext cx="975359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CF263386-B4D4-4ECC-8099-E12BCFFF17F9}"/>
              </a:ext>
            </a:extLst>
          </p:cNvPr>
          <p:cNvCxnSpPr/>
          <p:nvPr/>
        </p:nvCxnSpPr>
        <p:spPr>
          <a:xfrm flipH="1">
            <a:off x="16970375" y="3190189"/>
            <a:ext cx="304800" cy="6524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1F9D3A44-B171-4319-8D5F-A546449FE22A}"/>
              </a:ext>
            </a:extLst>
          </p:cNvPr>
          <p:cNvCxnSpPr/>
          <p:nvPr/>
        </p:nvCxnSpPr>
        <p:spPr>
          <a:xfrm flipH="1">
            <a:off x="12307832" y="3842657"/>
            <a:ext cx="304800" cy="6524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5ADC14DC-8F1B-4140-90D0-ABD27149E4EE}"/>
              </a:ext>
            </a:extLst>
          </p:cNvPr>
          <p:cNvCxnSpPr/>
          <p:nvPr/>
        </p:nvCxnSpPr>
        <p:spPr>
          <a:xfrm flipH="1">
            <a:off x="9982200" y="5187548"/>
            <a:ext cx="304800" cy="6524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2442</Words>
  <Application>Microsoft Office PowerPoint</Application>
  <PresentationFormat>Tùy chỉnh</PresentationFormat>
  <Paragraphs>115</Paragraphs>
  <Slides>24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3" baseType="lpstr">
      <vt:lpstr>zihun35hao-jindianyahei</vt:lpstr>
      <vt:lpstr>HP001 4 hàng</vt:lpstr>
      <vt:lpstr>Times New Roman</vt:lpstr>
      <vt:lpstr>.VnTime</vt:lpstr>
      <vt:lpstr>Calibri</vt:lpstr>
      <vt:lpstr>Dancing Script Bold</vt:lpstr>
      <vt:lpstr>Fira Sans Condensed Medium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Cảnh giác trước người lạ</dc:title>
  <dc:creator>Thu Thanh Au</dc:creator>
  <cp:lastModifiedBy>Thanh Thư Âu</cp:lastModifiedBy>
  <cp:revision>8</cp:revision>
  <dcterms:created xsi:type="dcterms:W3CDTF">2006-08-16T00:00:00Z</dcterms:created>
  <dcterms:modified xsi:type="dcterms:W3CDTF">2021-10-24T15:25:38Z</dcterms:modified>
  <dc:identifier>DAErv6tFl6I</dc:identifier>
</cp:coreProperties>
</file>