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53"/>
  </p:notesMasterIdLst>
  <p:handoutMasterIdLst>
    <p:handoutMasterId r:id="rId54"/>
  </p:handoutMasterIdLst>
  <p:sldIdLst>
    <p:sldId id="365" r:id="rId6"/>
    <p:sldId id="558" r:id="rId7"/>
    <p:sldId id="387" r:id="rId8"/>
    <p:sldId id="440" r:id="rId9"/>
    <p:sldId id="418" r:id="rId10"/>
    <p:sldId id="560" r:id="rId11"/>
    <p:sldId id="552" r:id="rId12"/>
    <p:sldId id="546" r:id="rId13"/>
    <p:sldId id="547" r:id="rId14"/>
    <p:sldId id="542" r:id="rId15"/>
    <p:sldId id="414" r:id="rId16"/>
    <p:sldId id="545" r:id="rId17"/>
    <p:sldId id="549" r:id="rId18"/>
    <p:sldId id="548" r:id="rId19"/>
    <p:sldId id="529" r:id="rId20"/>
    <p:sldId id="530" r:id="rId21"/>
    <p:sldId id="536" r:id="rId22"/>
    <p:sldId id="550" r:id="rId23"/>
    <p:sldId id="513" r:id="rId24"/>
    <p:sldId id="503" r:id="rId25"/>
    <p:sldId id="551" r:id="rId26"/>
    <p:sldId id="422" r:id="rId27"/>
    <p:sldId id="298" r:id="rId28"/>
    <p:sldId id="432" r:id="rId29"/>
    <p:sldId id="371" r:id="rId30"/>
    <p:sldId id="434" r:id="rId31"/>
    <p:sldId id="424" r:id="rId32"/>
    <p:sldId id="309" r:id="rId33"/>
    <p:sldId id="515" r:id="rId34"/>
    <p:sldId id="429" r:id="rId35"/>
    <p:sldId id="314" r:id="rId36"/>
    <p:sldId id="506" r:id="rId37"/>
    <p:sldId id="508" r:id="rId38"/>
    <p:sldId id="509" r:id="rId39"/>
    <p:sldId id="561" r:id="rId40"/>
    <p:sldId id="556" r:id="rId41"/>
    <p:sldId id="562" r:id="rId42"/>
    <p:sldId id="563" r:id="rId43"/>
    <p:sldId id="564" r:id="rId44"/>
    <p:sldId id="553" r:id="rId45"/>
    <p:sldId id="565" r:id="rId46"/>
    <p:sldId id="555" r:id="rId47"/>
    <p:sldId id="566" r:id="rId48"/>
    <p:sldId id="554" r:id="rId49"/>
    <p:sldId id="511" r:id="rId50"/>
    <p:sldId id="559" r:id="rId51"/>
    <p:sldId id="557" r:id="rId52"/>
  </p:sldIdLst>
  <p:sldSz cx="5759450" cy="3240088"/>
  <p:notesSz cx="6858000" cy="9144000"/>
  <p:defaultTextStyle>
    <a:defPPr>
      <a:defRPr lang="en-US"/>
    </a:defPPr>
    <a:lvl1pPr marL="0" lvl="0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056" lvl="1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111" lvl="2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168" lvl="3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220" lvl="4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275" lvl="5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2330" lvl="6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199386" lvl="7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6442" lvl="8" indent="0" algn="l" defTabSz="457056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ASUS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FFFF"/>
    <a:srgbClr val="FF0066"/>
    <a:srgbClr val="CC0099"/>
    <a:srgbClr val="008000"/>
    <a:srgbClr val="FF99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4"/>
    <p:restoredTop sz="95096" autoAdjust="0"/>
  </p:normalViewPr>
  <p:slideViewPr>
    <p:cSldViewPr showGuides="1">
      <p:cViewPr>
        <p:scale>
          <a:sx n="142" d="100"/>
          <a:sy n="142" d="100"/>
        </p:scale>
        <p:origin x="-1464" y="-450"/>
      </p:cViewPr>
      <p:guideLst>
        <p:guide orient="horz" pos="1021"/>
        <p:guide pos="1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B4069B-3B94-45D0-AF55-9321061FAF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425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7BEA2-5B89-4FF4-A182-71E57F676D8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‹#›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889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30" algn="l" defTabSz="914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86" algn="l" defTabSz="914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42" algn="l" defTabSz="9141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ahoma" panose="020B0604030504040204" pitchFamily="34" charset="0"/>
              </a:rPr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31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45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27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12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15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16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28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29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2" y="530270"/>
            <a:ext cx="431958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2" y="1701796"/>
            <a:ext cx="431958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5831" indent="0" algn="ctr">
              <a:buNone/>
              <a:defRPr sz="1000"/>
            </a:lvl2pPr>
            <a:lvl3pPr marL="431662" indent="0" algn="ctr">
              <a:buNone/>
              <a:defRPr sz="800"/>
            </a:lvl3pPr>
            <a:lvl4pPr marL="647496" indent="0" algn="ctr">
              <a:buNone/>
              <a:defRPr sz="700"/>
            </a:lvl4pPr>
            <a:lvl5pPr marL="863961" indent="0" algn="ctr">
              <a:buNone/>
              <a:defRPr sz="700"/>
            </a:lvl5pPr>
            <a:lvl6pPr marL="1079793" indent="0" algn="ctr">
              <a:buNone/>
              <a:defRPr sz="700"/>
            </a:lvl6pPr>
            <a:lvl7pPr marL="1295626" indent="0" algn="ctr">
              <a:buNone/>
              <a:defRPr sz="700"/>
            </a:lvl7pPr>
            <a:lvl8pPr marL="1511455" indent="0" algn="ctr">
              <a:buNone/>
              <a:defRPr sz="700"/>
            </a:lvl8pPr>
            <a:lvl9pPr marL="1727289" indent="0" algn="ctr">
              <a:buNone/>
              <a:defRPr sz="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9" y="172506"/>
            <a:ext cx="1241881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8" y="172506"/>
            <a:ext cx="3653651" cy="274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7974" y="129761"/>
            <a:ext cx="5183505" cy="276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3003550"/>
            <a:ext cx="1296988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5" y="1006534"/>
            <a:ext cx="4895533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0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3" y="2082057"/>
            <a:ext cx="4895533" cy="643517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3" y="1373294"/>
            <a:ext cx="4895533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04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0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1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2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2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63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4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47" indent="0">
              <a:buNone/>
              <a:defRPr sz="1100" b="1"/>
            </a:lvl2pPr>
            <a:lvl3pPr marL="514097" indent="0">
              <a:buNone/>
              <a:defRPr sz="1000" b="1"/>
            </a:lvl3pPr>
            <a:lvl4pPr marL="771142" indent="0">
              <a:buNone/>
              <a:defRPr sz="900" b="1"/>
            </a:lvl4pPr>
            <a:lvl5pPr marL="1028193" indent="0">
              <a:buNone/>
              <a:defRPr sz="900" b="1"/>
            </a:lvl5pPr>
            <a:lvl6pPr marL="1285238" indent="0">
              <a:buNone/>
              <a:defRPr sz="900" b="1"/>
            </a:lvl6pPr>
            <a:lvl7pPr marL="1542290" indent="0">
              <a:buNone/>
              <a:defRPr sz="900" b="1"/>
            </a:lvl7pPr>
            <a:lvl8pPr marL="1799335" indent="0">
              <a:buNone/>
              <a:defRPr sz="900" b="1"/>
            </a:lvl8pPr>
            <a:lvl9pPr marL="205638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7" y="725270"/>
            <a:ext cx="2545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47" indent="0">
              <a:buNone/>
              <a:defRPr sz="1100" b="1"/>
            </a:lvl2pPr>
            <a:lvl3pPr marL="514097" indent="0">
              <a:buNone/>
              <a:defRPr sz="1000" b="1"/>
            </a:lvl3pPr>
            <a:lvl4pPr marL="771142" indent="0">
              <a:buNone/>
              <a:defRPr sz="900" b="1"/>
            </a:lvl4pPr>
            <a:lvl5pPr marL="1028193" indent="0">
              <a:buNone/>
              <a:defRPr sz="900" b="1"/>
            </a:lvl5pPr>
            <a:lvl6pPr marL="1285238" indent="0">
              <a:buNone/>
              <a:defRPr sz="900" b="1"/>
            </a:lvl6pPr>
            <a:lvl7pPr marL="1542290" indent="0">
              <a:buNone/>
              <a:defRPr sz="900" b="1"/>
            </a:lvl7pPr>
            <a:lvl8pPr marL="1799335" indent="0">
              <a:buNone/>
              <a:defRPr sz="900" b="1"/>
            </a:lvl8pPr>
            <a:lvl9pPr marL="205638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7" y="1027528"/>
            <a:ext cx="2545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8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4" y="129003"/>
            <a:ext cx="189481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91" y="129004"/>
            <a:ext cx="321969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4" y="678019"/>
            <a:ext cx="189481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047" indent="0">
              <a:buNone/>
              <a:defRPr sz="700"/>
            </a:lvl2pPr>
            <a:lvl3pPr marL="514097" indent="0">
              <a:buNone/>
              <a:defRPr sz="600"/>
            </a:lvl3pPr>
            <a:lvl4pPr marL="771142" indent="0">
              <a:buNone/>
              <a:defRPr sz="500"/>
            </a:lvl4pPr>
            <a:lvl5pPr marL="1028193" indent="0">
              <a:buNone/>
              <a:defRPr sz="500"/>
            </a:lvl5pPr>
            <a:lvl6pPr marL="1285238" indent="0">
              <a:buNone/>
              <a:defRPr sz="500"/>
            </a:lvl6pPr>
            <a:lvl7pPr marL="1542290" indent="0">
              <a:buNone/>
              <a:defRPr sz="500"/>
            </a:lvl7pPr>
            <a:lvl8pPr marL="1799335" indent="0">
              <a:buNone/>
              <a:defRPr sz="500"/>
            </a:lvl8pPr>
            <a:lvl9pPr marL="205638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58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12"/>
            <a:ext cx="3455670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047" indent="0">
              <a:buNone/>
              <a:defRPr sz="1600"/>
            </a:lvl2pPr>
            <a:lvl3pPr marL="514097" indent="0">
              <a:buNone/>
              <a:defRPr sz="1300"/>
            </a:lvl3pPr>
            <a:lvl4pPr marL="771142" indent="0">
              <a:buNone/>
              <a:defRPr sz="1100"/>
            </a:lvl4pPr>
            <a:lvl5pPr marL="1028193" indent="0">
              <a:buNone/>
              <a:defRPr sz="1100"/>
            </a:lvl5pPr>
            <a:lvl6pPr marL="1285238" indent="0">
              <a:buNone/>
              <a:defRPr sz="1100"/>
            </a:lvl6pPr>
            <a:lvl7pPr marL="1542290" indent="0">
              <a:buNone/>
              <a:defRPr sz="1100"/>
            </a:lvl7pPr>
            <a:lvl8pPr marL="1799335" indent="0">
              <a:buNone/>
              <a:defRPr sz="1100"/>
            </a:lvl8pPr>
            <a:lvl9pPr marL="205638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047" indent="0">
              <a:buNone/>
              <a:defRPr sz="700"/>
            </a:lvl2pPr>
            <a:lvl3pPr marL="514097" indent="0">
              <a:buNone/>
              <a:defRPr sz="600"/>
            </a:lvl3pPr>
            <a:lvl4pPr marL="771142" indent="0">
              <a:buNone/>
              <a:defRPr sz="500"/>
            </a:lvl4pPr>
            <a:lvl5pPr marL="1028193" indent="0">
              <a:buNone/>
              <a:defRPr sz="500"/>
            </a:lvl5pPr>
            <a:lvl6pPr marL="1285238" indent="0">
              <a:buNone/>
              <a:defRPr sz="500"/>
            </a:lvl6pPr>
            <a:lvl7pPr marL="1542290" indent="0">
              <a:buNone/>
              <a:defRPr sz="500"/>
            </a:lvl7pPr>
            <a:lvl8pPr marL="1799335" indent="0">
              <a:buNone/>
              <a:defRPr sz="500"/>
            </a:lvl8pPr>
            <a:lvl9pPr marL="205638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57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84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60"/>
            <a:ext cx="1295876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60"/>
            <a:ext cx="3791638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3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4" y="1006533"/>
            <a:ext cx="4895533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50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2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2" y="2082057"/>
            <a:ext cx="4895533" cy="643517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2" y="1373293"/>
            <a:ext cx="4895533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06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1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2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3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3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64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2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4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7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61" indent="0">
              <a:buNone/>
              <a:defRPr sz="1100" b="1"/>
            </a:lvl2pPr>
            <a:lvl3pPr marL="514124" indent="0">
              <a:buNone/>
              <a:defRPr sz="1000" b="1"/>
            </a:lvl3pPr>
            <a:lvl4pPr marL="771183" indent="0">
              <a:buNone/>
              <a:defRPr sz="900" b="1"/>
            </a:lvl4pPr>
            <a:lvl5pPr marL="1028247" indent="0">
              <a:buNone/>
              <a:defRPr sz="900" b="1"/>
            </a:lvl5pPr>
            <a:lvl6pPr marL="1285306" indent="0">
              <a:buNone/>
              <a:defRPr sz="900" b="1"/>
            </a:lvl6pPr>
            <a:lvl7pPr marL="1542371" indent="0">
              <a:buNone/>
              <a:defRPr sz="900" b="1"/>
            </a:lvl7pPr>
            <a:lvl8pPr marL="1799430" indent="0">
              <a:buNone/>
              <a:defRPr sz="900" b="1"/>
            </a:lvl8pPr>
            <a:lvl9pPr marL="205649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6" y="725270"/>
            <a:ext cx="2545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61" indent="0">
              <a:buNone/>
              <a:defRPr sz="1100" b="1"/>
            </a:lvl2pPr>
            <a:lvl3pPr marL="514124" indent="0">
              <a:buNone/>
              <a:defRPr sz="1000" b="1"/>
            </a:lvl3pPr>
            <a:lvl4pPr marL="771183" indent="0">
              <a:buNone/>
              <a:defRPr sz="900" b="1"/>
            </a:lvl4pPr>
            <a:lvl5pPr marL="1028247" indent="0">
              <a:buNone/>
              <a:defRPr sz="900" b="1"/>
            </a:lvl5pPr>
            <a:lvl6pPr marL="1285306" indent="0">
              <a:buNone/>
              <a:defRPr sz="900" b="1"/>
            </a:lvl6pPr>
            <a:lvl7pPr marL="1542371" indent="0">
              <a:buNone/>
              <a:defRPr sz="900" b="1"/>
            </a:lvl7pPr>
            <a:lvl8pPr marL="1799430" indent="0">
              <a:buNone/>
              <a:defRPr sz="900" b="1"/>
            </a:lvl8pPr>
            <a:lvl9pPr marL="205649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6" y="1027528"/>
            <a:ext cx="2545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807773"/>
            <a:ext cx="4967526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2168315"/>
            <a:ext cx="4967526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58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316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74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6396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7979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2956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1145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72728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68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1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4" y="129003"/>
            <a:ext cx="189481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90" y="129004"/>
            <a:ext cx="321969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4" y="678019"/>
            <a:ext cx="189481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061" indent="0">
              <a:buNone/>
              <a:defRPr sz="700"/>
            </a:lvl2pPr>
            <a:lvl3pPr marL="514124" indent="0">
              <a:buNone/>
              <a:defRPr sz="600"/>
            </a:lvl3pPr>
            <a:lvl4pPr marL="771183" indent="0">
              <a:buNone/>
              <a:defRPr sz="500"/>
            </a:lvl4pPr>
            <a:lvl5pPr marL="1028247" indent="0">
              <a:buNone/>
              <a:defRPr sz="500"/>
            </a:lvl5pPr>
            <a:lvl6pPr marL="1285306" indent="0">
              <a:buNone/>
              <a:defRPr sz="500"/>
            </a:lvl6pPr>
            <a:lvl7pPr marL="1542371" indent="0">
              <a:buNone/>
              <a:defRPr sz="500"/>
            </a:lvl7pPr>
            <a:lvl8pPr marL="1799430" indent="0">
              <a:buNone/>
              <a:defRPr sz="500"/>
            </a:lvl8pPr>
            <a:lvl9pPr marL="205649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39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12"/>
            <a:ext cx="3455670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061" indent="0">
              <a:buNone/>
              <a:defRPr sz="1600"/>
            </a:lvl2pPr>
            <a:lvl3pPr marL="514124" indent="0">
              <a:buNone/>
              <a:defRPr sz="1300"/>
            </a:lvl3pPr>
            <a:lvl4pPr marL="771183" indent="0">
              <a:buNone/>
              <a:defRPr sz="1100"/>
            </a:lvl4pPr>
            <a:lvl5pPr marL="1028247" indent="0">
              <a:buNone/>
              <a:defRPr sz="1100"/>
            </a:lvl5pPr>
            <a:lvl6pPr marL="1285306" indent="0">
              <a:buNone/>
              <a:defRPr sz="1100"/>
            </a:lvl6pPr>
            <a:lvl7pPr marL="1542371" indent="0">
              <a:buNone/>
              <a:defRPr sz="1100"/>
            </a:lvl7pPr>
            <a:lvl8pPr marL="1799430" indent="0">
              <a:buNone/>
              <a:defRPr sz="1100"/>
            </a:lvl8pPr>
            <a:lvl9pPr marL="205649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061" indent="0">
              <a:buNone/>
              <a:defRPr sz="700"/>
            </a:lvl2pPr>
            <a:lvl3pPr marL="514124" indent="0">
              <a:buNone/>
              <a:defRPr sz="600"/>
            </a:lvl3pPr>
            <a:lvl4pPr marL="771183" indent="0">
              <a:buNone/>
              <a:defRPr sz="500"/>
            </a:lvl4pPr>
            <a:lvl5pPr marL="1028247" indent="0">
              <a:buNone/>
              <a:defRPr sz="500"/>
            </a:lvl5pPr>
            <a:lvl6pPr marL="1285306" indent="0">
              <a:buNone/>
              <a:defRPr sz="500"/>
            </a:lvl6pPr>
            <a:lvl7pPr marL="1542371" indent="0">
              <a:buNone/>
              <a:defRPr sz="500"/>
            </a:lvl7pPr>
            <a:lvl8pPr marL="1799430" indent="0">
              <a:buNone/>
              <a:defRPr sz="500"/>
            </a:lvl8pPr>
            <a:lvl9pPr marL="205649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1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1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59"/>
            <a:ext cx="1295876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59"/>
            <a:ext cx="3791638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5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2" y="1006531"/>
            <a:ext cx="4895533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0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8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0" y="2082057"/>
            <a:ext cx="4895533" cy="643517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0" y="1373291"/>
            <a:ext cx="4895533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0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1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4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5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67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4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7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88" indent="0">
              <a:buNone/>
              <a:defRPr sz="1100" b="1"/>
            </a:lvl2pPr>
            <a:lvl3pPr marL="514178" indent="0">
              <a:buNone/>
              <a:defRPr sz="1000" b="1"/>
            </a:lvl3pPr>
            <a:lvl4pPr marL="771265" indent="0">
              <a:buNone/>
              <a:defRPr sz="900" b="1"/>
            </a:lvl4pPr>
            <a:lvl5pPr marL="1028355" indent="0">
              <a:buNone/>
              <a:defRPr sz="900" b="1"/>
            </a:lvl5pPr>
            <a:lvl6pPr marL="1285442" indent="0">
              <a:buNone/>
              <a:defRPr sz="900" b="1"/>
            </a:lvl6pPr>
            <a:lvl7pPr marL="1542533" indent="0">
              <a:buNone/>
              <a:defRPr sz="900" b="1"/>
            </a:lvl7pPr>
            <a:lvl8pPr marL="1799620" indent="0">
              <a:buNone/>
              <a:defRPr sz="900" b="1"/>
            </a:lvl8pPr>
            <a:lvl9pPr marL="20567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4" y="725270"/>
            <a:ext cx="2545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088" indent="0">
              <a:buNone/>
              <a:defRPr sz="1100" b="1"/>
            </a:lvl2pPr>
            <a:lvl3pPr marL="514178" indent="0">
              <a:buNone/>
              <a:defRPr sz="1000" b="1"/>
            </a:lvl3pPr>
            <a:lvl4pPr marL="771265" indent="0">
              <a:buNone/>
              <a:defRPr sz="900" b="1"/>
            </a:lvl4pPr>
            <a:lvl5pPr marL="1028355" indent="0">
              <a:buNone/>
              <a:defRPr sz="900" b="1"/>
            </a:lvl5pPr>
            <a:lvl6pPr marL="1285442" indent="0">
              <a:buNone/>
              <a:defRPr sz="900" b="1"/>
            </a:lvl6pPr>
            <a:lvl7pPr marL="1542533" indent="0">
              <a:buNone/>
              <a:defRPr sz="900" b="1"/>
            </a:lvl7pPr>
            <a:lvl8pPr marL="1799620" indent="0">
              <a:buNone/>
              <a:defRPr sz="900" b="1"/>
            </a:lvl8pPr>
            <a:lvl9pPr marL="20567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4" y="1027528"/>
            <a:ext cx="2545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5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7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20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4" y="129003"/>
            <a:ext cx="189481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88" y="129004"/>
            <a:ext cx="321969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4" y="678019"/>
            <a:ext cx="189481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088" indent="0">
              <a:buNone/>
              <a:defRPr sz="700"/>
            </a:lvl2pPr>
            <a:lvl3pPr marL="514178" indent="0">
              <a:buNone/>
              <a:defRPr sz="600"/>
            </a:lvl3pPr>
            <a:lvl4pPr marL="771265" indent="0">
              <a:buNone/>
              <a:defRPr sz="500"/>
            </a:lvl4pPr>
            <a:lvl5pPr marL="1028355" indent="0">
              <a:buNone/>
              <a:defRPr sz="500"/>
            </a:lvl5pPr>
            <a:lvl6pPr marL="1285442" indent="0">
              <a:buNone/>
              <a:defRPr sz="500"/>
            </a:lvl6pPr>
            <a:lvl7pPr marL="1542533" indent="0">
              <a:buNone/>
              <a:defRPr sz="500"/>
            </a:lvl7pPr>
            <a:lvl8pPr marL="1799620" indent="0">
              <a:buNone/>
              <a:defRPr sz="500"/>
            </a:lvl8pPr>
            <a:lvl9pPr marL="205670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82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11"/>
            <a:ext cx="3455670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088" indent="0">
              <a:buNone/>
              <a:defRPr sz="1600"/>
            </a:lvl2pPr>
            <a:lvl3pPr marL="514178" indent="0">
              <a:buNone/>
              <a:defRPr sz="1300"/>
            </a:lvl3pPr>
            <a:lvl4pPr marL="771265" indent="0">
              <a:buNone/>
              <a:defRPr sz="1100"/>
            </a:lvl4pPr>
            <a:lvl5pPr marL="1028355" indent="0">
              <a:buNone/>
              <a:defRPr sz="1100"/>
            </a:lvl5pPr>
            <a:lvl6pPr marL="1285442" indent="0">
              <a:buNone/>
              <a:defRPr sz="1100"/>
            </a:lvl6pPr>
            <a:lvl7pPr marL="1542533" indent="0">
              <a:buNone/>
              <a:defRPr sz="1100"/>
            </a:lvl7pPr>
            <a:lvl8pPr marL="1799620" indent="0">
              <a:buNone/>
              <a:defRPr sz="1100"/>
            </a:lvl8pPr>
            <a:lvl9pPr marL="205670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088" indent="0">
              <a:buNone/>
              <a:defRPr sz="700"/>
            </a:lvl2pPr>
            <a:lvl3pPr marL="514178" indent="0">
              <a:buNone/>
              <a:defRPr sz="600"/>
            </a:lvl3pPr>
            <a:lvl4pPr marL="771265" indent="0">
              <a:buNone/>
              <a:defRPr sz="500"/>
            </a:lvl4pPr>
            <a:lvl5pPr marL="1028355" indent="0">
              <a:buNone/>
              <a:defRPr sz="500"/>
            </a:lvl5pPr>
            <a:lvl6pPr marL="1285442" indent="0">
              <a:buNone/>
              <a:defRPr sz="500"/>
            </a:lvl6pPr>
            <a:lvl7pPr marL="1542533" indent="0">
              <a:buNone/>
              <a:defRPr sz="500"/>
            </a:lvl7pPr>
            <a:lvl8pPr marL="1799620" indent="0">
              <a:buNone/>
              <a:defRPr sz="500"/>
            </a:lvl8pPr>
            <a:lvl9pPr marL="205670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6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57"/>
            <a:ext cx="1295876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57"/>
            <a:ext cx="3791638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61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3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6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7" y="2082057"/>
            <a:ext cx="4895533" cy="643517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7" y="1373288"/>
            <a:ext cx="4895533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25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3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5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6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7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99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0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72506"/>
            <a:ext cx="4967526" cy="62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4" y="794272"/>
            <a:ext cx="2436517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5831" indent="0">
              <a:buNone/>
              <a:defRPr sz="1000" b="1"/>
            </a:lvl2pPr>
            <a:lvl3pPr marL="431662" indent="0">
              <a:buNone/>
              <a:defRPr sz="800" b="1"/>
            </a:lvl3pPr>
            <a:lvl4pPr marL="647496" indent="0">
              <a:buNone/>
              <a:defRPr sz="700" b="1"/>
            </a:lvl4pPr>
            <a:lvl5pPr marL="863961" indent="0">
              <a:buNone/>
              <a:defRPr sz="700" b="1"/>
            </a:lvl5pPr>
            <a:lvl6pPr marL="1079793" indent="0">
              <a:buNone/>
              <a:defRPr sz="700" b="1"/>
            </a:lvl6pPr>
            <a:lvl7pPr marL="1295626" indent="0">
              <a:buNone/>
              <a:defRPr sz="700" b="1"/>
            </a:lvl7pPr>
            <a:lvl8pPr marL="1511455" indent="0">
              <a:buNone/>
              <a:defRPr sz="700" b="1"/>
            </a:lvl8pPr>
            <a:lvl9pPr marL="172728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4" y="1183532"/>
            <a:ext cx="2436517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5831" indent="0">
              <a:buNone/>
              <a:defRPr sz="1000" b="1"/>
            </a:lvl2pPr>
            <a:lvl3pPr marL="431662" indent="0">
              <a:buNone/>
              <a:defRPr sz="800" b="1"/>
            </a:lvl3pPr>
            <a:lvl4pPr marL="647496" indent="0">
              <a:buNone/>
              <a:defRPr sz="700" b="1"/>
            </a:lvl4pPr>
            <a:lvl5pPr marL="863961" indent="0">
              <a:buNone/>
              <a:defRPr sz="700" b="1"/>
            </a:lvl5pPr>
            <a:lvl6pPr marL="1079793" indent="0">
              <a:buNone/>
              <a:defRPr sz="700" b="1"/>
            </a:lvl6pPr>
            <a:lvl7pPr marL="1295626" indent="0">
              <a:buNone/>
              <a:defRPr sz="700" b="1"/>
            </a:lvl7pPr>
            <a:lvl8pPr marL="1511455" indent="0">
              <a:buNone/>
              <a:defRPr sz="700" b="1"/>
            </a:lvl8pPr>
            <a:lvl9pPr marL="172728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3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3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29" indent="0">
              <a:buNone/>
              <a:defRPr sz="1100" b="1"/>
            </a:lvl2pPr>
            <a:lvl3pPr marL="514259" indent="0">
              <a:buNone/>
              <a:defRPr sz="1000" b="1"/>
            </a:lvl3pPr>
            <a:lvl4pPr marL="771388" indent="0">
              <a:buNone/>
              <a:defRPr sz="900" b="1"/>
            </a:lvl4pPr>
            <a:lvl5pPr marL="1028517" indent="0">
              <a:buNone/>
              <a:defRPr sz="900" b="1"/>
            </a:lvl5pPr>
            <a:lvl6pPr marL="1285646" indent="0">
              <a:buNone/>
              <a:defRPr sz="900" b="1"/>
            </a:lvl6pPr>
            <a:lvl7pPr marL="1542776" indent="0">
              <a:buNone/>
              <a:defRPr sz="900" b="1"/>
            </a:lvl7pPr>
            <a:lvl8pPr marL="1799905" indent="0">
              <a:buNone/>
              <a:defRPr sz="900" b="1"/>
            </a:lvl8pPr>
            <a:lvl9pPr marL="205703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1" y="725270"/>
            <a:ext cx="2545757" cy="30225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7129" indent="0">
              <a:buNone/>
              <a:defRPr sz="1100" b="1"/>
            </a:lvl2pPr>
            <a:lvl3pPr marL="514259" indent="0">
              <a:buNone/>
              <a:defRPr sz="1000" b="1"/>
            </a:lvl3pPr>
            <a:lvl4pPr marL="771388" indent="0">
              <a:buNone/>
              <a:defRPr sz="900" b="1"/>
            </a:lvl4pPr>
            <a:lvl5pPr marL="1028517" indent="0">
              <a:buNone/>
              <a:defRPr sz="900" b="1"/>
            </a:lvl5pPr>
            <a:lvl6pPr marL="1285646" indent="0">
              <a:buNone/>
              <a:defRPr sz="900" b="1"/>
            </a:lvl6pPr>
            <a:lvl7pPr marL="1542776" indent="0">
              <a:buNone/>
              <a:defRPr sz="900" b="1"/>
            </a:lvl7pPr>
            <a:lvl8pPr marL="1799905" indent="0">
              <a:buNone/>
              <a:defRPr sz="900" b="1"/>
            </a:lvl8pPr>
            <a:lvl9pPr marL="205703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1" y="1027528"/>
            <a:ext cx="2545757" cy="186680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5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65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7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3" y="129003"/>
            <a:ext cx="189481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85" y="129004"/>
            <a:ext cx="321969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3" y="678019"/>
            <a:ext cx="189481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29" indent="0">
              <a:buNone/>
              <a:defRPr sz="700"/>
            </a:lvl2pPr>
            <a:lvl3pPr marL="514259" indent="0">
              <a:buNone/>
              <a:defRPr sz="600"/>
            </a:lvl3pPr>
            <a:lvl4pPr marL="771388" indent="0">
              <a:buNone/>
              <a:defRPr sz="500"/>
            </a:lvl4pPr>
            <a:lvl5pPr marL="1028517" indent="0">
              <a:buNone/>
              <a:defRPr sz="500"/>
            </a:lvl5pPr>
            <a:lvl6pPr marL="1285646" indent="0">
              <a:buNone/>
              <a:defRPr sz="500"/>
            </a:lvl6pPr>
            <a:lvl7pPr marL="1542776" indent="0">
              <a:buNone/>
              <a:defRPr sz="500"/>
            </a:lvl7pPr>
            <a:lvl8pPr marL="1799905" indent="0">
              <a:buNone/>
              <a:defRPr sz="500"/>
            </a:lvl8pPr>
            <a:lvl9pPr marL="205703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8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08"/>
            <a:ext cx="3455670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29" indent="0">
              <a:buNone/>
              <a:defRPr sz="1600"/>
            </a:lvl2pPr>
            <a:lvl3pPr marL="514259" indent="0">
              <a:buNone/>
              <a:defRPr sz="1300"/>
            </a:lvl3pPr>
            <a:lvl4pPr marL="771388" indent="0">
              <a:buNone/>
              <a:defRPr sz="1100"/>
            </a:lvl4pPr>
            <a:lvl5pPr marL="1028517" indent="0">
              <a:buNone/>
              <a:defRPr sz="1100"/>
            </a:lvl5pPr>
            <a:lvl6pPr marL="1285646" indent="0">
              <a:buNone/>
              <a:defRPr sz="1100"/>
            </a:lvl6pPr>
            <a:lvl7pPr marL="1542776" indent="0">
              <a:buNone/>
              <a:defRPr sz="1100"/>
            </a:lvl7pPr>
            <a:lvl8pPr marL="1799905" indent="0">
              <a:buNone/>
              <a:defRPr sz="1100"/>
            </a:lvl8pPr>
            <a:lvl9pPr marL="205703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29" indent="0">
              <a:buNone/>
              <a:defRPr sz="700"/>
            </a:lvl2pPr>
            <a:lvl3pPr marL="514259" indent="0">
              <a:buNone/>
              <a:defRPr sz="600"/>
            </a:lvl3pPr>
            <a:lvl4pPr marL="771388" indent="0">
              <a:buNone/>
              <a:defRPr sz="500"/>
            </a:lvl4pPr>
            <a:lvl5pPr marL="1028517" indent="0">
              <a:buNone/>
              <a:defRPr sz="500"/>
            </a:lvl5pPr>
            <a:lvl6pPr marL="1285646" indent="0">
              <a:buNone/>
              <a:defRPr sz="500"/>
            </a:lvl6pPr>
            <a:lvl7pPr marL="1542776" indent="0">
              <a:buNone/>
              <a:defRPr sz="500"/>
            </a:lvl7pPr>
            <a:lvl8pPr marL="1799905" indent="0">
              <a:buNone/>
              <a:defRPr sz="500"/>
            </a:lvl8pPr>
            <a:lvl9pPr marL="205703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3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97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54"/>
            <a:ext cx="1295876" cy="276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54"/>
            <a:ext cx="3791638" cy="276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12"/>
            <a:ext cx="1857572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466516"/>
            <a:ext cx="2915722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00"/>
            </a:lvl1pPr>
            <a:lvl2pPr marL="215831" indent="0">
              <a:buNone/>
              <a:defRPr sz="700"/>
            </a:lvl2pPr>
            <a:lvl3pPr marL="431662" indent="0">
              <a:buNone/>
              <a:defRPr sz="600"/>
            </a:lvl3pPr>
            <a:lvl4pPr marL="647496" indent="0">
              <a:buNone/>
              <a:defRPr sz="400"/>
            </a:lvl4pPr>
            <a:lvl5pPr marL="863961" indent="0">
              <a:buNone/>
              <a:defRPr sz="400"/>
            </a:lvl5pPr>
            <a:lvl6pPr marL="1079793" indent="0">
              <a:buNone/>
              <a:defRPr sz="400"/>
            </a:lvl6pPr>
            <a:lvl7pPr marL="1295626" indent="0">
              <a:buNone/>
              <a:defRPr sz="400"/>
            </a:lvl7pPr>
            <a:lvl8pPr marL="1511455" indent="0">
              <a:buNone/>
              <a:defRPr sz="400"/>
            </a:lvl8pPr>
            <a:lvl9pPr marL="172728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12"/>
            <a:ext cx="1857572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466516"/>
            <a:ext cx="2915722" cy="2302563"/>
          </a:xfrm>
        </p:spPr>
        <p:txBody>
          <a:bodyPr vert="horz" lIns="91410" tIns="45705" rIns="91410" bIns="45705" rtlCol="0" anchor="t">
            <a:normAutofit/>
          </a:bodyPr>
          <a:lstStyle>
            <a:lvl1pPr marL="0" indent="0">
              <a:buNone/>
              <a:defRPr sz="1500"/>
            </a:lvl1pPr>
            <a:lvl2pPr marL="215831" indent="0">
              <a:buNone/>
              <a:defRPr sz="1300"/>
            </a:lvl2pPr>
            <a:lvl3pPr marL="431662" indent="0">
              <a:buNone/>
              <a:defRPr sz="1100"/>
            </a:lvl3pPr>
            <a:lvl4pPr marL="647496" indent="0">
              <a:buNone/>
              <a:defRPr sz="1000"/>
            </a:lvl4pPr>
            <a:lvl5pPr marL="863961" indent="0">
              <a:buNone/>
              <a:defRPr sz="1000"/>
            </a:lvl5pPr>
            <a:lvl6pPr marL="1079793" indent="0">
              <a:buNone/>
              <a:defRPr sz="1000"/>
            </a:lvl6pPr>
            <a:lvl7pPr marL="1295626" indent="0">
              <a:buNone/>
              <a:defRPr sz="1000"/>
            </a:lvl7pPr>
            <a:lvl8pPr marL="1511455" indent="0">
              <a:buNone/>
              <a:defRPr sz="1000"/>
            </a:lvl8pPr>
            <a:lvl9pPr marL="1727289" indent="0">
              <a:buNone/>
              <a:defRPr sz="1000"/>
            </a:lvl9pPr>
          </a:lstStyle>
          <a:p>
            <a:pPr marL="0" marR="0" lvl="0" indent="0" algn="l" defTabSz="431662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00"/>
            </a:lvl1pPr>
            <a:lvl2pPr marL="215831" indent="0">
              <a:buNone/>
              <a:defRPr sz="700"/>
            </a:lvl2pPr>
            <a:lvl3pPr marL="431662" indent="0">
              <a:buNone/>
              <a:defRPr sz="600"/>
            </a:lvl3pPr>
            <a:lvl4pPr marL="647496" indent="0">
              <a:buNone/>
              <a:defRPr sz="400"/>
            </a:lvl4pPr>
            <a:lvl5pPr marL="863961" indent="0">
              <a:buNone/>
              <a:defRPr sz="400"/>
            </a:lvl5pPr>
            <a:lvl6pPr marL="1079793" indent="0">
              <a:buNone/>
              <a:defRPr sz="400"/>
            </a:lvl6pPr>
            <a:lvl7pPr marL="1295626" indent="0">
              <a:buNone/>
              <a:defRPr sz="400"/>
            </a:lvl7pPr>
            <a:lvl8pPr marL="1511455" indent="0">
              <a:buNone/>
              <a:defRPr sz="400"/>
            </a:lvl8pPr>
            <a:lvl9pPr marL="172728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395289" y="173039"/>
            <a:ext cx="4968875" cy="625475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395289" y="862013"/>
            <a:ext cx="4968875" cy="205581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9" y="3003550"/>
            <a:ext cx="1296988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5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2pPr>
      <a:lvl3pPr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3pPr>
      <a:lvl4pPr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4pPr>
      <a:lvl5pPr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457056"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6pPr>
      <a:lvl7pPr marL="914111"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7pPr>
      <a:lvl8pPr marL="1371168"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8pPr>
      <a:lvl9pPr marL="1828220" algn="l" defTabSz="431662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07914" indent="-107914" algn="l" defTabSz="431662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748" indent="-107914" algn="l" defTabSz="431662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9581" indent="-107914" algn="l" defTabSz="431662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410" indent="-107914" algn="l" defTabSz="431662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1244" indent="-107914" algn="l" defTabSz="431662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707" indent="-107914" algn="l" defTabSz="431662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41" indent="-107914" algn="l" defTabSz="431662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372" indent="-107914" algn="l" defTabSz="431662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203" indent="-107914" algn="l" defTabSz="431662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31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662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7496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61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793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26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455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289" algn="l" defTabSz="4316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4" y="129760"/>
            <a:ext cx="5183505" cy="540015"/>
          </a:xfrm>
          <a:prstGeom prst="rect">
            <a:avLst/>
          </a:prstGeom>
        </p:spPr>
        <p:txBody>
          <a:bodyPr vert="horz" lIns="51408" tIns="25706" rIns="51408" bIns="2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4" y="756021"/>
            <a:ext cx="5183505" cy="2138308"/>
          </a:xfrm>
          <a:prstGeom prst="rect">
            <a:avLst/>
          </a:prstGeom>
        </p:spPr>
        <p:txBody>
          <a:bodyPr vert="horz" lIns="51408" tIns="25706" rIns="51408" bIns="2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4"/>
            <a:ext cx="1343872" cy="172505"/>
          </a:xfrm>
          <a:prstGeom prst="rect">
            <a:avLst/>
          </a:prstGeom>
        </p:spPr>
        <p:txBody>
          <a:bodyPr vert="horz" lIns="51408" tIns="25706" rIns="51408" bIns="2570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fld id="{8BF5B899-899C-4F8B-8CEB-BB307AF1D0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097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4"/>
            <a:ext cx="1823826" cy="172505"/>
          </a:xfrm>
          <a:prstGeom prst="rect">
            <a:avLst/>
          </a:prstGeom>
        </p:spPr>
        <p:txBody>
          <a:bodyPr vert="horz" lIns="51408" tIns="25706" rIns="51408" bIns="2570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4"/>
            <a:ext cx="1343872" cy="172505"/>
          </a:xfrm>
          <a:prstGeom prst="rect">
            <a:avLst/>
          </a:prstGeom>
        </p:spPr>
        <p:txBody>
          <a:bodyPr vert="horz" lIns="51408" tIns="25706" rIns="51408" bIns="2570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fld id="{2570DBC9-BD5C-4C39-ACD1-9C61ED2D8C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0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60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514097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787" indent="-192787" algn="l" defTabSz="5140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703" indent="-160652" algn="l" defTabSz="51409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9" indent="-128523" algn="l" defTabSz="51409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9667" indent="-128523" algn="l" defTabSz="514097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16" indent="-128523" algn="l" defTabSz="514097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761" indent="-128523" algn="l" defTabSz="51409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812" indent="-128523" algn="l" defTabSz="51409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858" indent="-128523" algn="l" defTabSz="51409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909" indent="-128523" algn="l" defTabSz="51409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7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7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42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93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38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90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35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85" algn="l" defTabSz="51409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4" y="129759"/>
            <a:ext cx="5183505" cy="540015"/>
          </a:xfrm>
          <a:prstGeom prst="rect">
            <a:avLst/>
          </a:prstGeom>
        </p:spPr>
        <p:txBody>
          <a:bodyPr vert="horz" lIns="51411" tIns="25707" rIns="51411" bIns="2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4" y="756021"/>
            <a:ext cx="5183505" cy="2138308"/>
          </a:xfrm>
          <a:prstGeom prst="rect">
            <a:avLst/>
          </a:prstGeom>
        </p:spPr>
        <p:txBody>
          <a:bodyPr vert="horz" lIns="51411" tIns="25707" rIns="51411" bIns="2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4"/>
            <a:ext cx="1343872" cy="172505"/>
          </a:xfrm>
          <a:prstGeom prst="rect">
            <a:avLst/>
          </a:prstGeom>
        </p:spPr>
        <p:txBody>
          <a:bodyPr vert="horz" lIns="51411" tIns="25707" rIns="51411" bIns="25707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24" eaLnBrk="1" fontAlgn="auto" hangingPunct="1">
              <a:spcBef>
                <a:spcPts val="0"/>
              </a:spcBef>
              <a:spcAft>
                <a:spcPts val="0"/>
              </a:spcAft>
            </a:pPr>
            <a:fld id="{8BF5B899-899C-4F8B-8CEB-BB307AF1D0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124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4"/>
            <a:ext cx="1823826" cy="172505"/>
          </a:xfrm>
          <a:prstGeom prst="rect">
            <a:avLst/>
          </a:prstGeom>
        </p:spPr>
        <p:txBody>
          <a:bodyPr vert="horz" lIns="51411" tIns="25707" rIns="51411" bIns="25707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4"/>
            <a:ext cx="1343872" cy="172505"/>
          </a:xfrm>
          <a:prstGeom prst="rect">
            <a:avLst/>
          </a:prstGeom>
        </p:spPr>
        <p:txBody>
          <a:bodyPr vert="horz" lIns="51411" tIns="25707" rIns="51411" bIns="25707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24" eaLnBrk="1" fontAlgn="auto" hangingPunct="1">
              <a:spcBef>
                <a:spcPts val="0"/>
              </a:spcBef>
              <a:spcAft>
                <a:spcPts val="0"/>
              </a:spcAft>
            </a:pPr>
            <a:fld id="{2570DBC9-BD5C-4C39-ACD1-9C61ED2D8C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1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141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797" indent="-192797" algn="l" defTabSz="5141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725" indent="-160661" algn="l" defTabSz="5141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3" indent="-128530" algn="l" defTabSz="5141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15" indent="-128530" algn="l" defTabSz="5141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777" indent="-128530" algn="l" defTabSz="5141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836" indent="-128530" algn="l" defTabSz="5141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900" indent="-128530" algn="l" defTabSz="5141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960" indent="-128530" algn="l" defTabSz="5141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024" indent="-128530" algn="l" defTabSz="5141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61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124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83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47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306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371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430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93" algn="l" defTabSz="5141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4" y="129757"/>
            <a:ext cx="5183505" cy="540015"/>
          </a:xfrm>
          <a:prstGeom prst="rect">
            <a:avLst/>
          </a:prstGeom>
        </p:spPr>
        <p:txBody>
          <a:bodyPr vert="horz" lIns="51417" tIns="25710" rIns="51417" bIns="2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4" y="756021"/>
            <a:ext cx="5183505" cy="2138308"/>
          </a:xfrm>
          <a:prstGeom prst="rect">
            <a:avLst/>
          </a:prstGeom>
        </p:spPr>
        <p:txBody>
          <a:bodyPr vert="horz" lIns="51417" tIns="25710" rIns="51417" bIns="2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4"/>
            <a:ext cx="1343872" cy="172505"/>
          </a:xfrm>
          <a:prstGeom prst="rect">
            <a:avLst/>
          </a:prstGeom>
        </p:spPr>
        <p:txBody>
          <a:bodyPr vert="horz" lIns="51417" tIns="25710" rIns="51417" bIns="2571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78" eaLnBrk="1" fontAlgn="auto" hangingPunct="1">
              <a:spcBef>
                <a:spcPts val="0"/>
              </a:spcBef>
              <a:spcAft>
                <a:spcPts val="0"/>
              </a:spcAft>
            </a:pPr>
            <a:fld id="{8BF5B899-899C-4F8B-8CEB-BB307AF1D02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17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4"/>
            <a:ext cx="1823826" cy="172505"/>
          </a:xfrm>
          <a:prstGeom prst="rect">
            <a:avLst/>
          </a:prstGeom>
        </p:spPr>
        <p:txBody>
          <a:bodyPr vert="horz" lIns="51417" tIns="25710" rIns="51417" bIns="2571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4"/>
            <a:ext cx="1343872" cy="172505"/>
          </a:xfrm>
          <a:prstGeom prst="rect">
            <a:avLst/>
          </a:prstGeom>
        </p:spPr>
        <p:txBody>
          <a:bodyPr vert="horz" lIns="51417" tIns="25710" rIns="51417" bIns="2571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178" eaLnBrk="1" fontAlgn="auto" hangingPunct="1">
              <a:spcBef>
                <a:spcPts val="0"/>
              </a:spcBef>
              <a:spcAft>
                <a:spcPts val="0"/>
              </a:spcAft>
            </a:pPr>
            <a:fld id="{2570DBC9-BD5C-4C39-ACD1-9C61ED2D8C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17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51417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17" indent="-192817" algn="l" defTabSz="51417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769" indent="-160679" algn="l" defTabSz="5141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21" indent="-128544" algn="l" defTabSz="51417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9810" indent="-128544" algn="l" defTabSz="51417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899" indent="-128544" algn="l" defTabSz="51417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986" indent="-128544" algn="l" defTabSz="51417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076" indent="-128544" algn="l" defTabSz="51417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64" indent="-128544" algn="l" defTabSz="51417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254" indent="-128544" algn="l" defTabSz="51417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88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178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265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355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442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533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620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709" algn="l" defTabSz="51417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3" y="129754"/>
            <a:ext cx="5183505" cy="540015"/>
          </a:xfrm>
          <a:prstGeom prst="rect">
            <a:avLst/>
          </a:prstGeom>
        </p:spPr>
        <p:txBody>
          <a:bodyPr vert="horz" lIns="51426" tIns="25713" rIns="51426" bIns="2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56021"/>
            <a:ext cx="5183505" cy="2138308"/>
          </a:xfrm>
          <a:prstGeom prst="rect">
            <a:avLst/>
          </a:prstGeom>
        </p:spPr>
        <p:txBody>
          <a:bodyPr vert="horz" lIns="51426" tIns="25713" rIns="51426" bIns="2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259" eaLnBrk="1" fontAlgn="auto" hangingPunct="1">
              <a:spcBef>
                <a:spcPts val="0"/>
              </a:spcBef>
              <a:spcAft>
                <a:spcPts val="0"/>
              </a:spcAft>
            </a:pPr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259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25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259" eaLnBrk="1" fontAlgn="auto" hangingPunct="1">
              <a:spcBef>
                <a:spcPts val="0"/>
              </a:spcBef>
              <a:spcAft>
                <a:spcPts val="0"/>
              </a:spcAft>
            </a:pPr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25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8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514259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7" indent="-192847" algn="l" defTabSz="5142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5" indent="-160706" algn="l" defTabSz="51425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jpg"/><Relationship Id="rId5" Type="http://schemas.openxmlformats.org/officeDocument/2006/relationships/slideLayout" Target="../slideLayouts/slideLayout20.xml"/><Relationship Id="rId4" Type="http://schemas.openxmlformats.org/officeDocument/2006/relationships/audio" Target="../media/media2.mp3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8.jpg"/><Relationship Id="rId5" Type="http://schemas.openxmlformats.org/officeDocument/2006/relationships/slideLayout" Target="../slideLayouts/slideLayout31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jpg"/><Relationship Id="rId5" Type="http://schemas.openxmlformats.org/officeDocument/2006/relationships/slideLayout" Target="../slideLayouts/slideLayout42.xml"/><Relationship Id="rId4" Type="http://schemas.openxmlformats.org/officeDocument/2006/relationships/audio" Target="../media/media2.mp3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jpg"/><Relationship Id="rId5" Type="http://schemas.openxmlformats.org/officeDocument/2006/relationships/slideLayout" Target="../slideLayouts/slideLayout53.xml"/><Relationship Id="rId4" Type="http://schemas.openxmlformats.org/officeDocument/2006/relationships/audio" Target="../media/media2.mp3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Văn Học Xanh Tươi Poster Nền Văn Học Tươi Màu Xanh Biểu, Cảnh, Phích, Bối  Hình nền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1905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" y="2001044"/>
            <a:ext cx="1295400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0325" y="1593925"/>
            <a:ext cx="5552920" cy="5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1410" tIns="45705" rIns="91410" bIns="45705">
            <a:prstTxWarp prst="textArchUp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mừng</a:t>
            </a:r>
            <a:endParaRPr lang="en-US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277937" y="172735"/>
            <a:ext cx="3354387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36725" y="1770226"/>
            <a:ext cx="3124200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endParaRPr lang="en-US" sz="2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641" y="2273578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Giáo</a:t>
            </a:r>
            <a:r>
              <a:rPr lang="en-US" i="1" dirty="0" smtClean="0"/>
              <a:t> </a:t>
            </a:r>
            <a:r>
              <a:rPr lang="en-US" i="1" dirty="0" err="1" smtClean="0"/>
              <a:t>viên</a:t>
            </a:r>
            <a:r>
              <a:rPr lang="en-US" i="1" dirty="0" smtClean="0"/>
              <a:t>: </a:t>
            </a:r>
            <a:r>
              <a:rPr lang="en-US" i="1" dirty="0" err="1" smtClean="0"/>
              <a:t>Nguyễn</a:t>
            </a:r>
            <a:r>
              <a:rPr lang="en-US" i="1" dirty="0" smtClean="0"/>
              <a:t> </a:t>
            </a:r>
            <a:r>
              <a:rPr lang="en-US" i="1" dirty="0" err="1" smtClean="0"/>
              <a:t>thị</a:t>
            </a:r>
            <a:r>
              <a:rPr lang="en-US" i="1" dirty="0" smtClean="0"/>
              <a:t> </a:t>
            </a:r>
            <a:r>
              <a:rPr lang="en-US" i="1" dirty="0" err="1" smtClean="0"/>
              <a:t>Trang</a:t>
            </a:r>
            <a:endParaRPr lang="en-US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/>
          <p:nvPr/>
        </p:nvSpPr>
        <p:spPr>
          <a:xfrm>
            <a:off x="720731" y="2573338"/>
            <a:ext cx="4202113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7" name="Picture 5" descr="himalay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" y="15875"/>
            <a:ext cx="2790825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"/>
          <p:cNvSpPr txBox="1"/>
          <p:nvPr/>
        </p:nvSpPr>
        <p:spPr>
          <a:xfrm>
            <a:off x="30169" y="2608267"/>
            <a:ext cx="2498725" cy="615523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Hi-ma-lay-a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dãy núi ở châu Á</a:t>
            </a:r>
            <a:r>
              <a: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anbinh\Desktop\2-Danube-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5" y="30163"/>
            <a:ext cx="27908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324231" y="2573338"/>
            <a:ext cx="2055813" cy="615547"/>
          </a:xfrm>
          <a:prstGeom prst="rect">
            <a:avLst/>
          </a:prstGeom>
          <a:noFill/>
          <a:ln>
            <a:noFill/>
          </a:ln>
          <a:effectLst/>
        </p:spPr>
        <p:txBody>
          <a:bodyPr lIns="91410" tIns="45705" rIns="91410" bIns="45705">
            <a:spAutoFit/>
          </a:bodyPr>
          <a:lstStyle/>
          <a:p>
            <a:pPr algn="ctr" eaLnBrk="1" hangingPunct="1"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Đa-nuýp</a:t>
            </a:r>
          </a:p>
          <a:p>
            <a:pPr algn="ctr" eaLnBrk="1" hangingPunct="1">
              <a:buNone/>
            </a:pPr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lớn ở châu Âu</a:t>
            </a:r>
            <a:endParaRPr lang="en-US" altLang="vi-VN" sz="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/>
          <p:nvPr/>
        </p:nvSpPr>
        <p:spPr>
          <a:xfrm>
            <a:off x="531813" y="2705105"/>
            <a:ext cx="1828800" cy="646300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Lốt Ăng-giơ-lét</a:t>
            </a:r>
          </a:p>
          <a:p>
            <a:pPr algn="ctr" eaLnBrk="1" hangingPunct="1"/>
            <a:r>
              <a:rPr lang="en-US" alt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của </a:t>
            </a: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6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260725" y="2505079"/>
            <a:ext cx="2362200" cy="846355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Niu Di – lân</a:t>
            </a:r>
          </a:p>
          <a:p>
            <a:pPr algn="ctr" eaLnBrk="1" hangingPunct="1"/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đảo quốc tại tây nam của Thái Bình Dương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5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Du học Mỹ - Thành phố Los Angeles có gì thú vị khi du học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u học Mỹ - Thành phố Los Angeles có gì thú vị khi du học"/>
          <p:cNvSpPr>
            <a:spLocks noChangeAspect="1" noChangeArrowheads="1"/>
          </p:cNvSpPr>
          <p:nvPr/>
        </p:nvSpPr>
        <p:spPr bwMode="auto">
          <a:xfrm>
            <a:off x="30797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u học Mỹ - Thành phố Los Angeles có gì thú vị khi du học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u học Mỹ - Thành phố Los Angeles có gì thú vị khi du học"/>
          <p:cNvSpPr>
            <a:spLocks noChangeAspect="1" noChangeArrowheads="1"/>
          </p:cNvSpPr>
          <p:nvPr/>
        </p:nvSpPr>
        <p:spPr bwMode="auto">
          <a:xfrm>
            <a:off x="612775" y="3127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3455"/>
            <a:ext cx="2833687" cy="25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Đất nước New Zealand có gì đặc biệt? | Quốc tế | Báo Nghệ An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7937"/>
            <a:ext cx="2747564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1965325" y="157163"/>
            <a:ext cx="3733800" cy="746328"/>
          </a:xfrm>
          <a:prstGeom prst="rect">
            <a:avLst/>
          </a:prstGeom>
          <a:noFill/>
          <a:ln>
            <a:noFill/>
          </a:ln>
          <a:effectLst/>
        </p:spPr>
        <p:txBody>
          <a:bodyPr lIns="91410" tIns="45705" rIns="91410" bIns="45705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nước ở châu Phi</a:t>
            </a:r>
          </a:p>
          <a:p>
            <a:pPr algn="ctr" eaLnBrk="1" hangingPunct="1">
              <a:spcBef>
                <a:spcPct val="50000"/>
              </a:spcBef>
              <a:buNone/>
            </a:pPr>
            <a:endParaRPr lang="en-US" altLang="vi-VN" sz="7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12" descr="danchuCo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1885950" cy="108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Đúng như lời đồn &amp;quot; Chờ đến Tết Congo &amp;quot; là có thậ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26" y="1109669"/>
            <a:ext cx="287972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Sự tồn tại ít người biết của hai nước Congo ở châu Phi - VnExpress Du lị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09669"/>
            <a:ext cx="274161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459" name="Table 19458"/>
          <p:cNvGraphicFramePr/>
          <p:nvPr>
            <p:extLst>
              <p:ext uri="{D42A27DB-BD31-4B8C-83A1-F6EECF244321}">
                <p14:modId xmlns:p14="http://schemas.microsoft.com/office/powerpoint/2010/main" val="246703304"/>
              </p:ext>
            </p:extLst>
          </p:nvPr>
        </p:nvGraphicFramePr>
        <p:xfrm>
          <a:off x="365125" y="541338"/>
          <a:ext cx="4953000" cy="2400024"/>
        </p:xfrm>
        <a:graphic>
          <a:graphicData uri="http://schemas.openxmlformats.org/drawingml/2006/table">
            <a:tbl>
              <a:tblPr/>
              <a:tblGrid>
                <a:gridCol w="2594429"/>
                <a:gridCol w="2358571"/>
              </a:tblGrid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Lép Tôn - xtôi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 - ma - lay - a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58105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- rít - xơ Mát - téc - lích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- nuýp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 - mát Ê - đi - xơn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 Ăng - giơ - lét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 Di - lân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36246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- gô</a:t>
                      </a:r>
                      <a:endParaRPr 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4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2"/>
          <p:cNvSpPr txBox="1"/>
          <p:nvPr/>
        </p:nvSpPr>
        <p:spPr>
          <a:xfrm>
            <a:off x="2117727" y="219075"/>
            <a:ext cx="1281059" cy="369302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27031" y="788988"/>
            <a:ext cx="5045075" cy="738633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Biết rằng chữ cái đầu mỗi bộ phận tạo th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 tên riêng nói trên đều được viết hoa, hãy nêu nhận xét về cấu tạo v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viết mỗi bộ phận trong tên riêng nước 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vi-VN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56" y="1544639"/>
            <a:ext cx="5451475" cy="338524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bộ phận trong tên riêng đó gồm mấy tiếng?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9" y="1912938"/>
            <a:ext cx="5045075" cy="338524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tiếng trong cùng một bộ phận được viết như thế n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55725" y="10463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0926" y="1272664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50165" y="1272664"/>
            <a:ext cx="1493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32325" y="1272664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6"/>
          <p:cNvSpPr txBox="1"/>
          <p:nvPr/>
        </p:nvSpPr>
        <p:spPr>
          <a:xfrm>
            <a:off x="3046419" y="704850"/>
            <a:ext cx="530225" cy="26736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    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 Box 47"/>
          <p:cNvSpPr txBox="1"/>
          <p:nvPr/>
        </p:nvSpPr>
        <p:spPr>
          <a:xfrm>
            <a:off x="2938463" y="714375"/>
            <a:ext cx="33655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Text Box 48"/>
          <p:cNvSpPr txBox="1"/>
          <p:nvPr/>
        </p:nvSpPr>
        <p:spPr>
          <a:xfrm>
            <a:off x="4278313" y="712788"/>
            <a:ext cx="33655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 Box 51"/>
          <p:cNvSpPr txBox="1"/>
          <p:nvPr/>
        </p:nvSpPr>
        <p:spPr>
          <a:xfrm>
            <a:off x="4192594" y="704850"/>
            <a:ext cx="1150937" cy="26736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- xtôi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510" name="Table 21509"/>
          <p:cNvGraphicFramePr/>
          <p:nvPr>
            <p:extLst>
              <p:ext uri="{D42A27DB-BD31-4B8C-83A1-F6EECF244321}">
                <p14:modId xmlns:p14="http://schemas.microsoft.com/office/powerpoint/2010/main" val="3385581366"/>
              </p:ext>
            </p:extLst>
          </p:nvPr>
        </p:nvGraphicFramePr>
        <p:xfrm>
          <a:off x="160339" y="19844"/>
          <a:ext cx="5438775" cy="2478006"/>
        </p:xfrm>
        <a:graphic>
          <a:graphicData uri="http://schemas.openxmlformats.org/drawingml/2006/table">
            <a:tbl>
              <a:tblPr/>
              <a:tblGrid>
                <a:gridCol w="2019300"/>
                <a:gridCol w="725488"/>
                <a:gridCol w="1235075"/>
                <a:gridCol w="1458912"/>
              </a:tblGrid>
              <a:tr h="1071356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Lép Tôn-xtôi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vi-VN" altLang="x-none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03981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Mô-rít-xơ Mát-téc-lích</a:t>
                      </a:r>
                      <a:endParaRPr 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32781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Tô-mát Ê-đi-xơn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40"/>
          <p:cNvSpPr/>
          <p:nvPr/>
        </p:nvSpPr>
        <p:spPr>
          <a:xfrm>
            <a:off x="2943225" y="1517653"/>
            <a:ext cx="15240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41"/>
          <p:cNvSpPr/>
          <p:nvPr/>
        </p:nvSpPr>
        <p:spPr>
          <a:xfrm>
            <a:off x="4151313" y="1524003"/>
            <a:ext cx="15240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lích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58"/>
          <p:cNvSpPr/>
          <p:nvPr/>
        </p:nvSpPr>
        <p:spPr>
          <a:xfrm>
            <a:off x="2938463" y="1976441"/>
            <a:ext cx="1425575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   (2 )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59"/>
          <p:cNvSpPr/>
          <p:nvPr/>
        </p:nvSpPr>
        <p:spPr>
          <a:xfrm>
            <a:off x="4252913" y="1995490"/>
            <a:ext cx="13700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xơn  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39"/>
          <p:cNvSpPr/>
          <p:nvPr/>
        </p:nvSpPr>
        <p:spPr>
          <a:xfrm>
            <a:off x="2411413" y="1965328"/>
            <a:ext cx="3032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2411413" y="1123953"/>
            <a:ext cx="3032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2449513" y="1516066"/>
            <a:ext cx="2651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46"/>
          <p:cNvSpPr txBox="1"/>
          <p:nvPr/>
        </p:nvSpPr>
        <p:spPr>
          <a:xfrm>
            <a:off x="3019425" y="1112841"/>
            <a:ext cx="1371600" cy="29814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    (1)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58"/>
          <p:cNvSpPr/>
          <p:nvPr/>
        </p:nvSpPr>
        <p:spPr>
          <a:xfrm>
            <a:off x="4252913" y="1123952"/>
            <a:ext cx="13192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xtôi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68338" y="1128713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27125" y="1485900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73125" y="2005806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9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" y="2660650"/>
            <a:ext cx="1101725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2657475"/>
            <a:ext cx="1103312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31" y="2651125"/>
            <a:ext cx="1103313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6" y="2671764"/>
            <a:ext cx="1103313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63" y="2651125"/>
            <a:ext cx="1220787" cy="57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2" grpId="0" bldLvl="0" animBg="1"/>
      <p:bldP spid="33" grpId="0" bldLvl="0" animBg="1"/>
      <p:bldP spid="47" grpId="0"/>
      <p:bldP spid="49" grpId="0"/>
      <p:bldP spid="30" grpId="0" bldLvl="0"/>
      <p:bldP spid="3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Table 23553"/>
          <p:cNvGraphicFramePr/>
          <p:nvPr>
            <p:extLst>
              <p:ext uri="{D42A27DB-BD31-4B8C-83A1-F6EECF244321}">
                <p14:modId xmlns:p14="http://schemas.microsoft.com/office/powerpoint/2010/main" val="3152842405"/>
              </p:ext>
            </p:extLst>
          </p:nvPr>
        </p:nvGraphicFramePr>
        <p:xfrm>
          <a:off x="284164" y="-56356"/>
          <a:ext cx="5257800" cy="3223639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1487488"/>
                <a:gridCol w="1408112"/>
              </a:tblGrid>
              <a:tr h="102239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Hi-ma-lay-a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433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Đa-nuýp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32781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Lốt Ăng- giơ-lét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Niu Di-lân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Công- gô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3"/>
          <p:cNvSpPr/>
          <p:nvPr/>
        </p:nvSpPr>
        <p:spPr>
          <a:xfrm>
            <a:off x="4154494" y="1897065"/>
            <a:ext cx="1392237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2836863" y="1906591"/>
            <a:ext cx="12954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ốt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56"/>
          <p:cNvSpPr/>
          <p:nvPr/>
        </p:nvSpPr>
        <p:spPr>
          <a:xfrm>
            <a:off x="2767019" y="1042990"/>
            <a:ext cx="1373187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a(4)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2801938" y="1497016"/>
            <a:ext cx="18288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nuýp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56"/>
          <p:cNvSpPr/>
          <p:nvPr/>
        </p:nvSpPr>
        <p:spPr>
          <a:xfrm>
            <a:off x="2847981" y="2286005"/>
            <a:ext cx="1039813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4" name="Rectangle 56"/>
          <p:cNvSpPr/>
          <p:nvPr/>
        </p:nvSpPr>
        <p:spPr>
          <a:xfrm>
            <a:off x="2851150" y="2711453"/>
            <a:ext cx="18288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39"/>
          <p:cNvSpPr/>
          <p:nvPr/>
        </p:nvSpPr>
        <p:spPr>
          <a:xfrm>
            <a:off x="1979613" y="1079500"/>
            <a:ext cx="67310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39"/>
          <p:cNvSpPr/>
          <p:nvPr/>
        </p:nvSpPr>
        <p:spPr>
          <a:xfrm>
            <a:off x="1979613" y="1492250"/>
            <a:ext cx="67310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1982788" y="1949450"/>
            <a:ext cx="67310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39"/>
          <p:cNvSpPr/>
          <p:nvPr/>
        </p:nvSpPr>
        <p:spPr>
          <a:xfrm>
            <a:off x="1982788" y="2700338"/>
            <a:ext cx="67310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1982788" y="2328863"/>
            <a:ext cx="673100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56"/>
          <p:cNvSpPr/>
          <p:nvPr/>
        </p:nvSpPr>
        <p:spPr>
          <a:xfrm>
            <a:off x="4191001" y="2305053"/>
            <a:ext cx="1357313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 lân 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2313" y="1897063"/>
            <a:ext cx="30163" cy="20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563" y="2305051"/>
            <a:ext cx="61913" cy="3095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7" grpId="0" bldLvl="0" animBg="1"/>
      <p:bldP spid="38" grpId="0" bldLvl="0" animBg="1"/>
      <p:bldP spid="39" grpId="0" bldLvl="0" animBg="1"/>
      <p:bldP spid="40" grpId="0"/>
      <p:bldP spid="10314" grpId="0"/>
      <p:bldP spid="45" grpId="0" bldLvl="0" animBg="1"/>
      <p:bldP spid="46" grpId="0" bldLvl="0" animBg="1"/>
      <p:bldP spid="47" grpId="0" bldLvl="0" animBg="1"/>
      <p:bldP spid="48" grpId="0"/>
      <p:bldP spid="49" grpId="0" bldLvl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822325" y="617543"/>
            <a:ext cx="3886200" cy="1852417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người, tên địa lí nước ngo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ta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mỗi  bộ</a:t>
            </a: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4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2"/>
          <p:cNvSpPr txBox="1"/>
          <p:nvPr/>
        </p:nvSpPr>
        <p:spPr>
          <a:xfrm>
            <a:off x="1660528" y="209551"/>
            <a:ext cx="1281059" cy="369302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Box 1"/>
          <p:cNvSpPr txBox="1"/>
          <p:nvPr/>
        </p:nvSpPr>
        <p:spPr>
          <a:xfrm>
            <a:off x="227018" y="935039"/>
            <a:ext cx="5306200" cy="338524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3.Cách viết một số tên người, tên địa lí sau đây có gì đặc biệt?</a:t>
            </a:r>
          </a:p>
        </p:txBody>
      </p:sp>
      <p:sp>
        <p:nvSpPr>
          <p:cNvPr id="26629" name="TextBox 3"/>
          <p:cNvSpPr txBox="1"/>
          <p:nvPr/>
        </p:nvSpPr>
        <p:spPr>
          <a:xfrm>
            <a:off x="395288" y="1306515"/>
            <a:ext cx="4953000" cy="830966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người:    Thích Ca Mâu Ni,  Khổng Tử, Bạch Cư Dị</a:t>
            </a:r>
          </a:p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địa lí:     Hi Mã Lạp Sơn,    Luân Đôn, Bắc Kinh, Thụy Điển</a:t>
            </a:r>
            <a:r>
              <a:rPr lang="en-US" altLang="en-US" sz="1600" dirty="0">
                <a:solidFill>
                  <a:srgbClr val="0000FF"/>
                </a:solidFill>
              </a:rPr>
              <a:t>	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18923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1587" y="2631727"/>
            <a:ext cx="1892300" cy="830966"/>
          </a:xfrm>
          <a:prstGeom prst="rect">
            <a:avLst/>
          </a:prstGeom>
          <a:solidFill>
            <a:srgbClr val="FCFABC"/>
          </a:solidFill>
          <a:ln w="9525">
            <a:solidFill>
              <a:srgbClr val="003300"/>
            </a:solidFill>
            <a:miter lim="800000"/>
          </a:ln>
        </p:spPr>
        <p:txBody>
          <a:bodyPr lIns="91410" tIns="45705" rIns="91410" bIns="45705" anchor="ctr">
            <a:spAutoFit/>
          </a:bodyPr>
          <a:lstStyle/>
          <a:p>
            <a:pPr eaLnBrk="1" hangingPunct="1">
              <a:buNone/>
            </a:pPr>
            <a:r>
              <a:rPr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 Ca Mâu Ni,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thật là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Tất-đạt-</a:t>
            </a:r>
            <a:r>
              <a:rPr lang="vi-VN" alt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đa.</a:t>
            </a:r>
            <a:endParaRPr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khongtu00"/>
          <p:cNvPicPr>
            <a:picLocks noChangeAspect="1"/>
          </p:cNvPicPr>
          <p:nvPr/>
        </p:nvPicPr>
        <p:blipFill>
          <a:blip r:embed="rId3"/>
          <a:srcRect t="2034"/>
          <a:stretch>
            <a:fillRect/>
          </a:stretch>
        </p:blipFill>
        <p:spPr>
          <a:xfrm>
            <a:off x="1890713" y="0"/>
            <a:ext cx="1901825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890713" y="2840038"/>
            <a:ext cx="20574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91410" tIns="45705" rIns="91410" bIns="457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fr-F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Tử 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fr-FR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Trung Hoa,  l</a:t>
            </a:r>
            <a:r>
              <a:rPr lang="fr-FR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 Thầy của muôn đời.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3" descr="BUI BACH CU D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8" y="0"/>
            <a:ext cx="1981200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795719" y="2840038"/>
            <a:ext cx="1965325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lIns="91410" tIns="45705" rIns="91410" bIns="45705"/>
          <a:lstStyle/>
          <a:p>
            <a:pPr eaLnBrk="1" hangingPunct="1">
              <a:buNone/>
            </a:pP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Cư Dị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đầu của lịch sử thi ca Trung Quốc.</a:t>
            </a:r>
            <a:endParaRPr lang="vi-V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playing on nature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898525" y="1225550"/>
            <a:ext cx="3822700" cy="707856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vi-VN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imala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0"/>
            <a:ext cx="57626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43134" y="2932118"/>
            <a:ext cx="1774785" cy="807883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Mã </a:t>
            </a:r>
            <a:r>
              <a:rPr lang="en-US" altLang="vi-VN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Lạp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vi-VN" sz="7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699" name="Table 29698"/>
          <p:cNvGraphicFramePr/>
          <p:nvPr/>
        </p:nvGraphicFramePr>
        <p:xfrm>
          <a:off x="960439" y="339731"/>
          <a:ext cx="3838575" cy="1937342"/>
        </p:xfrm>
        <a:graphic>
          <a:graphicData uri="http://schemas.openxmlformats.org/drawingml/2006/table">
            <a:tbl>
              <a:tblPr/>
              <a:tblGrid>
                <a:gridCol w="1919288"/>
                <a:gridCol w="1919287"/>
              </a:tblGrid>
              <a:tr h="365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2343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Thích Ca Mâu Ni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Hi Mã Lạp Sơn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Khổng Tử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Luân Đôn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Bạch Cư Dị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Bắc Kinh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07424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Thụy Điển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" name="Text Box 3"/>
          <p:cNvSpPr txBox="1"/>
          <p:nvPr/>
        </p:nvSpPr>
        <p:spPr>
          <a:xfrm>
            <a:off x="960439" y="2230442"/>
            <a:ext cx="3838575" cy="544367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tên riêng được phiên âm theo âm Hán Việt viết giống tên riêng Việt Nam.</a:t>
            </a:r>
            <a:endParaRPr lang="en-US" alt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6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4" y="755655"/>
            <a:ext cx="4391025" cy="65208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Khi viết tên người, tên địa lí nước ngo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40"/>
            <a:ext cx="4718050" cy="65208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TextBox 2"/>
          <p:cNvSpPr txBox="1"/>
          <p:nvPr/>
        </p:nvSpPr>
        <p:spPr>
          <a:xfrm>
            <a:off x="2193927" y="276226"/>
            <a:ext cx="1104729" cy="338524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Khung chữ nhật viền hoa trắng | Mầm non Thị Trấn Củ Ch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69" y="-207962"/>
            <a:ext cx="60039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650876" y="1327150"/>
            <a:ext cx="4710113" cy="112871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Gia đình ông Giô-dép lại chuyển về ác- boa để  lu-i paxtơ có thể tiếp tục đi học. ác-boa l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0875" y="715968"/>
            <a:ext cx="4668838" cy="544367"/>
          </a:xfrm>
          <a:prstGeom prst="rect">
            <a:avLst/>
          </a:prstGeom>
          <a:noFill/>
          <a:ln>
            <a:noFill/>
          </a:ln>
          <a:effectLst/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1600" b="1" dirty="0">
                <a:solidFill>
                  <a:srgbClr val="F4B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Text Box 15"/>
          <p:cNvSpPr txBox="1"/>
          <p:nvPr/>
        </p:nvSpPr>
        <p:spPr>
          <a:xfrm>
            <a:off x="1630363" y="3067052"/>
            <a:ext cx="9080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6356" y="981075"/>
            <a:ext cx="3540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87700" y="974725"/>
            <a:ext cx="1295400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1200" y="239713"/>
            <a:ext cx="12446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x-none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0325" y="2443165"/>
            <a:ext cx="1690688" cy="307746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1044" y="1258888"/>
            <a:ext cx="7969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gia cầm, màu xanh lá khung, hoa - Chia sẻ hình ảnh đẹp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5" y="0"/>
            <a:ext cx="59436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2"/>
          <p:cNvSpPr txBox="1"/>
          <p:nvPr/>
        </p:nvSpPr>
        <p:spPr>
          <a:xfrm>
            <a:off x="712788" y="625476"/>
            <a:ext cx="4506912" cy="1529252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Gia đình ông Giô-dép lại chuyển về ác- boa để  lu-i paxtơ có thể tiếp tục đi học. ác-boa l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81488" y="8588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3125" y="11636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6125" y="1133475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06713" y="1849438"/>
            <a:ext cx="1016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25"/>
          <p:cNvSpPr txBox="1"/>
          <p:nvPr/>
        </p:nvSpPr>
        <p:spPr>
          <a:xfrm>
            <a:off x="3717931" y="2176464"/>
            <a:ext cx="1738313" cy="307746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-1581" y="858838"/>
            <a:ext cx="5762625" cy="1897062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ông Giô-dép lại chuyển về              để                     có thể tiếp tục đi học.                l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                      hiền ho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5" name="Text Box 6"/>
          <p:cNvSpPr txBox="1"/>
          <p:nvPr/>
        </p:nvSpPr>
        <p:spPr>
          <a:xfrm>
            <a:off x="-1581" y="173043"/>
            <a:ext cx="5762625" cy="72903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Text Box 25"/>
          <p:cNvSpPr txBox="1"/>
          <p:nvPr/>
        </p:nvSpPr>
        <p:spPr>
          <a:xfrm>
            <a:off x="2544763" y="180975"/>
            <a:ext cx="2689225" cy="26736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26"/>
          <p:cNvSpPr txBox="1"/>
          <p:nvPr/>
        </p:nvSpPr>
        <p:spPr>
          <a:xfrm>
            <a:off x="3871914" y="1163644"/>
            <a:ext cx="1057275" cy="35970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Rectangle 27"/>
          <p:cNvSpPr/>
          <p:nvPr/>
        </p:nvSpPr>
        <p:spPr>
          <a:xfrm>
            <a:off x="366713" y="1201744"/>
            <a:ext cx="1200150" cy="288925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 anchor="ctr" anchorCtr="0"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4" name="Rectangle 28"/>
          <p:cNvSpPr/>
          <p:nvPr/>
        </p:nvSpPr>
        <p:spPr>
          <a:xfrm>
            <a:off x="3059113" y="2078038"/>
            <a:ext cx="1584325" cy="360362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 anchor="ctr" anchorCtr="0"/>
          <a:lstStyle/>
          <a:p>
            <a:pPr algn="ctr" eaLnBrk="1" hangingPunct="1"/>
            <a:r>
              <a:rPr lang="en-US" alt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 dăng-xơ</a:t>
            </a:r>
            <a:endParaRPr lang="en-US" altLang="en-US" sz="1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5" name="Text Box 29"/>
          <p:cNvSpPr txBox="1"/>
          <p:nvPr/>
        </p:nvSpPr>
        <p:spPr>
          <a:xfrm>
            <a:off x="4633913" y="858840"/>
            <a:ext cx="922337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290514" y="1163642"/>
            <a:ext cx="1238764" cy="359701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>
            <a:spAutoFit/>
          </a:bodyPr>
          <a:lstStyle/>
          <a:p>
            <a:pPr eaLnBrk="1" hangingPunct="1"/>
            <a:r>
              <a:rPr lang="en-US" altLang="en-US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3795713" y="1163644"/>
            <a:ext cx="958850" cy="35970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ác 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3186119" y="2078044"/>
            <a:ext cx="1635125" cy="35970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2913" y="1468438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8513" y="2382838"/>
            <a:ext cx="1219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/>
          <p:nvPr/>
        </p:nvSpPr>
        <p:spPr>
          <a:xfrm>
            <a:off x="4633919" y="858844"/>
            <a:ext cx="898525" cy="35970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ác-boa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710113" y="11636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2"/>
          <p:cNvSpPr txBox="1"/>
          <p:nvPr/>
        </p:nvSpPr>
        <p:spPr>
          <a:xfrm>
            <a:off x="4024313" y="2790830"/>
            <a:ext cx="1371600" cy="276969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sz="1200" i="1" dirty="0"/>
              <a:t>Theo</a:t>
            </a:r>
            <a:r>
              <a:rPr lang="en-US" altLang="en-US" sz="1200" dirty="0"/>
              <a:t> Đức Hoài</a:t>
            </a:r>
            <a:endParaRPr lang="vi-VN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48113" y="14684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0"/>
      <p:bldP spid="45084" grpId="0"/>
      <p:bldP spid="45085" grpId="0"/>
      <p:bldP spid="19" grpId="0"/>
      <p:bldP spid="21" grpId="0"/>
      <p:bldP spid="22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>
          <a:xfrm>
            <a:off x="-577850" y="0"/>
            <a:ext cx="6200775" cy="3240088"/>
            <a:chOff x="0" y="0"/>
            <a:chExt cx="5745" cy="4320"/>
          </a:xfrm>
        </p:grpSpPr>
        <p:pic>
          <p:nvPicPr>
            <p:cNvPr id="34823" name="Picture 3" descr="LU-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15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556" y="127"/>
              <a:ext cx="2189" cy="25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marL="107950" indent="-107950" algn="l" defTabSz="431800" rtl="0" fontAlgn="base">
                <a:lnSpc>
                  <a:spcPct val="90000"/>
                </a:lnSpc>
                <a:spcBef>
                  <a:spcPts val="4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38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6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15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defTabSz="457056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Lu-i Pa-xtơ</a:t>
              </a:r>
            </a:p>
            <a:p>
              <a:pPr marL="0" indent="0" algn="just" defTabSz="457056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(1822 -1895) l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Bác học nổi tiếng thế giới đã chế ra các loại vắc xin trị bệnh, trong đó có vắc xin bệnh dại.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anbinh\Desktop\Louis_Past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844" y="-11106"/>
            <a:ext cx="3794125" cy="323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11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039" y="2078044"/>
            <a:ext cx="879475" cy="114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31" y="2574925"/>
            <a:ext cx="665163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8" y="2574925"/>
            <a:ext cx="665162" cy="66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Cartoon Sunflower Frame Royalty Free Cliparts, Vectors, And Stock  Illustration. Image 1486100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427038" y="590550"/>
            <a:ext cx="4557712" cy="605922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anhxtanh, crítxtian anđécxen, iuri gagarin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433388" y="282578"/>
            <a:ext cx="4557712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2.Viết lại những tên riêng sau cho đúng quy tắc: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401644" y="1274766"/>
            <a:ext cx="486092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lí: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pêtecbua, tôkiô, amadôn, niagara.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4"/>
          <p:cNvSpPr txBox="1"/>
          <p:nvPr/>
        </p:nvSpPr>
        <p:spPr>
          <a:xfrm>
            <a:off x="4694242" y="1989142"/>
            <a:ext cx="103903" cy="328923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Rectangle 17"/>
          <p:cNvSpPr/>
          <p:nvPr/>
        </p:nvSpPr>
        <p:spPr>
          <a:xfrm>
            <a:off x="192089" y="1035056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8" name="Table 36867"/>
          <p:cNvGraphicFramePr/>
          <p:nvPr>
            <p:extLst>
              <p:ext uri="{D42A27DB-BD31-4B8C-83A1-F6EECF244321}">
                <p14:modId xmlns:p14="http://schemas.microsoft.com/office/powerpoint/2010/main" val="2547649914"/>
              </p:ext>
            </p:extLst>
          </p:nvPr>
        </p:nvGraphicFramePr>
        <p:xfrm>
          <a:off x="47631" y="-56356"/>
          <a:ext cx="5713413" cy="3283238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647992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635246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6882" name="Text Box 33"/>
          <p:cNvSpPr txBox="1"/>
          <p:nvPr/>
        </p:nvSpPr>
        <p:spPr>
          <a:xfrm>
            <a:off x="900119" y="630239"/>
            <a:ext cx="206692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3" name="Text Box 34"/>
          <p:cNvSpPr txBox="1"/>
          <p:nvPr/>
        </p:nvSpPr>
        <p:spPr>
          <a:xfrm>
            <a:off x="900113" y="987426"/>
            <a:ext cx="250825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4" name="Text Box 35"/>
          <p:cNvSpPr txBox="1"/>
          <p:nvPr/>
        </p:nvSpPr>
        <p:spPr>
          <a:xfrm>
            <a:off x="900114" y="1338265"/>
            <a:ext cx="23622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5" name="Text Box 36"/>
          <p:cNvSpPr txBox="1"/>
          <p:nvPr/>
        </p:nvSpPr>
        <p:spPr>
          <a:xfrm>
            <a:off x="976314" y="1687516"/>
            <a:ext cx="23622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6" name="Text Box 37"/>
          <p:cNvSpPr txBox="1"/>
          <p:nvPr/>
        </p:nvSpPr>
        <p:spPr>
          <a:xfrm>
            <a:off x="976313" y="2073275"/>
            <a:ext cx="18288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7" name="Line 38"/>
          <p:cNvSpPr/>
          <p:nvPr/>
        </p:nvSpPr>
        <p:spPr>
          <a:xfrm>
            <a:off x="-1581" y="1758950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8" name="Text Box 68"/>
          <p:cNvSpPr txBox="1"/>
          <p:nvPr/>
        </p:nvSpPr>
        <p:spPr>
          <a:xfrm>
            <a:off x="950914" y="2382839"/>
            <a:ext cx="225742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9" name="Text Box 69"/>
          <p:cNvSpPr txBox="1"/>
          <p:nvPr/>
        </p:nvSpPr>
        <p:spPr>
          <a:xfrm>
            <a:off x="900113" y="2667002"/>
            <a:ext cx="170815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90" name="Line 71"/>
          <p:cNvSpPr/>
          <p:nvPr/>
        </p:nvSpPr>
        <p:spPr>
          <a:xfrm>
            <a:off x="900119" y="211772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1" name="Line 71"/>
          <p:cNvSpPr/>
          <p:nvPr/>
        </p:nvSpPr>
        <p:spPr>
          <a:xfrm>
            <a:off x="900119" y="24590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2" name="Line 71"/>
          <p:cNvSpPr/>
          <p:nvPr/>
        </p:nvSpPr>
        <p:spPr>
          <a:xfrm>
            <a:off x="900119" y="27638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3" name="Line 71"/>
          <p:cNvSpPr/>
          <p:nvPr/>
        </p:nvSpPr>
        <p:spPr>
          <a:xfrm>
            <a:off x="900119" y="140970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4" name="Line 71"/>
          <p:cNvSpPr/>
          <p:nvPr/>
        </p:nvSpPr>
        <p:spPr>
          <a:xfrm>
            <a:off x="900119" y="101917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4"/>
          <p:cNvSpPr txBox="1"/>
          <p:nvPr/>
        </p:nvSpPr>
        <p:spPr>
          <a:xfrm>
            <a:off x="4694242" y="2141541"/>
            <a:ext cx="103903" cy="328923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Rectangle 17"/>
          <p:cNvSpPr/>
          <p:nvPr/>
        </p:nvSpPr>
        <p:spPr>
          <a:xfrm>
            <a:off x="192089" y="1187456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6" name="Table 38915"/>
          <p:cNvGraphicFramePr/>
          <p:nvPr>
            <p:extLst>
              <p:ext uri="{D42A27DB-BD31-4B8C-83A1-F6EECF244321}">
                <p14:modId xmlns:p14="http://schemas.microsoft.com/office/powerpoint/2010/main" val="4198928177"/>
              </p:ext>
            </p:extLst>
          </p:nvPr>
        </p:nvGraphicFramePr>
        <p:xfrm>
          <a:off x="47631" y="-132556"/>
          <a:ext cx="5713413" cy="3283256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648001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63525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8930" name="Text Box 33"/>
          <p:cNvSpPr txBox="1"/>
          <p:nvPr/>
        </p:nvSpPr>
        <p:spPr>
          <a:xfrm>
            <a:off x="976313" y="554039"/>
            <a:ext cx="2065337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1" name="Text Box 34"/>
          <p:cNvSpPr txBox="1"/>
          <p:nvPr/>
        </p:nvSpPr>
        <p:spPr>
          <a:xfrm>
            <a:off x="976313" y="935039"/>
            <a:ext cx="250825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2" name="Text Box 35"/>
          <p:cNvSpPr txBox="1"/>
          <p:nvPr/>
        </p:nvSpPr>
        <p:spPr>
          <a:xfrm>
            <a:off x="976314" y="1319215"/>
            <a:ext cx="23622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Text Box 36"/>
          <p:cNvSpPr txBox="1"/>
          <p:nvPr/>
        </p:nvSpPr>
        <p:spPr>
          <a:xfrm>
            <a:off x="976314" y="1697041"/>
            <a:ext cx="23622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4" name="Text Box 37"/>
          <p:cNvSpPr txBox="1"/>
          <p:nvPr/>
        </p:nvSpPr>
        <p:spPr>
          <a:xfrm>
            <a:off x="976313" y="2051050"/>
            <a:ext cx="182880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5" name="Line 38"/>
          <p:cNvSpPr/>
          <p:nvPr/>
        </p:nvSpPr>
        <p:spPr>
          <a:xfrm>
            <a:off x="-1581" y="1773238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9" name="Text Box 49"/>
          <p:cNvSpPr txBox="1"/>
          <p:nvPr/>
        </p:nvSpPr>
        <p:spPr>
          <a:xfrm>
            <a:off x="3314701" y="2078040"/>
            <a:ext cx="198437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ô-ki-ô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1" name="Text Box 51"/>
          <p:cNvSpPr txBox="1"/>
          <p:nvPr/>
        </p:nvSpPr>
        <p:spPr>
          <a:xfrm>
            <a:off x="3338513" y="2705100"/>
            <a:ext cx="140652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i-a-ga-ra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5" name="Text Box 55"/>
          <p:cNvSpPr txBox="1"/>
          <p:nvPr/>
        </p:nvSpPr>
        <p:spPr>
          <a:xfrm>
            <a:off x="3262313" y="554039"/>
            <a:ext cx="260667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nh-xtanh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9" name="Text Box 59"/>
          <p:cNvSpPr txBox="1"/>
          <p:nvPr/>
        </p:nvSpPr>
        <p:spPr>
          <a:xfrm>
            <a:off x="3262313" y="1011243"/>
            <a:ext cx="3006725" cy="35970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rít-xti-an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n-đéc-xen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3" name="Text Box 63"/>
          <p:cNvSpPr txBox="1"/>
          <p:nvPr/>
        </p:nvSpPr>
        <p:spPr>
          <a:xfrm>
            <a:off x="3332169" y="1316039"/>
            <a:ext cx="242887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-u-ri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a-ga-rin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4" name="Text Box 64"/>
          <p:cNvSpPr txBox="1"/>
          <p:nvPr/>
        </p:nvSpPr>
        <p:spPr>
          <a:xfrm>
            <a:off x="3262313" y="1697039"/>
            <a:ext cx="2352675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ê-téc-bua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5" name="Text Box 65"/>
          <p:cNvSpPr txBox="1"/>
          <p:nvPr/>
        </p:nvSpPr>
        <p:spPr>
          <a:xfrm>
            <a:off x="3338513" y="2382839"/>
            <a:ext cx="2033587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3" name="Text Box 68"/>
          <p:cNvSpPr txBox="1"/>
          <p:nvPr/>
        </p:nvSpPr>
        <p:spPr>
          <a:xfrm>
            <a:off x="976319" y="2382839"/>
            <a:ext cx="2255837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4" name="Text Box 69"/>
          <p:cNvSpPr txBox="1"/>
          <p:nvPr/>
        </p:nvSpPr>
        <p:spPr>
          <a:xfrm>
            <a:off x="979488" y="2705101"/>
            <a:ext cx="1708150" cy="421256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5" name="Line 71"/>
          <p:cNvSpPr/>
          <p:nvPr/>
        </p:nvSpPr>
        <p:spPr>
          <a:xfrm>
            <a:off x="900119" y="1392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6" name="Line 71"/>
          <p:cNvSpPr/>
          <p:nvPr/>
        </p:nvSpPr>
        <p:spPr>
          <a:xfrm>
            <a:off x="900119" y="1011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7" name="Line 71"/>
          <p:cNvSpPr/>
          <p:nvPr/>
        </p:nvSpPr>
        <p:spPr>
          <a:xfrm>
            <a:off x="900119" y="2154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8" name="Line 71"/>
          <p:cNvSpPr/>
          <p:nvPr/>
        </p:nvSpPr>
        <p:spPr>
          <a:xfrm>
            <a:off x="900119" y="2449513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9" name="Line 71"/>
          <p:cNvSpPr/>
          <p:nvPr/>
        </p:nvSpPr>
        <p:spPr>
          <a:xfrm>
            <a:off x="900119" y="281305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/>
      <p:bldP spid="56371" grpId="0"/>
      <p:bldP spid="56375" grpId="0"/>
      <p:bldP spid="56379" grpId="0"/>
      <p:bldP spid="56383" grpId="0"/>
      <p:bldP spid="56384" grpId="0"/>
      <p:bldP spid="5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6" y="-6350"/>
            <a:ext cx="30321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ไอเดีย ป้ายสมาชิก 40 รายการ | กรอบ, การตกแต่งห้องเรียน, กรอบรู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-19844"/>
            <a:ext cx="27432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2879731" y="1163638"/>
            <a:ext cx="2835275" cy="630912"/>
          </a:xfrm>
          <a:prstGeom prst="rect">
            <a:avLst/>
          </a:prstGeom>
          <a:noFill/>
          <a:ln w="57150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Tháp mười đẹp nhất bông </a:t>
            </a:r>
            <a:r>
              <a:rPr lang="vi-VN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bác hồ.</a:t>
            </a:r>
            <a:endParaRPr lang="en-US" altLang="vi-VN" sz="1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97" y="1479109"/>
            <a:ext cx="1978025" cy="91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lại cho đúng các từ viết sai trong câu ca dao sau: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22945" y="1440748"/>
            <a:ext cx="4235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37126" y="1736588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1419231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2"/>
          <p:cNvSpPr txBox="1"/>
          <p:nvPr/>
        </p:nvSpPr>
        <p:spPr>
          <a:xfrm>
            <a:off x="3014663" y="2641605"/>
            <a:ext cx="24955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4" name="Text Box 3"/>
          <p:cNvSpPr txBox="1"/>
          <p:nvPr/>
        </p:nvSpPr>
        <p:spPr>
          <a:xfrm>
            <a:off x="3152781" y="2674939"/>
            <a:ext cx="172402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9" y="25400"/>
            <a:ext cx="3525837" cy="29162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2" name="Rectangle 6"/>
          <p:cNvSpPr/>
          <p:nvPr/>
        </p:nvSpPr>
        <p:spPr>
          <a:xfrm>
            <a:off x="-1587" y="2941792"/>
            <a:ext cx="2654300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An-be Anh-xtanh </a:t>
            </a:r>
            <a:r>
              <a:rPr lang="en-US" altLang="en-US" sz="1400" b="1" dirty="0">
                <a:latin typeface="Times New Roman" panose="02020603050405020304" pitchFamily="18" charset="0"/>
              </a:rPr>
              <a:t>(1879-1955)</a:t>
            </a:r>
          </a:p>
        </p:txBody>
      </p:sp>
      <p:sp>
        <p:nvSpPr>
          <p:cNvPr id="40967" name="Text Box 2"/>
          <p:cNvSpPr txBox="1"/>
          <p:nvPr/>
        </p:nvSpPr>
        <p:spPr>
          <a:xfrm>
            <a:off x="2582863" y="3840164"/>
            <a:ext cx="24955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8" name="Text Box 3"/>
          <p:cNvSpPr txBox="1"/>
          <p:nvPr/>
        </p:nvSpPr>
        <p:spPr>
          <a:xfrm>
            <a:off x="2720981" y="3873505"/>
            <a:ext cx="172402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2500319" y="2941792"/>
            <a:ext cx="3260725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</a:rPr>
              <a:t>Nhà vật lí học nổi tiếng người Anh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40970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-12694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50" y="-12694"/>
            <a:ext cx="49371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1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563" y="1373194"/>
            <a:ext cx="493712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3014663" y="2641605"/>
            <a:ext cx="24955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3152781" y="2674939"/>
            <a:ext cx="172402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2" name="Text Box 2"/>
          <p:cNvSpPr txBox="1"/>
          <p:nvPr/>
        </p:nvSpPr>
        <p:spPr>
          <a:xfrm>
            <a:off x="2582863" y="3840164"/>
            <a:ext cx="24955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3" name="Text Box 3"/>
          <p:cNvSpPr txBox="1"/>
          <p:nvPr/>
        </p:nvSpPr>
        <p:spPr>
          <a:xfrm>
            <a:off x="2720981" y="3873505"/>
            <a:ext cx="172402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2790826" y="15876"/>
            <a:ext cx="3087688" cy="3167064"/>
            <a:chOff x="1623" y="603"/>
            <a:chExt cx="3088" cy="4222"/>
          </a:xfrm>
        </p:grpSpPr>
        <p:pic>
          <p:nvPicPr>
            <p:cNvPr id="43018" name="Picture 6" descr="_Christian_Anders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" y="603"/>
              <a:ext cx="2880" cy="32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9" name="Text Box 7"/>
            <p:cNvSpPr txBox="1"/>
            <p:nvPr/>
          </p:nvSpPr>
          <p:spPr>
            <a:xfrm>
              <a:off x="1623" y="3758"/>
              <a:ext cx="308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Crít-xti-an An-đéc-xen    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nổi tiếng thế giới, người    Đan Mạch chuyên viết truyện cổ tích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3015" name="Group 9"/>
          <p:cNvGrpSpPr/>
          <p:nvPr/>
        </p:nvGrpSpPr>
        <p:grpSpPr>
          <a:xfrm>
            <a:off x="39688" y="15877"/>
            <a:ext cx="2974975" cy="3197225"/>
            <a:chOff x="1321" y="2484"/>
            <a:chExt cx="2803" cy="4263"/>
          </a:xfrm>
        </p:grpSpPr>
        <p:sp>
          <p:nvSpPr>
            <p:cNvPr id="43016" name="Text Box 10"/>
            <p:cNvSpPr txBox="1"/>
            <p:nvPr/>
          </p:nvSpPr>
          <p:spPr>
            <a:xfrm>
              <a:off x="1321" y="5639"/>
              <a:ext cx="2803" cy="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I-u-ri Ga-ga-rin. 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 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vũ trụ người Nga người đầu tiên bay v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vũ trụ 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3017" name="Picture 11" descr="Gagari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1" y="2484"/>
              <a:ext cx="2608" cy="324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Xanh Pê-téc-b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-28574"/>
            <a:ext cx="5762625" cy="280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3"/>
          <p:cNvSpPr txBox="1"/>
          <p:nvPr/>
        </p:nvSpPr>
        <p:spPr>
          <a:xfrm>
            <a:off x="671513" y="2803530"/>
            <a:ext cx="53530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Pê-téc-bua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kinh đô cũ của nước Nga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hac-niagara-hoak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1"/>
            <a:ext cx="2930525" cy="234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 Box 3"/>
          <p:cNvSpPr txBox="1"/>
          <p:nvPr/>
        </p:nvSpPr>
        <p:spPr>
          <a:xfrm>
            <a:off x="-1587" y="2376493"/>
            <a:ext cx="2689225" cy="88292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Ni- a-ga-ra: 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Tên một thác nước lớn ở giữa Ca-na-đa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Mỹ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6084" name="Picture 4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6"/>
            <a:ext cx="2832100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3024194" y="2411417"/>
            <a:ext cx="2598737" cy="882921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A-ma-dôn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: Tên một dòng sông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cánh rừng lớn ở Bra-xin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Border Design Boys Garden Stock Illustrations – 20 Border Design Boys  Garden Stock Illustrations, Vectors &amp;amp; Clipart - Dreamst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1431925" y="1011241"/>
            <a:ext cx="2933700" cy="1283030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b="1" i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đúng tên nước với tên thủ đô,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tên thủ đô với tên nước của nước ấy.</a:t>
            </a:r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" y="0"/>
            <a:ext cx="5816585" cy="32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80310" y="1467650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80310" y="2290839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40104" y="227283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44467" y="1467650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0925" y="1534783"/>
            <a:ext cx="1371600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085" y="1538053"/>
            <a:ext cx="1147839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B: Pa 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5265" y="2295109"/>
            <a:ext cx="1339820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- 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925" y="2357969"/>
            <a:ext cx="1295400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Béc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lin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8" y="8181"/>
            <a:ext cx="383963" cy="288008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0" y="472909"/>
            <a:ext cx="383963" cy="288008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0" y="1668088"/>
            <a:ext cx="383963" cy="288008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8" y="1036737"/>
            <a:ext cx="383963" cy="288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1761" y="576251"/>
            <a:ext cx="3536764" cy="369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10" tIns="45705" rIns="91410" bIns="45705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2276" y="130175"/>
            <a:ext cx="4914900" cy="2763838"/>
          </a:xfrm>
          <a:ln/>
        </p:spPr>
      </p:pic>
      <p:sp>
        <p:nvSpPr>
          <p:cNvPr id="52227" name="TextBox 3"/>
          <p:cNvSpPr txBox="1"/>
          <p:nvPr/>
        </p:nvSpPr>
        <p:spPr>
          <a:xfrm>
            <a:off x="976313" y="2868615"/>
            <a:ext cx="39624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LUÂN ĐÔN( NƯỚC ANH)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81245" y="2214639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5" tIns="25704" rIns="51405" bIns="25704" rtlCol="0" anchor="ctr"/>
          <a:lstStyle/>
          <a:p>
            <a:pPr algn="ctr" defTabSz="5140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45" y="1461859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5" tIns="25704" rIns="51405" bIns="25704" rtlCol="0" anchor="ctr"/>
          <a:lstStyle/>
          <a:p>
            <a:pPr algn="ctr" defTabSz="5140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16304" y="219663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5" tIns="25704" rIns="51405" bIns="25704" rtlCol="0" anchor="ctr"/>
          <a:lstStyle/>
          <a:p>
            <a:pPr algn="ctr" defTabSz="5140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667" y="1391450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5" tIns="25704" rIns="51405" bIns="25704" rtlCol="0" anchor="ctr"/>
          <a:lstStyle/>
          <a:p>
            <a:pPr algn="ctr" defTabSz="5140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7224" y="2281768"/>
            <a:ext cx="959908" cy="313520"/>
          </a:xfrm>
          <a:prstGeom prst="rect">
            <a:avLst/>
          </a:prstGeom>
          <a:noFill/>
        </p:spPr>
        <p:txBody>
          <a:bodyPr wrap="square" lIns="51405" tIns="25704" rIns="51405" bIns="25704" rtlCol="0">
            <a:spAutoFit/>
          </a:bodyPr>
          <a:lstStyle/>
          <a:p>
            <a:pPr defTabSz="5140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8286" y="1461852"/>
            <a:ext cx="839920" cy="313520"/>
          </a:xfrm>
          <a:prstGeom prst="rect">
            <a:avLst/>
          </a:prstGeom>
          <a:noFill/>
        </p:spPr>
        <p:txBody>
          <a:bodyPr wrap="square" lIns="51405" tIns="25704" rIns="51405" bIns="25704" rtlCol="0">
            <a:spAutoFit/>
          </a:bodyPr>
          <a:lstStyle/>
          <a:p>
            <a:pPr defTabSz="5140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6931" y="2229644"/>
            <a:ext cx="1295877" cy="313520"/>
          </a:xfrm>
          <a:prstGeom prst="rect">
            <a:avLst/>
          </a:prstGeom>
          <a:noFill/>
        </p:spPr>
        <p:txBody>
          <a:bodyPr wrap="square" lIns="51405" tIns="25704" rIns="51405" bIns="25704" rtlCol="0">
            <a:spAutoFit/>
          </a:bodyPr>
          <a:lstStyle/>
          <a:p>
            <a:pPr defTabSz="5140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317" y="1525716"/>
            <a:ext cx="839920" cy="313520"/>
          </a:xfrm>
          <a:prstGeom prst="rect">
            <a:avLst/>
          </a:prstGeom>
          <a:noFill/>
        </p:spPr>
        <p:txBody>
          <a:bodyPr wrap="square" lIns="51405" tIns="25704" rIns="51405" bIns="25704" rtlCol="0">
            <a:spAutoFit/>
          </a:bodyPr>
          <a:lstStyle/>
          <a:p>
            <a:pPr defTabSz="5140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9" y="8181"/>
            <a:ext cx="383963" cy="288008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1" y="472909"/>
            <a:ext cx="383963" cy="288008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1" y="1668088"/>
            <a:ext cx="383963" cy="288008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9" y="1036737"/>
            <a:ext cx="383963" cy="2880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1761" y="576251"/>
            <a:ext cx="3536764" cy="369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10" tIns="45705" rIns="91410" bIns="45705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Pa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ủ Đô Paris - Vẻ đẹp hoa lệ mỹ miều của Ph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66" y="35532"/>
            <a:ext cx="4629150" cy="30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" y="976116"/>
            <a:ext cx="1056341" cy="1200298"/>
          </a:xfrm>
          <a:prstGeom prst="rect">
            <a:avLst/>
          </a:prstGeom>
          <a:noFill/>
          <a:ln w="9525">
            <a:noFill/>
          </a:ln>
        </p:spPr>
        <p:txBody>
          <a:bodyPr wrap="square"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– RI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(NƯỚC PHÁP)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76223" y="413532"/>
            <a:ext cx="4319588" cy="9924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087" y="606814"/>
            <a:ext cx="3007039" cy="605912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xcơ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5110" y="179756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110" y="236703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44904" y="2349037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49267" y="179756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9086" y="1864699"/>
            <a:ext cx="959908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7010" y="1881521"/>
            <a:ext cx="1465752" cy="298135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7011" y="2434168"/>
            <a:ext cx="1470114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085" y="2434168"/>
            <a:ext cx="839920" cy="313524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defTabSz="5140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8" y="8181"/>
            <a:ext cx="383963" cy="288008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0" y="472909"/>
            <a:ext cx="383963" cy="288008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60" y="1668088"/>
            <a:ext cx="383963" cy="288008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8" y="1036737"/>
            <a:ext cx="383963" cy="288008"/>
          </a:xfrm>
          <a:prstGeom prst="rect">
            <a:avLst/>
          </a:prstGeom>
        </p:spPr>
      </p:pic>
      <p:sp>
        <p:nvSpPr>
          <p:cNvPr id="24" name="Right Arrow 23">
            <a:hlinkClick r:id="rId8" action="ppaction://hlinksldjump"/>
          </p:cNvPr>
          <p:cNvSpPr/>
          <p:nvPr/>
        </p:nvSpPr>
        <p:spPr>
          <a:xfrm>
            <a:off x="5218410" y="31892"/>
            <a:ext cx="527950" cy="2438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08" tIns="25706" rIns="51408" bIns="25706" rtlCol="0" anchor="ctr"/>
          <a:lstStyle/>
          <a:p>
            <a:pPr algn="ctr" defTabSz="5140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rder template with boy and girl playing cart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0"/>
            <a:ext cx="5699125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4"/>
          <p:cNvSpPr txBox="1"/>
          <p:nvPr/>
        </p:nvSpPr>
        <p:spPr>
          <a:xfrm>
            <a:off x="904877" y="858839"/>
            <a:ext cx="3948113" cy="861744"/>
          </a:xfrm>
          <a:prstGeom prst="rect">
            <a:avLst/>
          </a:prstGeom>
          <a:noFill/>
          <a:ln w="57150">
            <a:noFill/>
          </a:ln>
        </p:spPr>
        <p:txBody>
          <a:bodyPr lIns="91410" tIns="45705" rIns="91410" bIns="45705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ười đẹp nhất bông 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ác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ồ.</a:t>
            </a:r>
            <a:endParaRPr lang="en-US" altLang="vi-VN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0"/>
            <a:ext cx="5721350" cy="3373438"/>
          </a:xfrm>
          <a:ln/>
        </p:spPr>
      </p:pic>
      <p:sp>
        <p:nvSpPr>
          <p:cNvPr id="50179" name="TextBox 3"/>
          <p:cNvSpPr txBox="1"/>
          <p:nvPr/>
        </p:nvSpPr>
        <p:spPr>
          <a:xfrm>
            <a:off x="3186113" y="325438"/>
            <a:ext cx="27432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MÁT-XCƠ- VA ( NGA)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84545" y="296189"/>
            <a:ext cx="4319588" cy="9924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14" tIns="25708" rIns="51414" bIns="25708" rtlCol="0" anchor="ctr"/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485" y="457955"/>
            <a:ext cx="2930840" cy="605916"/>
          </a:xfrm>
          <a:prstGeom prst="rect">
            <a:avLst/>
          </a:prstGeom>
          <a:noFill/>
        </p:spPr>
        <p:txBody>
          <a:bodyPr wrap="square" lIns="51414" tIns="25708" rIns="51414" bIns="25708" rtlCol="0">
            <a:spAutoFit/>
          </a:bodyPr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ô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0667" y="2055690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14" tIns="25708" rIns="51414" bIns="25708" rtlCol="0" anchor="ctr"/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6510" y="2062236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14" tIns="25708" rIns="51414" bIns="25708" rtlCol="0" anchor="ctr"/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781" y="1508011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14" tIns="25708" rIns="51414" bIns="25708" rtlCol="0" anchor="ctr"/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667" y="1492766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14" tIns="25708" rIns="51414" bIns="25708" rtlCol="0" anchor="ctr"/>
          <a:lstStyle/>
          <a:p>
            <a:pPr algn="ctr" defTabSz="51415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292" y="2128364"/>
            <a:ext cx="1259268" cy="313528"/>
          </a:xfrm>
          <a:prstGeom prst="rect">
            <a:avLst/>
          </a:prstGeom>
          <a:noFill/>
        </p:spPr>
        <p:txBody>
          <a:bodyPr wrap="square" lIns="51414" tIns="25708" rIns="51414" bIns="25708" rtlCol="0">
            <a:spAutoFit/>
          </a:bodyPr>
          <a:lstStyle/>
          <a:p>
            <a:pPr defTabSz="514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0667" y="1563171"/>
            <a:ext cx="1487858" cy="313528"/>
          </a:xfrm>
          <a:prstGeom prst="rect">
            <a:avLst/>
          </a:prstGeom>
          <a:noFill/>
        </p:spPr>
        <p:txBody>
          <a:bodyPr wrap="square" lIns="51414" tIns="25708" rIns="51414" bIns="25708" rtlCol="0">
            <a:spAutoFit/>
          </a:bodyPr>
          <a:lstStyle/>
          <a:p>
            <a:pPr defTabSz="514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124" y="1559899"/>
            <a:ext cx="1417243" cy="313528"/>
          </a:xfrm>
          <a:prstGeom prst="rect">
            <a:avLst/>
          </a:prstGeom>
          <a:noFill/>
        </p:spPr>
        <p:txBody>
          <a:bodyPr wrap="square" lIns="51414" tIns="25708" rIns="51414" bIns="25708" rtlCol="0">
            <a:spAutoFit/>
          </a:bodyPr>
          <a:lstStyle/>
          <a:p>
            <a:pPr defTabSz="514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0485" y="2129368"/>
            <a:ext cx="839920" cy="313528"/>
          </a:xfrm>
          <a:prstGeom prst="rect">
            <a:avLst/>
          </a:prstGeom>
          <a:noFill/>
        </p:spPr>
        <p:txBody>
          <a:bodyPr wrap="square" lIns="51414" tIns="25708" rIns="51414" bIns="25708" rtlCol="0">
            <a:spAutoFit/>
          </a:bodyPr>
          <a:lstStyle/>
          <a:p>
            <a:pPr defTabSz="51415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6" y="8181"/>
            <a:ext cx="383963" cy="288008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58" y="472909"/>
            <a:ext cx="383963" cy="288008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58" y="1668088"/>
            <a:ext cx="383963" cy="288008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6" y="1036737"/>
            <a:ext cx="383963" cy="2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5759450" cy="3232150"/>
          </a:xfrm>
          <a:ln/>
        </p:spPr>
      </p:pic>
      <p:sp>
        <p:nvSpPr>
          <p:cNvPr id="51203" name="TextBox 3"/>
          <p:cNvSpPr txBox="1"/>
          <p:nvPr/>
        </p:nvSpPr>
        <p:spPr>
          <a:xfrm>
            <a:off x="214313" y="176214"/>
            <a:ext cx="35052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</a:t>
            </a:r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TÔ-KY-Ô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NHẬT BẢN)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46125" y="296189"/>
            <a:ext cx="4319588" cy="9924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23" tIns="25712" rIns="51423" bIns="25712" rtlCol="0" anchor="ctr"/>
          <a:lstStyle/>
          <a:p>
            <a:pPr algn="ctr" defTabSz="51423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233" y="465242"/>
            <a:ext cx="2963717" cy="605924"/>
          </a:xfrm>
          <a:prstGeom prst="rect">
            <a:avLst/>
          </a:prstGeom>
          <a:noFill/>
        </p:spPr>
        <p:txBody>
          <a:bodyPr wrap="square" lIns="51423" tIns="25712" rIns="51423" bIns="25712" rtlCol="0">
            <a:spAutoFit/>
          </a:bodyPr>
          <a:lstStyle/>
          <a:p>
            <a:pPr defTabSz="5142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 –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chia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9252" y="1620044"/>
            <a:ext cx="1674072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23" tIns="25712" rIns="51423" bIns="25712" rtlCol="0" anchor="ctr"/>
          <a:lstStyle/>
          <a:p>
            <a:pPr algn="ctr" defTabSz="51423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3273" y="2214633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23" tIns="25712" rIns="51423" bIns="25712" rtlCol="0" anchor="ctr"/>
          <a:lstStyle/>
          <a:p>
            <a:pPr algn="ctr" defTabSz="51423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73066" y="2196632"/>
            <a:ext cx="1640257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23" tIns="25712" rIns="51423" bIns="25712" rtlCol="0" anchor="ctr"/>
          <a:lstStyle/>
          <a:p>
            <a:pPr algn="ctr" defTabSz="51423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7637" y="1595698"/>
            <a:ext cx="1487858" cy="3960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423" tIns="25712" rIns="51423" bIns="25712" rtlCol="0" anchor="ctr"/>
          <a:lstStyle/>
          <a:p>
            <a:pPr algn="ctr" defTabSz="51423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3067" y="1657482"/>
            <a:ext cx="1640257" cy="313536"/>
          </a:xfrm>
          <a:prstGeom prst="rect">
            <a:avLst/>
          </a:prstGeom>
          <a:noFill/>
        </p:spPr>
        <p:txBody>
          <a:bodyPr wrap="square" lIns="51423" tIns="25712" rIns="51423" bIns="25712" rtlCol="0">
            <a:spAutoFit/>
          </a:bodyPr>
          <a:lstStyle/>
          <a:p>
            <a:pPr defTabSz="5142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Phnôm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pênh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9525" y="1673872"/>
            <a:ext cx="1193628" cy="313536"/>
          </a:xfrm>
          <a:prstGeom prst="rect">
            <a:avLst/>
          </a:prstGeom>
          <a:noFill/>
        </p:spPr>
        <p:txBody>
          <a:bodyPr wrap="square" lIns="51423" tIns="25712" rIns="51423" bIns="25712" rtlCol="0">
            <a:spAutoFit/>
          </a:bodyPr>
          <a:lstStyle/>
          <a:p>
            <a:pPr defTabSz="5142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3067" y="2281768"/>
            <a:ext cx="1487858" cy="313536"/>
          </a:xfrm>
          <a:prstGeom prst="rect">
            <a:avLst/>
          </a:prstGeom>
          <a:noFill/>
        </p:spPr>
        <p:txBody>
          <a:bodyPr wrap="square" lIns="51423" tIns="25712" rIns="51423" bIns="25712" rtlCol="0">
            <a:spAutoFit/>
          </a:bodyPr>
          <a:lstStyle/>
          <a:p>
            <a:pPr defTabSz="5142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 –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la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9525" y="2281768"/>
            <a:ext cx="1421606" cy="313536"/>
          </a:xfrm>
          <a:prstGeom prst="rect">
            <a:avLst/>
          </a:prstGeom>
          <a:noFill/>
        </p:spPr>
        <p:txBody>
          <a:bodyPr wrap="square" lIns="51423" tIns="25712" rIns="51423" bIns="25712" rtlCol="0">
            <a:spAutoFit/>
          </a:bodyPr>
          <a:lstStyle/>
          <a:p>
            <a:pPr defTabSz="51423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Viêng</a:t>
            </a:r>
            <a:r>
              <a:rPr lang="en-US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3" y="8181"/>
            <a:ext cx="383963" cy="288008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55" y="472909"/>
            <a:ext cx="383963" cy="288008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8355" y="1668088"/>
            <a:ext cx="383963" cy="288008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8903" y="1036737"/>
            <a:ext cx="383963" cy="2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59450" cy="3240088"/>
          </a:xfrm>
          <a:ln/>
        </p:spPr>
      </p:pic>
      <p:sp>
        <p:nvSpPr>
          <p:cNvPr id="53251" name="TextBox 3"/>
          <p:cNvSpPr txBox="1"/>
          <p:nvPr/>
        </p:nvSpPr>
        <p:spPr>
          <a:xfrm>
            <a:off x="2346325" y="20643"/>
            <a:ext cx="3200400" cy="646300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PHNÔM- PÊNH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CAM- PU- CHIA)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/>
          <p:nvPr/>
        </p:nvSpPr>
        <p:spPr>
          <a:xfrm>
            <a:off x="4694242" y="2141541"/>
            <a:ext cx="103903" cy="328923"/>
          </a:xfrm>
          <a:prstGeom prst="rect">
            <a:avLst/>
          </a:prstGeom>
          <a:noFill/>
          <a:ln w="9525">
            <a:noFill/>
          </a:ln>
        </p:spPr>
        <p:txBody>
          <a:bodyPr wrap="none" lIns="51417" tIns="25711" rIns="51417" bIns="25711">
            <a:spAutoFit/>
          </a:bodyPr>
          <a:lstStyle/>
          <a:p>
            <a:pPr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1" name="Rectangle 17"/>
          <p:cNvSpPr/>
          <p:nvPr/>
        </p:nvSpPr>
        <p:spPr>
          <a:xfrm>
            <a:off x="192089" y="1187456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32" name="Table 48131"/>
          <p:cNvGraphicFramePr/>
          <p:nvPr/>
        </p:nvGraphicFramePr>
        <p:xfrm>
          <a:off x="71444" y="554038"/>
          <a:ext cx="2733675" cy="2686050"/>
        </p:xfrm>
        <a:graphic>
          <a:graphicData uri="http://schemas.openxmlformats.org/drawingml/2006/table">
            <a:tbl>
              <a:tblPr/>
              <a:tblGrid>
                <a:gridCol w="1247775"/>
                <a:gridCol w="1485900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nước</a:t>
                      </a:r>
                      <a:endParaRPr lang="en-US" sz="9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thủ đô</a:t>
                      </a:r>
                      <a:endParaRPr lang="en-US" sz="9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43" name="Text Box 33"/>
          <p:cNvSpPr txBox="1"/>
          <p:nvPr/>
        </p:nvSpPr>
        <p:spPr>
          <a:xfrm>
            <a:off x="192094" y="1311279"/>
            <a:ext cx="750887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4" name="Text Box 34"/>
          <p:cNvSpPr txBox="1"/>
          <p:nvPr/>
        </p:nvSpPr>
        <p:spPr>
          <a:xfrm>
            <a:off x="69856" y="1695453"/>
            <a:ext cx="1128713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5" name="Text Box 35"/>
          <p:cNvSpPr txBox="1"/>
          <p:nvPr/>
        </p:nvSpPr>
        <p:spPr>
          <a:xfrm>
            <a:off x="69850" y="2068517"/>
            <a:ext cx="14478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6" name="Text Box 36"/>
          <p:cNvSpPr txBox="1"/>
          <p:nvPr/>
        </p:nvSpPr>
        <p:spPr>
          <a:xfrm>
            <a:off x="134938" y="2454278"/>
            <a:ext cx="76835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7" name="Text Box 37"/>
          <p:cNvSpPr txBox="1"/>
          <p:nvPr/>
        </p:nvSpPr>
        <p:spPr>
          <a:xfrm>
            <a:off x="131764" y="2862265"/>
            <a:ext cx="10668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Text Box 33"/>
          <p:cNvSpPr txBox="1"/>
          <p:nvPr/>
        </p:nvSpPr>
        <p:spPr>
          <a:xfrm>
            <a:off x="1509713" y="1316040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 Đôn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9" name="Text Box 34"/>
          <p:cNvSpPr txBox="1"/>
          <p:nvPr/>
        </p:nvSpPr>
        <p:spPr>
          <a:xfrm>
            <a:off x="1509713" y="1697039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0" name="Text Box 36"/>
          <p:cNvSpPr txBox="1"/>
          <p:nvPr/>
        </p:nvSpPr>
        <p:spPr>
          <a:xfrm>
            <a:off x="1509713" y="2459040"/>
            <a:ext cx="12192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1" name="Text Box 35"/>
          <p:cNvSpPr txBox="1"/>
          <p:nvPr/>
        </p:nvSpPr>
        <p:spPr>
          <a:xfrm>
            <a:off x="1509713" y="2078039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2" name="Text Box 37"/>
          <p:cNvSpPr txBox="1"/>
          <p:nvPr/>
        </p:nvSpPr>
        <p:spPr>
          <a:xfrm>
            <a:off x="1433513" y="2840040"/>
            <a:ext cx="13716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53" name="Table 48152"/>
          <p:cNvGraphicFramePr/>
          <p:nvPr/>
        </p:nvGraphicFramePr>
        <p:xfrm>
          <a:off x="2881313" y="554038"/>
          <a:ext cx="2819400" cy="2686050"/>
        </p:xfrm>
        <a:graphic>
          <a:graphicData uri="http://schemas.openxmlformats.org/drawingml/2006/table">
            <a:tbl>
              <a:tblPr/>
              <a:tblGrid>
                <a:gridCol w="1408113"/>
                <a:gridCol w="1411287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sz="9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thủ đô</a:t>
                      </a:r>
                      <a:endParaRPr lang="en-US" sz="9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64" name="Text Box 33"/>
          <p:cNvSpPr txBox="1"/>
          <p:nvPr/>
        </p:nvSpPr>
        <p:spPr>
          <a:xfrm>
            <a:off x="2957513" y="1316040"/>
            <a:ext cx="13716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(Hoa Kì)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5" name="Text Box 34"/>
          <p:cNvSpPr txBox="1"/>
          <p:nvPr/>
        </p:nvSpPr>
        <p:spPr>
          <a:xfrm>
            <a:off x="3033713" y="1697039"/>
            <a:ext cx="1227137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6" name="Text Box 35"/>
          <p:cNvSpPr txBox="1"/>
          <p:nvPr/>
        </p:nvSpPr>
        <p:spPr>
          <a:xfrm>
            <a:off x="2957513" y="2078039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7" name="Text Box 36"/>
          <p:cNvSpPr txBox="1"/>
          <p:nvPr/>
        </p:nvSpPr>
        <p:spPr>
          <a:xfrm>
            <a:off x="3033713" y="2459040"/>
            <a:ext cx="12192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8" name="Text Box 37"/>
          <p:cNvSpPr txBox="1"/>
          <p:nvPr/>
        </p:nvSpPr>
        <p:spPr>
          <a:xfrm>
            <a:off x="3033713" y="2840040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9" name="Text Box 33"/>
          <p:cNvSpPr txBox="1"/>
          <p:nvPr/>
        </p:nvSpPr>
        <p:spPr>
          <a:xfrm>
            <a:off x="4405313" y="1316040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Oa-sinh-tơn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0" name="Text Box 34"/>
          <p:cNvSpPr txBox="1"/>
          <p:nvPr/>
        </p:nvSpPr>
        <p:spPr>
          <a:xfrm>
            <a:off x="4405313" y="1697039"/>
            <a:ext cx="11430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1" name="Text Box 35"/>
          <p:cNvSpPr txBox="1"/>
          <p:nvPr/>
        </p:nvSpPr>
        <p:spPr>
          <a:xfrm>
            <a:off x="4389440" y="2078039"/>
            <a:ext cx="1311275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Cốc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2" name="Text Box 36"/>
          <p:cNvSpPr txBox="1"/>
          <p:nvPr/>
        </p:nvSpPr>
        <p:spPr>
          <a:xfrm>
            <a:off x="4405313" y="2459040"/>
            <a:ext cx="12192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Pa-ri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3" name="Text Box 37"/>
          <p:cNvSpPr txBox="1"/>
          <p:nvPr/>
        </p:nvSpPr>
        <p:spPr>
          <a:xfrm>
            <a:off x="4405313" y="2840040"/>
            <a:ext cx="1295400" cy="328923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 Chăn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587" y="1697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587" y="2078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1587" y="2459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-1587" y="2840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11476" y="1620838"/>
            <a:ext cx="2805113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03544" y="2078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94019" y="2459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84494" y="2840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6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4" y="755655"/>
            <a:ext cx="4391025" cy="65208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viết tên người, tên địa lí nước ngo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40"/>
            <a:ext cx="4718050" cy="652088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7" name="TextBox 2"/>
          <p:cNvSpPr txBox="1"/>
          <p:nvPr/>
        </p:nvSpPr>
        <p:spPr>
          <a:xfrm>
            <a:off x="2193927" y="276226"/>
            <a:ext cx="1104729" cy="338524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Cloud Frame And Wooden Board In Garden Illustration Royalty Free Cliparts,  Vectors, And Stock Illustration. Image 8705240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Box 2"/>
          <p:cNvSpPr txBox="1"/>
          <p:nvPr/>
        </p:nvSpPr>
        <p:spPr>
          <a:xfrm>
            <a:off x="823913" y="325438"/>
            <a:ext cx="27432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0" name="TextBox 3"/>
          <p:cNvSpPr txBox="1"/>
          <p:nvPr/>
        </p:nvSpPr>
        <p:spPr>
          <a:xfrm>
            <a:off x="976313" y="477838"/>
            <a:ext cx="27432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1" name="TextBox 4"/>
          <p:cNvSpPr txBox="1"/>
          <p:nvPr/>
        </p:nvSpPr>
        <p:spPr>
          <a:xfrm>
            <a:off x="1128713" y="630238"/>
            <a:ext cx="2743200" cy="369302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2" name="TextBox 6"/>
          <p:cNvSpPr txBox="1"/>
          <p:nvPr/>
        </p:nvSpPr>
        <p:spPr>
          <a:xfrm>
            <a:off x="809631" y="742950"/>
            <a:ext cx="2155825" cy="1754296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eaLnBrk="1" hangingPunct="1"/>
            <a:r>
              <a:rPr lang="vi-VN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  <a:endParaRPr lang="en-US" altLang="en-US" sz="5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A cute blank note - Nohat - Free for desig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3150" y="1315248"/>
            <a:ext cx="3822700" cy="954077"/>
          </a:xfrm>
          <a:prstGeom prst="rect">
            <a:avLst/>
          </a:prstGeom>
          <a:noFill/>
          <a:ln>
            <a:noFill/>
          </a:ln>
        </p:spPr>
        <p:txBody>
          <a:bodyPr lIns="91410" tIns="45705" rIns="91410" bIns="45705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056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lý nước ngo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2030413"/>
            <a:ext cx="1408113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8310" y="934245"/>
            <a:ext cx="3822700" cy="338524"/>
          </a:xfrm>
          <a:prstGeom prst="rect">
            <a:avLst/>
          </a:prstGeom>
          <a:noFill/>
          <a:ln>
            <a:noFill/>
          </a:ln>
        </p:spPr>
        <p:txBody>
          <a:bodyPr lIns="91410" tIns="45705" rIns="91410" bIns="45705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056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BE9BA96-CC03-456B-A969-72102D60D676}"/>
              </a:ext>
            </a:extLst>
          </p:cNvPr>
          <p:cNvGrpSpPr/>
          <p:nvPr/>
        </p:nvGrpSpPr>
        <p:grpSpPr>
          <a:xfrm>
            <a:off x="95997" y="602412"/>
            <a:ext cx="4895533" cy="756646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3B98217-6B10-4FDD-BDFD-B81D9FB08592}"/>
              </a:ext>
            </a:extLst>
          </p:cNvPr>
          <p:cNvGrpSpPr/>
          <p:nvPr/>
        </p:nvGrpSpPr>
        <p:grpSpPr>
          <a:xfrm>
            <a:off x="95997" y="1517405"/>
            <a:ext cx="4895533" cy="719555"/>
            <a:chOff x="1513192" y="1554345"/>
            <a:chExt cx="9542584" cy="2489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3F13FF09-EF85-4CFE-925A-5D151F057D8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D4A63999-31F9-40BF-8D74-B29747421612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70EAFC5-7D27-483B-BEC2-A1E5529BB734}"/>
              </a:ext>
            </a:extLst>
          </p:cNvPr>
          <p:cNvGrpSpPr/>
          <p:nvPr/>
        </p:nvGrpSpPr>
        <p:grpSpPr>
          <a:xfrm>
            <a:off x="308207" y="2395300"/>
            <a:ext cx="4628186" cy="641751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xmlns="" id="{1F7D94A6-80CD-4524-9FB6-005B50F0999D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xmlns="" id="{A5201045-93F5-4690-B023-DED18CC8E537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92787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FF32EDE-3422-4DD8-AB79-1858FE0ED4D5}"/>
              </a:ext>
            </a:extLst>
          </p:cNvPr>
          <p:cNvSpPr/>
          <p:nvPr/>
        </p:nvSpPr>
        <p:spPr>
          <a:xfrm>
            <a:off x="362258" y="819272"/>
            <a:ext cx="4362999" cy="267358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algn="just" defTabSz="192787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quy tắc viết tên người, tên địa lí nước ngoài</a:t>
            </a:r>
            <a:endParaRPr lang="zh-CN" altLang="en-US" sz="1400" dirty="0">
              <a:solidFill>
                <a:srgbClr val="1FC2A4"/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AA7FB7F-6659-4E34-8710-AF86EAF5663F}"/>
              </a:ext>
            </a:extLst>
          </p:cNvPr>
          <p:cNvSpPr/>
          <p:nvPr/>
        </p:nvSpPr>
        <p:spPr>
          <a:xfrm>
            <a:off x="434302" y="1743490"/>
            <a:ext cx="4330500" cy="267358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algn="just" defTabSz="192787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tên người, tên địa lí nước ngoài trong khi viết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0F79E47-467B-4BA9-80AF-E7478F744001}"/>
              </a:ext>
            </a:extLst>
          </p:cNvPr>
          <p:cNvSpPr/>
          <p:nvPr/>
        </p:nvSpPr>
        <p:spPr>
          <a:xfrm>
            <a:off x="465307" y="2463347"/>
            <a:ext cx="4328770" cy="698245"/>
          </a:xfrm>
          <a:prstGeom prst="rect">
            <a:avLst/>
          </a:prstGeom>
          <a:noFill/>
        </p:spPr>
        <p:txBody>
          <a:bodyPr wrap="square" lIns="51408" tIns="25706" rIns="51408" bIns="25706" rtlCol="0">
            <a:spAutoFit/>
          </a:bodyPr>
          <a:lstStyle/>
          <a:p>
            <a:pPr algn="just" defTabSz="192787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92787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rgbClr val="7030A0"/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4359551" y="1309263"/>
            <a:ext cx="810503" cy="4373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4354417" y="461055"/>
            <a:ext cx="810503" cy="4373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4537827" y="2375277"/>
            <a:ext cx="810503" cy="43732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62C42A8-0AAE-4222-85E0-39DE85DD56A6}"/>
              </a:ext>
            </a:extLst>
          </p:cNvPr>
          <p:cNvSpPr/>
          <p:nvPr/>
        </p:nvSpPr>
        <p:spPr>
          <a:xfrm>
            <a:off x="95993" y="205574"/>
            <a:ext cx="2207789" cy="3904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51408" tIns="25706" rIns="51408" bIns="25706">
            <a:spAutoFit/>
          </a:bodyPr>
          <a:lstStyle/>
          <a:p>
            <a:pPr defTabSz="192787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0824" y="477045"/>
            <a:ext cx="1358003" cy="369302"/>
          </a:xfrm>
          <a:prstGeom prst="rect">
            <a:avLst/>
          </a:prstGeom>
          <a:noFill/>
          <a:ln w="9525">
            <a:noFill/>
          </a:ln>
        </p:spPr>
        <p:txBody>
          <a:bodyPr wrap="none" lIns="91410" tIns="45705" rIns="91410" bIns="45705">
            <a:sp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54006" y="939242"/>
            <a:ext cx="4162425" cy="298145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tên người, tên địa lí nước ngo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65113" y="1391444"/>
            <a:ext cx="5357812" cy="605922"/>
          </a:xfrm>
          <a:prstGeom prst="rect">
            <a:avLst/>
          </a:prstGeom>
          <a:noFill/>
          <a:ln w="9525">
            <a:noFill/>
          </a:ln>
        </p:spPr>
        <p:txBody>
          <a:bodyPr lIns="51417" tIns="25711" rIns="51417" bIns="257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Tên người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Lép Tôn - xtôi, Mô - rít - xơ Mát - téc - lích,       Tô - mát Ê - đi - xơn.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7125" y="2146305"/>
            <a:ext cx="4152900" cy="605922"/>
          </a:xfrm>
          <a:prstGeom prst="rect">
            <a:avLst/>
          </a:prstGeom>
          <a:noFill/>
          <a:ln>
            <a:noFill/>
          </a:ln>
          <a:effectLst/>
        </p:spPr>
        <p:txBody>
          <a:bodyPr lIns="51417" tIns="25711" rIns="51417" bIns="25711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660" indent="-285660" algn="just" defTabSz="457056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 - ma - lay - a, Đa - nuýp, </a:t>
            </a:r>
            <a:endParaRPr lang="vi-VN" alt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60" indent="-285660" algn="just" defTabSz="457056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 Ăng - giơ - lét, Niu Di - lân, Công - gô. </a:t>
            </a:r>
            <a:endParaRPr lang="en-US" altLang="en-US" sz="1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"/>
            <a:ext cx="2808288" cy="3211513"/>
            <a:chOff x="0" y="-411"/>
            <a:chExt cx="2889" cy="4175"/>
          </a:xfrm>
        </p:grpSpPr>
        <p:pic>
          <p:nvPicPr>
            <p:cNvPr id="12293" name="Picture 3" descr="Leptonxt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11"/>
              <a:ext cx="2889" cy="33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Text Box 4"/>
            <p:cNvSpPr txBox="1"/>
            <p:nvPr/>
          </p:nvSpPr>
          <p:spPr>
            <a:xfrm>
              <a:off x="0" y="2924"/>
              <a:ext cx="2744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Lép Tôn-xtôi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lớn của thế giới – người Nga</a:t>
              </a:r>
              <a:endPara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2" descr="https://upload.wikimedia.org/wikipedia/commons/c/cd/Maeterlin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63" y="0"/>
            <a:ext cx="2943225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811464" y="2624138"/>
            <a:ext cx="2879725" cy="553968"/>
          </a:xfrm>
          <a:prstGeom prst="rect">
            <a:avLst/>
          </a:prstGeom>
          <a:noFill/>
          <a:ln w="9525">
            <a:noFill/>
          </a:ln>
        </p:spPr>
        <p:txBody>
          <a:bodyPr lIns="91410" tIns="45705" rIns="91410" bIns="45705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 rít- xơ Mát- téc- lích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kịch, nh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6" y="2768600"/>
            <a:ext cx="102393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edis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284797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28938" y="363541"/>
            <a:ext cx="2667000" cy="1169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1410" tIns="45705" rIns="91410" bIns="45705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 Ê-đi-xơn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học nổi tiếng thế giới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Mĩ </a:t>
            </a:r>
            <a:endParaRPr lang="en-US" altLang="vi-VN" sz="20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7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1" y="1682756"/>
            <a:ext cx="1203325" cy="156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94" y="2768600"/>
            <a:ext cx="102393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1668</Words>
  <Application>Microsoft Office PowerPoint</Application>
  <PresentationFormat>Custom</PresentationFormat>
  <Paragraphs>264</Paragraphs>
  <Slides>47</Slides>
  <Notes>12</Notes>
  <HiddenSlides>0</HiddenSlides>
  <MMClips>20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Default Design</vt:lpstr>
      <vt:lpstr>4_Office Theme</vt:lpstr>
      <vt:lpstr>6_Office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NgọcHuyền</dc:creator>
  <cp:lastModifiedBy>SKY</cp:lastModifiedBy>
  <cp:revision>13</cp:revision>
  <cp:lastPrinted>2020-10-27T04:57:59Z</cp:lastPrinted>
  <dcterms:created xsi:type="dcterms:W3CDTF">2010-01-30T17:45:00Z</dcterms:created>
  <dcterms:modified xsi:type="dcterms:W3CDTF">2022-10-26T04:24:02Z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289AE886975A479398AD2D14F571C24A</vt:lpwstr>
  </property>
</Properties>
</file>