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0"/>
  </p:notesMasterIdLst>
  <p:sldIdLst>
    <p:sldId id="331" r:id="rId2"/>
    <p:sldId id="338" r:id="rId3"/>
    <p:sldId id="292" r:id="rId4"/>
    <p:sldId id="259" r:id="rId5"/>
    <p:sldId id="361" r:id="rId6"/>
    <p:sldId id="339" r:id="rId7"/>
    <p:sldId id="316" r:id="rId8"/>
    <p:sldId id="295" r:id="rId9"/>
    <p:sldId id="349" r:id="rId10"/>
    <p:sldId id="342" r:id="rId11"/>
    <p:sldId id="321" r:id="rId12"/>
    <p:sldId id="350" r:id="rId13"/>
    <p:sldId id="333" r:id="rId14"/>
    <p:sldId id="323" r:id="rId15"/>
    <p:sldId id="357" r:id="rId16"/>
    <p:sldId id="358" r:id="rId17"/>
    <p:sldId id="324" r:id="rId18"/>
    <p:sldId id="351" r:id="rId19"/>
    <p:sldId id="352" r:id="rId20"/>
    <p:sldId id="353" r:id="rId21"/>
    <p:sldId id="326" r:id="rId22"/>
    <p:sldId id="334" r:id="rId23"/>
    <p:sldId id="354" r:id="rId24"/>
    <p:sldId id="328" r:id="rId25"/>
    <p:sldId id="355" r:id="rId26"/>
    <p:sldId id="348" r:id="rId27"/>
    <p:sldId id="262" r:id="rId28"/>
    <p:sldId id="279" r:id="rId29"/>
    <p:sldId id="256" r:id="rId30"/>
    <p:sldId id="257" r:id="rId31"/>
    <p:sldId id="264" r:id="rId32"/>
    <p:sldId id="265" r:id="rId33"/>
    <p:sldId id="266" r:id="rId34"/>
    <p:sldId id="267" r:id="rId35"/>
    <p:sldId id="346" r:id="rId36"/>
    <p:sldId id="356" r:id="rId37"/>
    <p:sldId id="336" r:id="rId38"/>
    <p:sldId id="280" r:id="rId39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6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62" y="5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D7965B-4CEB-4A06-A53A-BAA44C18E4F8}" type="datetimeFigureOut">
              <a:rPr lang="vi-VN" smtClean="0"/>
              <a:t>27/10/2022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B4E82-2B03-436E-BC5A-2D514448EF2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4348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0B4E82-2B03-436E-BC5A-2D514448EF28}" type="slidenum">
              <a:rPr lang="vi-VN" smtClean="0"/>
              <a:t>17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14678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EE61A-F3E3-4876-82BE-2235FDD851D5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198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9" name="Google Shape;88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7AE9-7493-4D06-9A54-306D6C40B0E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98C82-7458-43E2-95C6-6D06F0A28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923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7AE9-7493-4D06-9A54-306D6C40B0E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98C82-7458-43E2-95C6-6D06F0A28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120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7AE9-7493-4D06-9A54-306D6C40B0E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98C82-7458-43E2-95C6-6D06F0A28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472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标题幻灯片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58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7AE9-7493-4D06-9A54-306D6C40B0E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98C82-7458-43E2-95C6-6D06F0A28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070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7AE9-7493-4D06-9A54-306D6C40B0E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98C82-7458-43E2-95C6-6D06F0A28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060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7AE9-7493-4D06-9A54-306D6C40B0E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98C82-7458-43E2-95C6-6D06F0A28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395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7AE9-7493-4D06-9A54-306D6C40B0E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98C82-7458-43E2-95C6-6D06F0A28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345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7AE9-7493-4D06-9A54-306D6C40B0E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98C82-7458-43E2-95C6-6D06F0A28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568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7AE9-7493-4D06-9A54-306D6C40B0E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98C82-7458-43E2-95C6-6D06F0A28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099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7AE9-7493-4D06-9A54-306D6C40B0E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98C82-7458-43E2-95C6-6D06F0A28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019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7AE9-7493-4D06-9A54-306D6C40B0E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98C82-7458-43E2-95C6-6D06F0A28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597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37AE9-7493-4D06-9A54-306D6C40B0E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98C82-7458-43E2-95C6-6D06F0A28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731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microsoft.com/office/2007/relationships/hdphoto" Target="../media/hdphoto5.wdp"/><Relationship Id="rId18" Type="http://schemas.microsoft.com/office/2007/relationships/hdphoto" Target="../media/hdphoto7.wdp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33.png"/><Relationship Id="rId7" Type="http://schemas.microsoft.com/office/2007/relationships/hdphoto" Target="../media/hdphoto2.wdp"/><Relationship Id="rId12" Type="http://schemas.openxmlformats.org/officeDocument/2006/relationships/image" Target="../media/image28.png"/><Relationship Id="rId17" Type="http://schemas.openxmlformats.org/officeDocument/2006/relationships/image" Target="../media/image31.png"/><Relationship Id="rId2" Type="http://schemas.openxmlformats.org/officeDocument/2006/relationships/audio" Target="../media/media2.m4a"/><Relationship Id="rId16" Type="http://schemas.openxmlformats.org/officeDocument/2006/relationships/image" Target="../media/image30.png"/><Relationship Id="rId20" Type="http://schemas.openxmlformats.org/officeDocument/2006/relationships/image" Target="../media/image32.png"/><Relationship Id="rId1" Type="http://schemas.microsoft.com/office/2007/relationships/media" Target="../media/media2.m4a"/><Relationship Id="rId6" Type="http://schemas.openxmlformats.org/officeDocument/2006/relationships/image" Target="../media/image25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23" Type="http://schemas.openxmlformats.org/officeDocument/2006/relationships/image" Target="../media/image35.png"/><Relationship Id="rId10" Type="http://schemas.openxmlformats.org/officeDocument/2006/relationships/image" Target="../media/image27.png"/><Relationship Id="rId19" Type="http://schemas.openxmlformats.org/officeDocument/2006/relationships/slide" Target="slide29.xml"/><Relationship Id="rId4" Type="http://schemas.openxmlformats.org/officeDocument/2006/relationships/image" Target="../media/image24.png"/><Relationship Id="rId9" Type="http://schemas.microsoft.com/office/2007/relationships/hdphoto" Target="../media/hdphoto3.wdp"/><Relationship Id="rId14" Type="http://schemas.openxmlformats.org/officeDocument/2006/relationships/image" Target="../media/image29.png"/><Relationship Id="rId22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microsoft.com/office/2007/relationships/hdphoto" Target="../media/hdphoto8.wdp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41.png"/><Relationship Id="rId18" Type="http://schemas.openxmlformats.org/officeDocument/2006/relationships/slide" Target="slide34.xml"/><Relationship Id="rId26" Type="http://schemas.microsoft.com/office/2007/relationships/hdphoto" Target="../media/hdphoto5.wdp"/><Relationship Id="rId3" Type="http://schemas.microsoft.com/office/2007/relationships/hdphoto" Target="../media/hdphoto1.wdp"/><Relationship Id="rId21" Type="http://schemas.openxmlformats.org/officeDocument/2006/relationships/image" Target="../media/image44.gif"/><Relationship Id="rId7" Type="http://schemas.openxmlformats.org/officeDocument/2006/relationships/image" Target="../media/image39.png"/><Relationship Id="rId12" Type="http://schemas.openxmlformats.org/officeDocument/2006/relationships/slide" Target="slide32.xml"/><Relationship Id="rId17" Type="http://schemas.microsoft.com/office/2007/relationships/hdphoto" Target="../media/hdphoto12.wdp"/><Relationship Id="rId25" Type="http://schemas.openxmlformats.org/officeDocument/2006/relationships/image" Target="../media/image28.png"/><Relationship Id="rId2" Type="http://schemas.openxmlformats.org/officeDocument/2006/relationships/image" Target="../media/image24.png"/><Relationship Id="rId16" Type="http://schemas.openxmlformats.org/officeDocument/2006/relationships/image" Target="../media/image42.png"/><Relationship Id="rId20" Type="http://schemas.microsoft.com/office/2007/relationships/hdphoto" Target="../media/hdphoto13.wdp"/><Relationship Id="rId29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11" Type="http://schemas.microsoft.com/office/2007/relationships/hdphoto" Target="../media/hdphoto10.wdp"/><Relationship Id="rId24" Type="http://schemas.openxmlformats.org/officeDocument/2006/relationships/image" Target="../media/image46.png"/><Relationship Id="rId5" Type="http://schemas.microsoft.com/office/2007/relationships/hdphoto" Target="../media/hdphoto2.wdp"/><Relationship Id="rId15" Type="http://schemas.openxmlformats.org/officeDocument/2006/relationships/slide" Target="slide33.xml"/><Relationship Id="rId23" Type="http://schemas.microsoft.com/office/2007/relationships/hdphoto" Target="../media/hdphoto14.wdp"/><Relationship Id="rId28" Type="http://schemas.openxmlformats.org/officeDocument/2006/relationships/image" Target="../media/image48.png"/><Relationship Id="rId10" Type="http://schemas.openxmlformats.org/officeDocument/2006/relationships/image" Target="../media/image40.png"/><Relationship Id="rId19" Type="http://schemas.openxmlformats.org/officeDocument/2006/relationships/image" Target="../media/image43.png"/><Relationship Id="rId4" Type="http://schemas.openxmlformats.org/officeDocument/2006/relationships/image" Target="../media/image25.png"/><Relationship Id="rId9" Type="http://schemas.openxmlformats.org/officeDocument/2006/relationships/slide" Target="slide31.xml"/><Relationship Id="rId14" Type="http://schemas.microsoft.com/office/2007/relationships/hdphoto" Target="../media/hdphoto11.wdp"/><Relationship Id="rId22" Type="http://schemas.openxmlformats.org/officeDocument/2006/relationships/image" Target="../media/image45.png"/><Relationship Id="rId27" Type="http://schemas.openxmlformats.org/officeDocument/2006/relationships/image" Target="../media/image47.png"/><Relationship Id="rId30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35.png"/><Relationship Id="rId3" Type="http://schemas.microsoft.com/office/2007/relationships/media" Target="../media/media4.m4a"/><Relationship Id="rId7" Type="http://schemas.openxmlformats.org/officeDocument/2006/relationships/slide" Target="slide29.xml"/><Relationship Id="rId12" Type="http://schemas.openxmlformats.org/officeDocument/2006/relationships/image" Target="../media/image51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6.png"/><Relationship Id="rId11" Type="http://schemas.openxmlformats.org/officeDocument/2006/relationships/image" Target="../media/image50.png"/><Relationship Id="rId5" Type="http://schemas.openxmlformats.org/officeDocument/2006/relationships/slideLayout" Target="../slideLayouts/slideLayout1.xml"/><Relationship Id="rId10" Type="http://schemas.microsoft.com/office/2007/relationships/hdphoto" Target="../media/hdphoto8.wdp"/><Relationship Id="rId4" Type="http://schemas.openxmlformats.org/officeDocument/2006/relationships/audio" Target="../media/media4.m4a"/><Relationship Id="rId9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35.png"/><Relationship Id="rId3" Type="http://schemas.microsoft.com/office/2007/relationships/media" Target="../media/media4.m4a"/><Relationship Id="rId7" Type="http://schemas.openxmlformats.org/officeDocument/2006/relationships/slide" Target="slide29.xml"/><Relationship Id="rId12" Type="http://schemas.openxmlformats.org/officeDocument/2006/relationships/image" Target="../media/image51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6.png"/><Relationship Id="rId11" Type="http://schemas.openxmlformats.org/officeDocument/2006/relationships/image" Target="../media/image50.png"/><Relationship Id="rId5" Type="http://schemas.openxmlformats.org/officeDocument/2006/relationships/slideLayout" Target="../slideLayouts/slideLayout1.xml"/><Relationship Id="rId10" Type="http://schemas.microsoft.com/office/2007/relationships/hdphoto" Target="../media/hdphoto8.wdp"/><Relationship Id="rId4" Type="http://schemas.openxmlformats.org/officeDocument/2006/relationships/audio" Target="../media/media4.m4a"/><Relationship Id="rId9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35.png"/><Relationship Id="rId3" Type="http://schemas.microsoft.com/office/2007/relationships/media" Target="../media/media4.m4a"/><Relationship Id="rId7" Type="http://schemas.openxmlformats.org/officeDocument/2006/relationships/slide" Target="slide29.xml"/><Relationship Id="rId12" Type="http://schemas.openxmlformats.org/officeDocument/2006/relationships/image" Target="../media/image51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6.png"/><Relationship Id="rId11" Type="http://schemas.openxmlformats.org/officeDocument/2006/relationships/image" Target="../media/image50.png"/><Relationship Id="rId5" Type="http://schemas.openxmlformats.org/officeDocument/2006/relationships/slideLayout" Target="../slideLayouts/slideLayout1.xml"/><Relationship Id="rId10" Type="http://schemas.microsoft.com/office/2007/relationships/hdphoto" Target="../media/hdphoto8.wdp"/><Relationship Id="rId4" Type="http://schemas.openxmlformats.org/officeDocument/2006/relationships/audio" Target="../media/media4.m4a"/><Relationship Id="rId9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35.png"/><Relationship Id="rId3" Type="http://schemas.microsoft.com/office/2007/relationships/media" Target="../media/media4.m4a"/><Relationship Id="rId7" Type="http://schemas.openxmlformats.org/officeDocument/2006/relationships/slide" Target="slide29.xml"/><Relationship Id="rId12" Type="http://schemas.openxmlformats.org/officeDocument/2006/relationships/image" Target="../media/image51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6.png"/><Relationship Id="rId11" Type="http://schemas.openxmlformats.org/officeDocument/2006/relationships/image" Target="../media/image50.png"/><Relationship Id="rId5" Type="http://schemas.openxmlformats.org/officeDocument/2006/relationships/slideLayout" Target="../slideLayouts/slideLayout1.xml"/><Relationship Id="rId10" Type="http://schemas.microsoft.com/office/2007/relationships/hdphoto" Target="../media/hdphoto8.wdp"/><Relationship Id="rId4" Type="http://schemas.openxmlformats.org/officeDocument/2006/relationships/audio" Target="../media/media4.m4a"/><Relationship Id="rId9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35.png"/><Relationship Id="rId3" Type="http://schemas.microsoft.com/office/2007/relationships/media" Target="../media/media4.m4a"/><Relationship Id="rId7" Type="http://schemas.openxmlformats.org/officeDocument/2006/relationships/slide" Target="slide29.xml"/><Relationship Id="rId12" Type="http://schemas.openxmlformats.org/officeDocument/2006/relationships/image" Target="../media/image51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6.png"/><Relationship Id="rId11" Type="http://schemas.openxmlformats.org/officeDocument/2006/relationships/image" Target="../media/image50.png"/><Relationship Id="rId5" Type="http://schemas.openxmlformats.org/officeDocument/2006/relationships/slideLayout" Target="../slideLayouts/slideLayout1.xml"/><Relationship Id="rId10" Type="http://schemas.microsoft.com/office/2007/relationships/hdphoto" Target="../media/hdphoto8.wdp"/><Relationship Id="rId4" Type="http://schemas.openxmlformats.org/officeDocument/2006/relationships/audio" Target="../media/media4.m4a"/><Relationship Id="rId9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7" Type="http://schemas.openxmlformats.org/officeDocument/2006/relationships/image" Target="../media/image57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6F43146-6CED-4E40-83C9-D7C7E47BD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286"/>
            <a:ext cx="9213161" cy="687528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E7CE1078-DEE3-4E62-94AE-FAE8846C72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5471" y="1914423"/>
            <a:ext cx="8346281" cy="1597727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r>
              <a:rPr lang="en-US" b="1" dirty="0" err="1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Chào</a:t>
            </a:r>
            <a:r>
              <a:rPr lang="en-US" b="1" dirty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mừng</a:t>
            </a:r>
            <a:r>
              <a:rPr lang="en-US" b="1" dirty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thầy</a:t>
            </a:r>
            <a:r>
              <a:rPr lang="en-US" b="1" dirty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cô</a:t>
            </a:r>
            <a:r>
              <a:rPr lang="en-US" b="1" dirty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giáo</a:t>
            </a:r>
            <a:r>
              <a:rPr lang="en-US" b="1" dirty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em</a:t>
            </a:r>
            <a:r>
              <a:rPr lang="en-US" b="1" dirty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học</a:t>
            </a:r>
            <a:r>
              <a:rPr lang="en-US" b="1" dirty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sinh</a:t>
            </a:r>
            <a:endParaRPr lang="en-US" b="1" dirty="0">
              <a:solidFill>
                <a:srgbClr val="FFFF00"/>
              </a:solidFill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Subtitle 15">
            <a:extLst>
              <a:ext uri="{FF2B5EF4-FFF2-40B4-BE49-F238E27FC236}">
                <a16:creationId xmlns:a16="http://schemas.microsoft.com/office/drawing/2014/main" id="{539141D6-A7AF-4305-ACBC-0DE0D8CF9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45617" y="2495728"/>
            <a:ext cx="505276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latin typeface="+mn-lt"/>
                <a:cs typeface="+mn-cs"/>
              </a:rPr>
              <a:t>ĐẾN VỚI GIỜ HỌC MÔN TẬP ĐỌC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FA816D-E93A-4A4E-9711-A82079F15DE1}"/>
              </a:ext>
            </a:extLst>
          </p:cNvPr>
          <p:cNvSpPr txBox="1"/>
          <p:nvPr/>
        </p:nvSpPr>
        <p:spPr>
          <a:xfrm>
            <a:off x="2626016" y="3198167"/>
            <a:ext cx="3653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Lớp</a:t>
            </a:r>
            <a:r>
              <a:rPr lang="en-US" sz="2400" b="1" dirty="0">
                <a:solidFill>
                  <a:schemeClr val="bg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4A4</a:t>
            </a:r>
          </a:p>
        </p:txBody>
      </p:sp>
      <p:sp>
        <p:nvSpPr>
          <p:cNvPr id="20" name="Subtitle 15">
            <a:extLst>
              <a:ext uri="{FF2B5EF4-FFF2-40B4-BE49-F238E27FC236}">
                <a16:creationId xmlns:a16="http://schemas.microsoft.com/office/drawing/2014/main" id="{409E5F2D-4F0B-437C-ACD5-EFE5B64BE42D}"/>
              </a:ext>
            </a:extLst>
          </p:cNvPr>
          <p:cNvSpPr txBox="1">
            <a:spLocks/>
          </p:cNvSpPr>
          <p:nvPr/>
        </p:nvSpPr>
        <p:spPr>
          <a:xfrm>
            <a:off x="2310991" y="892196"/>
            <a:ext cx="4283480" cy="38318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inpin heiti" charset="-122"/>
                <a:ea typeface="inpin heiti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1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1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TIỂU HỌC ĐOÀN KẾT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6A27D1-1684-4805-8D28-5926B3F3D1F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901" y="426242"/>
            <a:ext cx="1315090" cy="13150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860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2FE39D0-0AAC-4564-9255-0C4E604F4B5E}"/>
              </a:ext>
            </a:extLst>
          </p:cNvPr>
          <p:cNvSpPr txBox="1"/>
          <p:nvPr/>
        </p:nvSpPr>
        <p:spPr>
          <a:xfrm>
            <a:off x="-1066800" y="345819"/>
            <a:ext cx="563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E3AF3248-53B3-49D0-BDE9-EB43C744C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5859" y="1480426"/>
            <a:ext cx="22607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D24B1775-197A-488E-A150-F685CCCF22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8771" y="1468608"/>
            <a:ext cx="61020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tiếc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endParaRPr lang="en-US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8D4BF4C7-F9A2-41DC-94DE-FFB2569A14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5859" y="2805342"/>
            <a:ext cx="22607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alt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BE6769E3-5F65-41C1-BB25-8AAA8CFEE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1971" y="2809053"/>
            <a:ext cx="4832029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E1EF05B5-7453-422C-9E23-37DB965B1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6912" y="4168095"/>
            <a:ext cx="68924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A03849E-D8A4-46C0-BFBA-629EDF72E2F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C7224F6-C477-4E93-969F-25DDBD8B0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0594"/>
            <a:ext cx="2210108" cy="1409897"/>
          </a:xfrm>
          <a:prstGeom prst="rect">
            <a:avLst/>
          </a:prstGeom>
        </p:spPr>
      </p:pic>
      <p:sp>
        <p:nvSpPr>
          <p:cNvPr id="15" name="TextBox 10">
            <a:extLst>
              <a:ext uri="{FF2B5EF4-FFF2-40B4-BE49-F238E27FC236}">
                <a16:creationId xmlns:a16="http://schemas.microsoft.com/office/drawing/2014/main" id="{EE56B801-0530-46D3-9E8B-E70BC57D0C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7087" y="2107547"/>
            <a:ext cx="68924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50B461B-B21A-47DC-9E6B-CDE617EB2C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3" y="2547657"/>
            <a:ext cx="2229161" cy="136226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B097995-7B3B-427D-91BD-976BB49D9D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84" y="4624935"/>
            <a:ext cx="2172003" cy="1305107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007EE64-B2E3-4292-BECA-953166948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859" y="5233486"/>
            <a:ext cx="28221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193798C-98A9-41D5-BDC9-6D179BC89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1971" y="5198873"/>
            <a:ext cx="45849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(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224841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5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65;p9">
            <a:extLst>
              <a:ext uri="{FF2B5EF4-FFF2-40B4-BE49-F238E27FC236}">
                <a16:creationId xmlns:a16="http://schemas.microsoft.com/office/drawing/2014/main" id="{47FACE1B-CDF7-42CE-92E0-41942B9BCB0F}"/>
              </a:ext>
            </a:extLst>
          </p:cNvPr>
          <p:cNvSpPr/>
          <p:nvPr/>
        </p:nvSpPr>
        <p:spPr>
          <a:xfrm>
            <a:off x="2078596" y="2297736"/>
            <a:ext cx="4986807" cy="1131264"/>
          </a:xfrm>
          <a:custGeom>
            <a:avLst/>
            <a:gdLst/>
            <a:ahLst/>
            <a:cxnLst/>
            <a:rect l="l" t="t" r="r" b="b"/>
            <a:pathLst>
              <a:path w="437" h="451" extrusionOk="0">
                <a:moveTo>
                  <a:pt x="213" y="3"/>
                </a:moveTo>
                <a:cubicBezTo>
                  <a:pt x="170" y="12"/>
                  <a:pt x="39" y="5"/>
                  <a:pt x="16" y="48"/>
                </a:cubicBezTo>
                <a:cubicBezTo>
                  <a:pt x="3" y="67"/>
                  <a:pt x="1" y="197"/>
                  <a:pt x="2" y="221"/>
                </a:cubicBezTo>
                <a:cubicBezTo>
                  <a:pt x="3" y="257"/>
                  <a:pt x="0" y="353"/>
                  <a:pt x="16" y="382"/>
                </a:cubicBezTo>
                <a:cubicBezTo>
                  <a:pt x="48" y="451"/>
                  <a:pt x="158" y="429"/>
                  <a:pt x="216" y="426"/>
                </a:cubicBezTo>
                <a:cubicBezTo>
                  <a:pt x="250" y="424"/>
                  <a:pt x="367" y="437"/>
                  <a:pt x="400" y="411"/>
                </a:cubicBezTo>
                <a:cubicBezTo>
                  <a:pt x="437" y="379"/>
                  <a:pt x="426" y="279"/>
                  <a:pt x="423" y="219"/>
                </a:cubicBezTo>
                <a:cubicBezTo>
                  <a:pt x="422" y="184"/>
                  <a:pt x="425" y="91"/>
                  <a:pt x="409" y="56"/>
                </a:cubicBezTo>
                <a:cubicBezTo>
                  <a:pt x="382" y="4"/>
                  <a:pt x="303" y="0"/>
                  <a:pt x="213" y="3"/>
                </a:cubicBezTo>
              </a:path>
            </a:pathLst>
          </a:custGeom>
          <a:solidFill>
            <a:srgbClr val="FEDA3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7DEE38-4E6E-446D-BA49-0E9E9475BD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9131" y="2589447"/>
            <a:ext cx="7886700" cy="54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Luyện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đọc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endParaRPr 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38D84C9-1676-4254-B43E-50B51BFE9E06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980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3B75EB8-F959-4D18-97C2-97EF601A5FBC}"/>
              </a:ext>
            </a:extLst>
          </p:cNvPr>
          <p:cNvSpPr txBox="1"/>
          <p:nvPr/>
        </p:nvSpPr>
        <p:spPr>
          <a:xfrm>
            <a:off x="157516" y="809659"/>
            <a:ext cx="88340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HP001 4 hàng" panose="020B0603050302020204" pitchFamily="34" charset="0"/>
              </a:rPr>
              <a:t>	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2000</a:t>
            </a:r>
          </a:p>
          <a:p>
            <a:pPr>
              <a:defRPr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defRPr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4B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5DD71-B365-410A-86B1-237551CB352E}"/>
              </a:ext>
            </a:extLst>
          </p:cNvPr>
          <p:cNvSpPr txBox="1"/>
          <p:nvPr/>
        </p:nvSpPr>
        <p:spPr>
          <a:xfrm>
            <a:off x="78758" y="4611231"/>
            <a:ext cx="89864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ở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tai.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nay.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8"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>
              <a:defRPr/>
            </a:pP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endParaRPr lang="en-US" sz="2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C6FC6-CBC5-4888-9424-C7F736599764}"/>
              </a:ext>
            </a:extLst>
          </p:cNvPr>
          <p:cNvSpPr txBox="1"/>
          <p:nvPr/>
        </p:nvSpPr>
        <p:spPr>
          <a:xfrm>
            <a:off x="170598" y="2733206"/>
            <a:ext cx="89864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latin typeface="HP001 4 hàng" panose="020B0603050302020204" pitchFamily="34" charset="0"/>
              </a:rPr>
              <a:t>	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>
              <a:defRPr/>
            </a:pP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thòi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vi-VN" sz="2000" b="1" dirty="0">
              <a:latin typeface="HP001 4 hàng" panose="020B060305030202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13C3084-463C-4D7B-AC2B-EE4D71A05BB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B0EA4B-0CDB-46EE-BCD0-84FAA6706FDA}"/>
              </a:ext>
            </a:extLst>
          </p:cNvPr>
          <p:cNvSpPr txBox="1"/>
          <p:nvPr/>
        </p:nvSpPr>
        <p:spPr>
          <a:xfrm>
            <a:off x="2299628" y="161736"/>
            <a:ext cx="4622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858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73;p9">
            <a:extLst>
              <a:ext uri="{FF2B5EF4-FFF2-40B4-BE49-F238E27FC236}">
                <a16:creationId xmlns:a16="http://schemas.microsoft.com/office/drawing/2014/main" id="{A11A8269-50AE-4420-AC62-750A7584BA1A}"/>
              </a:ext>
            </a:extLst>
          </p:cNvPr>
          <p:cNvSpPr/>
          <p:nvPr/>
        </p:nvSpPr>
        <p:spPr>
          <a:xfrm>
            <a:off x="2177716" y="2305673"/>
            <a:ext cx="4848725" cy="1524000"/>
          </a:xfrm>
          <a:custGeom>
            <a:avLst/>
            <a:gdLst/>
            <a:ahLst/>
            <a:cxnLst/>
            <a:rect l="l" t="t" r="r" b="b"/>
            <a:pathLst>
              <a:path w="394" h="406" extrusionOk="0">
                <a:moveTo>
                  <a:pt x="192" y="3"/>
                </a:moveTo>
                <a:cubicBezTo>
                  <a:pt x="153" y="11"/>
                  <a:pt x="35" y="4"/>
                  <a:pt x="15" y="43"/>
                </a:cubicBezTo>
                <a:cubicBezTo>
                  <a:pt x="3" y="60"/>
                  <a:pt x="1" y="178"/>
                  <a:pt x="2" y="199"/>
                </a:cubicBezTo>
                <a:cubicBezTo>
                  <a:pt x="3" y="231"/>
                  <a:pt x="0" y="318"/>
                  <a:pt x="14" y="344"/>
                </a:cubicBezTo>
                <a:cubicBezTo>
                  <a:pt x="43" y="406"/>
                  <a:pt x="142" y="386"/>
                  <a:pt x="195" y="383"/>
                </a:cubicBezTo>
                <a:cubicBezTo>
                  <a:pt x="225" y="381"/>
                  <a:pt x="330" y="393"/>
                  <a:pt x="360" y="370"/>
                </a:cubicBezTo>
                <a:cubicBezTo>
                  <a:pt x="394" y="341"/>
                  <a:pt x="383" y="251"/>
                  <a:pt x="381" y="197"/>
                </a:cubicBezTo>
                <a:cubicBezTo>
                  <a:pt x="380" y="165"/>
                  <a:pt x="382" y="82"/>
                  <a:pt x="368" y="50"/>
                </a:cubicBezTo>
                <a:cubicBezTo>
                  <a:pt x="344" y="4"/>
                  <a:pt x="273" y="0"/>
                  <a:pt x="192" y="3"/>
                </a:cubicBezTo>
              </a:path>
            </a:pathLst>
          </a:custGeom>
          <a:solidFill>
            <a:srgbClr val="FC6C2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E6173B60-DFD1-4168-B4EA-D91E0A4A9C3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8650" y="2793752"/>
            <a:ext cx="7886700" cy="54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3F21FB-D0C9-4DE7-B678-21539D032BE8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342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A203C75-352F-4EFF-8F9D-4F6BF8DC526F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3B523F-D294-4E8C-95B2-709C54A0C75C}"/>
              </a:ext>
            </a:extLst>
          </p:cNvPr>
          <p:cNvSpPr txBox="1"/>
          <p:nvPr/>
        </p:nvSpPr>
        <p:spPr>
          <a:xfrm>
            <a:off x="154958" y="684956"/>
            <a:ext cx="88340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HP001 4 hàng" panose="020B0603050302020204" pitchFamily="34" charset="0"/>
              </a:rPr>
              <a:t>	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2000</a:t>
            </a:r>
          </a:p>
          <a:p>
            <a:pPr>
              <a:defRPr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defRPr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4B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Lan,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  <p:sp>
        <p:nvSpPr>
          <p:cNvPr id="24" name="Text Box 9">
            <a:extLst>
              <a:ext uri="{FF2B5EF4-FFF2-40B4-BE49-F238E27FC236}">
                <a16:creationId xmlns:a16="http://schemas.microsoft.com/office/drawing/2014/main" id="{58C8C9CA-92EB-43B1-AA90-B8367ACD0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414" y="3495389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 err="1">
                <a:latin typeface="Times New Roman" panose="02020603050405020304" pitchFamily="18" charset="0"/>
              </a:rPr>
              <a:t>Bạn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Lương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có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biết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bạn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Hồng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từ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trước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không</a:t>
            </a:r>
            <a:r>
              <a:rPr lang="en-US" altLang="en-US" sz="2400" dirty="0">
                <a:latin typeface="Times New Roman" panose="02020603050405020304" pitchFamily="18" charset="0"/>
              </a:rPr>
              <a:t>?</a:t>
            </a:r>
          </a:p>
        </p:txBody>
      </p:sp>
      <p:pic>
        <p:nvPicPr>
          <p:cNvPr id="26" name="Picture 2">
            <a:extLst>
              <a:ext uri="{FF2B5EF4-FFF2-40B4-BE49-F238E27FC236}">
                <a16:creationId xmlns:a16="http://schemas.microsoft.com/office/drawing/2014/main" id="{1648D383-8500-4BD6-8ECF-39E67E4AF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58" y="3277879"/>
            <a:ext cx="755271" cy="10738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07F60BE-84FB-4434-BB3B-004FC16B6FE2}"/>
              </a:ext>
            </a:extLst>
          </p:cNvPr>
          <p:cNvSpPr txBox="1"/>
          <p:nvPr/>
        </p:nvSpPr>
        <p:spPr>
          <a:xfrm>
            <a:off x="950414" y="3485727"/>
            <a:ext cx="67454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2400" dirty="0" err="1">
                <a:latin typeface="Times New Roman" panose="02020603050405020304" pitchFamily="18" charset="0"/>
              </a:rPr>
              <a:t>Bạn</a:t>
            </a:r>
            <a:r>
              <a:rPr lang="es-ES" sz="2400" dirty="0">
                <a:latin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</a:rPr>
              <a:t>Hồng</a:t>
            </a:r>
            <a:r>
              <a:rPr lang="es-ES" sz="2400" dirty="0">
                <a:latin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</a:rPr>
              <a:t>đã</a:t>
            </a:r>
            <a:r>
              <a:rPr lang="es-ES" sz="2400" dirty="0">
                <a:latin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</a:rPr>
              <a:t>bị</a:t>
            </a:r>
            <a:r>
              <a:rPr lang="es-ES" sz="2400" dirty="0">
                <a:latin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</a:rPr>
              <a:t>mất</a:t>
            </a:r>
            <a:r>
              <a:rPr lang="es-ES" sz="2400" dirty="0">
                <a:latin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</a:rPr>
              <a:t>mát</a:t>
            </a:r>
            <a:r>
              <a:rPr lang="es-ES" sz="2400" dirty="0">
                <a:latin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</a:rPr>
              <a:t>đau</a:t>
            </a:r>
            <a:r>
              <a:rPr lang="es-ES" sz="2400" dirty="0">
                <a:latin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</a:rPr>
              <a:t>thương</a:t>
            </a:r>
            <a:r>
              <a:rPr lang="es-ES" sz="2400" dirty="0">
                <a:latin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</a:rPr>
              <a:t>gì</a:t>
            </a:r>
            <a:r>
              <a:rPr lang="es-ES" sz="2400" dirty="0">
                <a:latin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</a:rPr>
              <a:t>sau</a:t>
            </a:r>
            <a:r>
              <a:rPr lang="es-ES" sz="2400" dirty="0">
                <a:latin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</a:rPr>
              <a:t>trận</a:t>
            </a:r>
            <a:r>
              <a:rPr lang="es-ES" sz="2400" dirty="0">
                <a:latin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</a:rPr>
              <a:t>lũ</a:t>
            </a:r>
            <a:r>
              <a:rPr lang="es-ES" sz="2400" dirty="0">
                <a:latin typeface="Times New Roman" panose="02020603050405020304" pitchFamily="18" charset="0"/>
              </a:rPr>
              <a:t>?</a:t>
            </a:r>
            <a:endParaRPr lang="en-US" sz="2400" dirty="0">
              <a:latin typeface="Times New Roman" panose="02020603050405020304" pitchFamily="18" charset="0"/>
            </a:endParaRPr>
          </a:p>
        </p:txBody>
      </p:sp>
      <p:cxnSp>
        <p:nvCxnSpPr>
          <p:cNvPr id="28" name="Đường nối Thẳng 3">
            <a:extLst>
              <a:ext uri="{FF2B5EF4-FFF2-40B4-BE49-F238E27FC236}">
                <a16:creationId xmlns:a16="http://schemas.microsoft.com/office/drawing/2014/main" id="{7DF1E047-F723-40FD-9A12-B23993E38AEA}"/>
              </a:ext>
            </a:extLst>
          </p:cNvPr>
          <p:cNvCxnSpPr>
            <a:cxnSpLocks/>
          </p:cNvCxnSpPr>
          <p:nvPr/>
        </p:nvCxnSpPr>
        <p:spPr>
          <a:xfrm>
            <a:off x="4783551" y="2555028"/>
            <a:ext cx="4205491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Đường nối Thẳng 3">
            <a:extLst>
              <a:ext uri="{FF2B5EF4-FFF2-40B4-BE49-F238E27FC236}">
                <a16:creationId xmlns:a16="http://schemas.microsoft.com/office/drawing/2014/main" id="{78B42FF1-8E84-4835-8931-8837DF58675E}"/>
              </a:ext>
            </a:extLst>
          </p:cNvPr>
          <p:cNvCxnSpPr>
            <a:cxnSpLocks/>
          </p:cNvCxnSpPr>
          <p:nvPr/>
        </p:nvCxnSpPr>
        <p:spPr>
          <a:xfrm>
            <a:off x="196882" y="2898497"/>
            <a:ext cx="1645566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D31B2829-90F1-448D-B7BC-433F6CB2068B}"/>
              </a:ext>
            </a:extLst>
          </p:cNvPr>
          <p:cNvSpPr txBox="1"/>
          <p:nvPr/>
        </p:nvSpPr>
        <p:spPr>
          <a:xfrm>
            <a:off x="950414" y="3492641"/>
            <a:ext cx="67454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dirty="0" err="1">
                <a:latin typeface="Times New Roman" panose="02020603050405020304" pitchFamily="18" charset="0"/>
              </a:rPr>
              <a:t>Bạn</a:t>
            </a:r>
            <a:r>
              <a:rPr lang="es-ES" sz="2400" dirty="0">
                <a:latin typeface="Times New Roman" panose="02020603050405020304" pitchFamily="18" charset="0"/>
              </a:rPr>
              <a:t> L</a:t>
            </a:r>
            <a:r>
              <a:rPr lang="vi-VN" sz="2400" dirty="0">
                <a:latin typeface="Times New Roman" panose="02020603050405020304" pitchFamily="18" charset="0"/>
              </a:rPr>
              <a:t>ươ</a:t>
            </a:r>
            <a:r>
              <a:rPr lang="en-US" sz="2400" dirty="0">
                <a:latin typeface="Times New Roman" panose="02020603050405020304" pitchFamily="18" charset="0"/>
              </a:rPr>
              <a:t>ng </a:t>
            </a:r>
            <a:r>
              <a:rPr lang="en-US" sz="2400" dirty="0" err="1">
                <a:latin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th</a:t>
            </a:r>
            <a:r>
              <a:rPr lang="vi-VN" sz="2400" dirty="0">
                <a:latin typeface="Times New Roman" panose="02020603050405020304" pitchFamily="18" charset="0"/>
              </a:rPr>
              <a:t>ư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Hồng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</a:rPr>
              <a:t>?</a:t>
            </a:r>
          </a:p>
        </p:txBody>
      </p:sp>
      <p:cxnSp>
        <p:nvCxnSpPr>
          <p:cNvPr id="37" name="Đường nối Thẳng 3">
            <a:extLst>
              <a:ext uri="{FF2B5EF4-FFF2-40B4-BE49-F238E27FC236}">
                <a16:creationId xmlns:a16="http://schemas.microsoft.com/office/drawing/2014/main" id="{6291EA0D-5EDA-488C-82D7-14DF2A069793}"/>
              </a:ext>
            </a:extLst>
          </p:cNvPr>
          <p:cNvCxnSpPr>
            <a:cxnSpLocks/>
          </p:cNvCxnSpPr>
          <p:nvPr/>
        </p:nvCxnSpPr>
        <p:spPr>
          <a:xfrm>
            <a:off x="4783551" y="2898497"/>
            <a:ext cx="2102745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0964E4E-2C3B-4363-ACC2-2C52B6196059}"/>
              </a:ext>
            </a:extLst>
          </p:cNvPr>
          <p:cNvGrpSpPr>
            <a:grpSpLocks/>
          </p:cNvGrpSpPr>
          <p:nvPr/>
        </p:nvGrpSpPr>
        <p:grpSpPr bwMode="auto">
          <a:xfrm>
            <a:off x="786199" y="4846813"/>
            <a:ext cx="7363888" cy="602277"/>
            <a:chOff x="816491" y="3018734"/>
            <a:chExt cx="8144003" cy="650688"/>
          </a:xfrm>
        </p:grpSpPr>
        <p:sp>
          <p:nvSpPr>
            <p:cNvPr id="39" name="Pentagon 177">
              <a:extLst>
                <a:ext uri="{FF2B5EF4-FFF2-40B4-BE49-F238E27FC236}">
                  <a16:creationId xmlns:a16="http://schemas.microsoft.com/office/drawing/2014/main" id="{F2CFB873-D4B8-4A74-A1F0-AB7C0B9207B3}"/>
                </a:ext>
              </a:extLst>
            </p:cNvPr>
            <p:cNvSpPr/>
            <p:nvPr/>
          </p:nvSpPr>
          <p:spPr>
            <a:xfrm>
              <a:off x="1715751" y="3018734"/>
              <a:ext cx="7244743" cy="647138"/>
            </a:xfrm>
            <a:prstGeom prst="homePlate">
              <a:avLst>
                <a:gd name="adj" fmla="val 36274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80DC5D9-3113-43DD-8B32-88CA25B5FAE8}"/>
                </a:ext>
              </a:extLst>
            </p:cNvPr>
            <p:cNvSpPr txBox="1"/>
            <p:nvPr/>
          </p:nvSpPr>
          <p:spPr>
            <a:xfrm>
              <a:off x="816491" y="3025901"/>
              <a:ext cx="1546538" cy="5486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7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Ý 1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5B6BE02-4179-41BE-A940-CD9953DD2AEA}"/>
                </a:ext>
              </a:extLst>
            </p:cNvPr>
            <p:cNvSpPr txBox="1"/>
            <p:nvPr/>
          </p:nvSpPr>
          <p:spPr>
            <a:xfrm>
              <a:off x="2849520" y="3120771"/>
              <a:ext cx="5395561" cy="548651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Lí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do L</a:t>
              </a:r>
              <a:r>
                <a:rPr lang="vi-VN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ươ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vi-VN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Hồng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7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2" name="Đường nối Thẳng 3">
            <a:extLst>
              <a:ext uri="{FF2B5EF4-FFF2-40B4-BE49-F238E27FC236}">
                <a16:creationId xmlns:a16="http://schemas.microsoft.com/office/drawing/2014/main" id="{61E11156-B917-41C5-93E0-A9231F73EDC4}"/>
              </a:ext>
            </a:extLst>
          </p:cNvPr>
          <p:cNvCxnSpPr>
            <a:cxnSpLocks/>
          </p:cNvCxnSpPr>
          <p:nvPr/>
        </p:nvCxnSpPr>
        <p:spPr>
          <a:xfrm>
            <a:off x="5834923" y="2176254"/>
            <a:ext cx="3154119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Đường nối Thẳng 3">
            <a:extLst>
              <a:ext uri="{FF2B5EF4-FFF2-40B4-BE49-F238E27FC236}">
                <a16:creationId xmlns:a16="http://schemas.microsoft.com/office/drawing/2014/main" id="{38A6A2D4-C9DA-40C0-9655-0148CE53ED2A}"/>
              </a:ext>
            </a:extLst>
          </p:cNvPr>
          <p:cNvCxnSpPr>
            <a:cxnSpLocks/>
          </p:cNvCxnSpPr>
          <p:nvPr/>
        </p:nvCxnSpPr>
        <p:spPr>
          <a:xfrm>
            <a:off x="196883" y="2555028"/>
            <a:ext cx="88979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7">
            <a:extLst>
              <a:ext uri="{FF2B5EF4-FFF2-40B4-BE49-F238E27FC236}">
                <a16:creationId xmlns:a16="http://schemas.microsoft.com/office/drawing/2014/main" id="{D3CC06B9-A21A-4153-98E8-D8BE5EC948CC}"/>
              </a:ext>
            </a:extLst>
          </p:cNvPr>
          <p:cNvSpPr txBox="1"/>
          <p:nvPr/>
        </p:nvSpPr>
        <p:spPr>
          <a:xfrm>
            <a:off x="2299628" y="161736"/>
            <a:ext cx="4622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50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7" grpId="0"/>
      <p:bldP spid="27" grpId="1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F705AEF-65B9-4DF2-88CF-4456897DED1E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AC024237-CEC1-4195-AE0A-6827D677975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6448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94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4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B68491-5F8C-47C6-88D4-FB32DE37023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2" descr="images">
            <a:extLst>
              <a:ext uri="{FF2B5EF4-FFF2-40B4-BE49-F238E27FC236}">
                <a16:creationId xmlns:a16="http://schemas.microsoft.com/office/drawing/2014/main" id="{C6547ADD-6A9C-44D9-93E6-F96021F6B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44" y="609599"/>
            <a:ext cx="2454825" cy="1815548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timthumb">
            <a:extLst>
              <a:ext uri="{FF2B5EF4-FFF2-40B4-BE49-F238E27FC236}">
                <a16:creationId xmlns:a16="http://schemas.microsoft.com/office/drawing/2014/main" id="{F3BF0AB9-7C8B-451A-BFAD-AA3903672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699" y="609599"/>
            <a:ext cx="2428602" cy="18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ình ảnh Thừa Thiên  Huế: Tập trung sức khắc phục hậu quả lũ lụt">
            <a:extLst>
              <a:ext uri="{FF2B5EF4-FFF2-40B4-BE49-F238E27FC236}">
                <a16:creationId xmlns:a16="http://schemas.microsoft.com/office/drawing/2014/main" id="{1F06B35D-9109-4268-9129-8032144DE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133" y="609599"/>
            <a:ext cx="2420731" cy="1815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5F8E3C9B-5586-44C2-808D-D2500C5487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043" y="3144078"/>
            <a:ext cx="8772939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Lũ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lụt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đã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gây</a:t>
            </a:r>
            <a:r>
              <a:rPr lang="en-US" altLang="en-US" sz="2400" dirty="0">
                <a:latin typeface="Times New Roman" panose="02020603050405020304" pitchFamily="18" charset="0"/>
              </a:rPr>
              <a:t> ra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những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hậu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quả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gì</a:t>
            </a:r>
            <a:r>
              <a:rPr lang="en-US" altLang="en-US" sz="2400" dirty="0">
                <a:latin typeface="Times New Roman" panose="02020603050405020304" pitchFamily="18" charset="0"/>
              </a:rPr>
              <a:t>?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Chúng</a:t>
            </a:r>
            <a:r>
              <a:rPr lang="en-US" altLang="en-US" sz="2400" dirty="0">
                <a:latin typeface="Times New Roman" panose="02020603050405020304" pitchFamily="18" charset="0"/>
              </a:rPr>
              <a:t> ta </a:t>
            </a:r>
            <a:r>
              <a:rPr lang="en-US" altLang="en-US" sz="2400" dirty="0" err="1">
                <a:latin typeface="Times New Roman" panose="02020603050405020304" pitchFamily="18" charset="0"/>
              </a:rPr>
              <a:t>phải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làm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gì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để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hạn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chế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những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thiệt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hại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đó</a:t>
            </a:r>
            <a:r>
              <a:rPr lang="en-US" altLang="en-US" sz="2400" dirty="0">
                <a:latin typeface="Times New Roman" panose="02020603050405020304" pitchFamily="18" charset="0"/>
              </a:rPr>
              <a:t>?</a:t>
            </a:r>
            <a:endParaRPr lang="en-US" altLang="en-US" sz="2400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B8791542-43A2-4D13-8BAB-D0ED11093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044" y="4210878"/>
            <a:ext cx="830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 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- Chết người, thiệt hại về của cải, gây mất mùa, làm ô nhiễm môi trường…  Để hạn chế những thiệt hại đó chúng ta không được chặt phá rừng, khai thác rừng bừa bãi, giữ vệ sinh môi trường,…</a:t>
            </a:r>
          </a:p>
        </p:txBody>
      </p:sp>
    </p:spTree>
    <p:extLst>
      <p:ext uri="{BB962C8B-B14F-4D97-AF65-F5344CB8AC3E}">
        <p14:creationId xmlns:p14="http://schemas.microsoft.com/office/powerpoint/2010/main" val="415552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4F03A0C-8BA3-48DD-9E2A-383A0DAD297A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E24C8AA-8A43-455C-8F24-6EC011301CE0}"/>
              </a:ext>
            </a:extLst>
          </p:cNvPr>
          <p:cNvSpPr txBox="1"/>
          <p:nvPr/>
        </p:nvSpPr>
        <p:spPr>
          <a:xfrm>
            <a:off x="112644" y="3048805"/>
            <a:ext cx="898648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b="1" dirty="0">
                <a:latin typeface="HP001 4 hàng" panose="020B0603050302020204" pitchFamily="34" charset="0"/>
              </a:rPr>
              <a:t>	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>
              <a:defRPr/>
            </a:pP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đớn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thòi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vi-VN" sz="2400" b="1" dirty="0">
              <a:latin typeface="HP001 4 hàng" panose="020B0603050302020204" pitchFamily="34" charset="0"/>
            </a:endParaRPr>
          </a:p>
        </p:txBody>
      </p:sp>
      <p:pic>
        <p:nvPicPr>
          <p:cNvPr id="27" name="Picture 2">
            <a:extLst>
              <a:ext uri="{FF2B5EF4-FFF2-40B4-BE49-F238E27FC236}">
                <a16:creationId xmlns:a16="http://schemas.microsoft.com/office/drawing/2014/main" id="{297F9124-EE64-4583-92CB-16B42B8705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04" y="5622419"/>
            <a:ext cx="755271" cy="10738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DD88B360-8C54-4E34-B973-8ACF13C5E156}"/>
              </a:ext>
            </a:extLst>
          </p:cNvPr>
          <p:cNvSpPr txBox="1"/>
          <p:nvPr/>
        </p:nvSpPr>
        <p:spPr>
          <a:xfrm>
            <a:off x="934175" y="5928508"/>
            <a:ext cx="83887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400" dirty="0" err="1">
                <a:latin typeface="Times New Roman" panose="02020603050405020304" pitchFamily="18" charset="0"/>
              </a:rPr>
              <a:t>Tìm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những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câu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cho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thấy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bạn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Lương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rất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thông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cảm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với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bạn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Hồng</a:t>
            </a:r>
            <a:r>
              <a:rPr lang="en-US" altLang="en-US" sz="2400" dirty="0">
                <a:latin typeface="Times New Roman" panose="02020603050405020304" pitchFamily="18" charset="0"/>
              </a:rPr>
              <a:t>?</a:t>
            </a:r>
            <a:endParaRPr lang="en-US" sz="2400" dirty="0">
              <a:latin typeface="Times New Roman" panose="02020603050405020304" pitchFamily="18" charset="0"/>
            </a:endParaRPr>
          </a:p>
        </p:txBody>
      </p:sp>
      <p:cxnSp>
        <p:nvCxnSpPr>
          <p:cNvPr id="33" name="Đường nối Thẳng 3">
            <a:extLst>
              <a:ext uri="{FF2B5EF4-FFF2-40B4-BE49-F238E27FC236}">
                <a16:creationId xmlns:a16="http://schemas.microsoft.com/office/drawing/2014/main" id="{1371AA78-170F-4994-9216-DD8344EB8BD9}"/>
              </a:ext>
            </a:extLst>
          </p:cNvPr>
          <p:cNvCxnSpPr>
            <a:cxnSpLocks/>
          </p:cNvCxnSpPr>
          <p:nvPr/>
        </p:nvCxnSpPr>
        <p:spPr>
          <a:xfrm>
            <a:off x="1098782" y="3941045"/>
            <a:ext cx="798709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Đường nối Thẳng 3">
            <a:extLst>
              <a:ext uri="{FF2B5EF4-FFF2-40B4-BE49-F238E27FC236}">
                <a16:creationId xmlns:a16="http://schemas.microsoft.com/office/drawing/2014/main" id="{3E4223B6-2801-4B95-815A-FB069D9CBC60}"/>
              </a:ext>
            </a:extLst>
          </p:cNvPr>
          <p:cNvCxnSpPr>
            <a:cxnSpLocks/>
          </p:cNvCxnSpPr>
          <p:nvPr/>
        </p:nvCxnSpPr>
        <p:spPr>
          <a:xfrm>
            <a:off x="178904" y="4312106"/>
            <a:ext cx="214211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5E28C90D-F7C2-4BB4-94E8-5F58EBD58DB5}"/>
              </a:ext>
            </a:extLst>
          </p:cNvPr>
          <p:cNvSpPr txBox="1"/>
          <p:nvPr/>
        </p:nvSpPr>
        <p:spPr>
          <a:xfrm>
            <a:off x="131012" y="763892"/>
            <a:ext cx="88340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HP001 4 hàng" panose="020B0603050302020204" pitchFamily="34" charset="0"/>
              </a:rPr>
              <a:t>	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2000</a:t>
            </a:r>
          </a:p>
          <a:p>
            <a:pPr>
              <a:defRPr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defRPr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4B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Lan,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  <p:cxnSp>
        <p:nvCxnSpPr>
          <p:cNvPr id="41" name="Đường nối Thẳng 3">
            <a:extLst>
              <a:ext uri="{FF2B5EF4-FFF2-40B4-BE49-F238E27FC236}">
                <a16:creationId xmlns:a16="http://schemas.microsoft.com/office/drawing/2014/main" id="{22E963B3-7ED4-4188-97ED-F6E84396AACD}"/>
              </a:ext>
            </a:extLst>
          </p:cNvPr>
          <p:cNvCxnSpPr>
            <a:cxnSpLocks/>
          </p:cNvCxnSpPr>
          <p:nvPr/>
        </p:nvCxnSpPr>
        <p:spPr>
          <a:xfrm>
            <a:off x="1156906" y="2635706"/>
            <a:ext cx="780819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Đường nối Thẳng 3">
            <a:extLst>
              <a:ext uri="{FF2B5EF4-FFF2-40B4-BE49-F238E27FC236}">
                <a16:creationId xmlns:a16="http://schemas.microsoft.com/office/drawing/2014/main" id="{4BE34EDC-C220-46D9-9DB1-63018D958F9E}"/>
              </a:ext>
            </a:extLst>
          </p:cNvPr>
          <p:cNvCxnSpPr>
            <a:cxnSpLocks/>
          </p:cNvCxnSpPr>
          <p:nvPr/>
        </p:nvCxnSpPr>
        <p:spPr>
          <a:xfrm>
            <a:off x="192893" y="2982545"/>
            <a:ext cx="672914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2DF26CDF-494F-4C64-92D3-3112FD76C972}"/>
              </a:ext>
            </a:extLst>
          </p:cNvPr>
          <p:cNvSpPr txBox="1"/>
          <p:nvPr/>
        </p:nvSpPr>
        <p:spPr>
          <a:xfrm>
            <a:off x="934174" y="5915831"/>
            <a:ext cx="83887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400" dirty="0" err="1">
                <a:latin typeface="Times New Roman" panose="02020603050405020304" pitchFamily="18" charset="0"/>
              </a:rPr>
              <a:t>Tìm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những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câu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cho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thấy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bạn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Lương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biết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cách</a:t>
            </a:r>
            <a:r>
              <a:rPr lang="en-US" altLang="en-US" sz="2400" dirty="0">
                <a:latin typeface="Times New Roman" panose="02020603050405020304" pitchFamily="18" charset="0"/>
              </a:rPr>
              <a:t> an </a:t>
            </a:r>
            <a:r>
              <a:rPr lang="en-US" altLang="en-US" sz="2400" dirty="0" err="1">
                <a:latin typeface="Times New Roman" panose="02020603050405020304" pitchFamily="18" charset="0"/>
              </a:rPr>
              <a:t>ủi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bạn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Hồng</a:t>
            </a:r>
            <a:r>
              <a:rPr lang="en-US" altLang="en-US" sz="2400" dirty="0">
                <a:latin typeface="Times New Roman" panose="02020603050405020304" pitchFamily="18" charset="0"/>
              </a:rPr>
              <a:t>?</a:t>
            </a:r>
            <a:endParaRPr lang="en-US" sz="2400" dirty="0">
              <a:latin typeface="Times New Roman" panose="02020603050405020304" pitchFamily="18" charset="0"/>
            </a:endParaRPr>
          </a:p>
        </p:txBody>
      </p:sp>
      <p:cxnSp>
        <p:nvCxnSpPr>
          <p:cNvPr id="45" name="Đường nối Thẳng 3">
            <a:extLst>
              <a:ext uri="{FF2B5EF4-FFF2-40B4-BE49-F238E27FC236}">
                <a16:creationId xmlns:a16="http://schemas.microsoft.com/office/drawing/2014/main" id="{08E80FA5-1D13-47F7-8213-842A60E286B3}"/>
              </a:ext>
            </a:extLst>
          </p:cNvPr>
          <p:cNvCxnSpPr>
            <a:cxnSpLocks/>
          </p:cNvCxnSpPr>
          <p:nvPr/>
        </p:nvCxnSpPr>
        <p:spPr>
          <a:xfrm>
            <a:off x="3378821" y="4312106"/>
            <a:ext cx="5586275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Đường nối Thẳng 3">
            <a:extLst>
              <a:ext uri="{FF2B5EF4-FFF2-40B4-BE49-F238E27FC236}">
                <a16:creationId xmlns:a16="http://schemas.microsoft.com/office/drawing/2014/main" id="{EC92D41F-4E8F-43E9-9AE1-539473D3AE83}"/>
              </a:ext>
            </a:extLst>
          </p:cNvPr>
          <p:cNvCxnSpPr>
            <a:cxnSpLocks/>
          </p:cNvCxnSpPr>
          <p:nvPr/>
        </p:nvCxnSpPr>
        <p:spPr>
          <a:xfrm>
            <a:off x="218270" y="4662124"/>
            <a:ext cx="8746826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Đường nối Thẳng 3">
            <a:extLst>
              <a:ext uri="{FF2B5EF4-FFF2-40B4-BE49-F238E27FC236}">
                <a16:creationId xmlns:a16="http://schemas.microsoft.com/office/drawing/2014/main" id="{BFD78A76-3960-43C2-8F38-4FDD05A28C93}"/>
              </a:ext>
            </a:extLst>
          </p:cNvPr>
          <p:cNvCxnSpPr>
            <a:cxnSpLocks/>
          </p:cNvCxnSpPr>
          <p:nvPr/>
        </p:nvCxnSpPr>
        <p:spPr>
          <a:xfrm>
            <a:off x="218270" y="5033184"/>
            <a:ext cx="8867606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Đường nối Thẳng 3">
            <a:extLst>
              <a:ext uri="{FF2B5EF4-FFF2-40B4-BE49-F238E27FC236}">
                <a16:creationId xmlns:a16="http://schemas.microsoft.com/office/drawing/2014/main" id="{18F87FB7-3C82-4E4D-97E4-384A8C5FBF3A}"/>
              </a:ext>
            </a:extLst>
          </p:cNvPr>
          <p:cNvCxnSpPr>
            <a:cxnSpLocks/>
          </p:cNvCxnSpPr>
          <p:nvPr/>
        </p:nvCxnSpPr>
        <p:spPr>
          <a:xfrm>
            <a:off x="196882" y="5364489"/>
            <a:ext cx="5912370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>
            <a:extLst>
              <a:ext uri="{FF2B5EF4-FFF2-40B4-BE49-F238E27FC236}">
                <a16:creationId xmlns:a16="http://schemas.microsoft.com/office/drawing/2014/main" id="{D01ACEA2-42FE-48C6-8167-045703A5D18E}"/>
              </a:ext>
            </a:extLst>
          </p:cNvPr>
          <p:cNvSpPr txBox="1"/>
          <p:nvPr/>
        </p:nvSpPr>
        <p:spPr>
          <a:xfrm>
            <a:off x="2299628" y="161736"/>
            <a:ext cx="4622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83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EA4597A-169C-4D82-8D7A-50FC8441D323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A4D7999-C096-4D76-A76E-A739BD01593F}"/>
              </a:ext>
            </a:extLst>
          </p:cNvPr>
          <p:cNvCxnSpPr/>
          <p:nvPr/>
        </p:nvCxnSpPr>
        <p:spPr>
          <a:xfrm>
            <a:off x="4757530" y="917713"/>
            <a:ext cx="0" cy="5022574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Google Shape;273;p9">
            <a:extLst>
              <a:ext uri="{FF2B5EF4-FFF2-40B4-BE49-F238E27FC236}">
                <a16:creationId xmlns:a16="http://schemas.microsoft.com/office/drawing/2014/main" id="{5DB884CE-5730-403C-A8EF-DE96E15E6C6C}"/>
              </a:ext>
            </a:extLst>
          </p:cNvPr>
          <p:cNvSpPr/>
          <p:nvPr/>
        </p:nvSpPr>
        <p:spPr>
          <a:xfrm>
            <a:off x="1077787" y="546550"/>
            <a:ext cx="2553310" cy="742326"/>
          </a:xfrm>
          <a:custGeom>
            <a:avLst/>
            <a:gdLst/>
            <a:ahLst/>
            <a:cxnLst/>
            <a:rect l="l" t="t" r="r" b="b"/>
            <a:pathLst>
              <a:path w="394" h="406" extrusionOk="0">
                <a:moveTo>
                  <a:pt x="192" y="3"/>
                </a:moveTo>
                <a:cubicBezTo>
                  <a:pt x="153" y="11"/>
                  <a:pt x="35" y="4"/>
                  <a:pt x="15" y="43"/>
                </a:cubicBezTo>
                <a:cubicBezTo>
                  <a:pt x="3" y="60"/>
                  <a:pt x="1" y="178"/>
                  <a:pt x="2" y="199"/>
                </a:cubicBezTo>
                <a:cubicBezTo>
                  <a:pt x="3" y="231"/>
                  <a:pt x="0" y="318"/>
                  <a:pt x="14" y="344"/>
                </a:cubicBezTo>
                <a:cubicBezTo>
                  <a:pt x="43" y="406"/>
                  <a:pt x="142" y="386"/>
                  <a:pt x="195" y="383"/>
                </a:cubicBezTo>
                <a:cubicBezTo>
                  <a:pt x="225" y="381"/>
                  <a:pt x="330" y="393"/>
                  <a:pt x="360" y="370"/>
                </a:cubicBezTo>
                <a:cubicBezTo>
                  <a:pt x="394" y="341"/>
                  <a:pt x="383" y="251"/>
                  <a:pt x="381" y="197"/>
                </a:cubicBezTo>
                <a:cubicBezTo>
                  <a:pt x="380" y="165"/>
                  <a:pt x="382" y="82"/>
                  <a:pt x="368" y="50"/>
                </a:cubicBezTo>
                <a:cubicBezTo>
                  <a:pt x="344" y="4"/>
                  <a:pt x="273" y="0"/>
                  <a:pt x="192" y="3"/>
                </a:cubicBezTo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Cảm</a:t>
            </a:r>
            <a:r>
              <a:rPr lang="en-US" sz="28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thông</a:t>
            </a:r>
            <a:endParaRPr sz="2800" b="1" dirty="0">
              <a:solidFill>
                <a:schemeClr val="dk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" name="Google Shape;273;p9">
            <a:extLst>
              <a:ext uri="{FF2B5EF4-FFF2-40B4-BE49-F238E27FC236}">
                <a16:creationId xmlns:a16="http://schemas.microsoft.com/office/drawing/2014/main" id="{FA6054B7-FAF6-4E3A-A55E-515F075385D4}"/>
              </a:ext>
            </a:extLst>
          </p:cNvPr>
          <p:cNvSpPr/>
          <p:nvPr/>
        </p:nvSpPr>
        <p:spPr>
          <a:xfrm>
            <a:off x="5676291" y="546550"/>
            <a:ext cx="2553310" cy="742326"/>
          </a:xfrm>
          <a:custGeom>
            <a:avLst/>
            <a:gdLst/>
            <a:ahLst/>
            <a:cxnLst/>
            <a:rect l="l" t="t" r="r" b="b"/>
            <a:pathLst>
              <a:path w="394" h="406" extrusionOk="0">
                <a:moveTo>
                  <a:pt x="192" y="3"/>
                </a:moveTo>
                <a:cubicBezTo>
                  <a:pt x="153" y="11"/>
                  <a:pt x="35" y="4"/>
                  <a:pt x="15" y="43"/>
                </a:cubicBezTo>
                <a:cubicBezTo>
                  <a:pt x="3" y="60"/>
                  <a:pt x="1" y="178"/>
                  <a:pt x="2" y="199"/>
                </a:cubicBezTo>
                <a:cubicBezTo>
                  <a:pt x="3" y="231"/>
                  <a:pt x="0" y="318"/>
                  <a:pt x="14" y="344"/>
                </a:cubicBezTo>
                <a:cubicBezTo>
                  <a:pt x="43" y="406"/>
                  <a:pt x="142" y="386"/>
                  <a:pt x="195" y="383"/>
                </a:cubicBezTo>
                <a:cubicBezTo>
                  <a:pt x="225" y="381"/>
                  <a:pt x="330" y="393"/>
                  <a:pt x="360" y="370"/>
                </a:cubicBezTo>
                <a:cubicBezTo>
                  <a:pt x="394" y="341"/>
                  <a:pt x="383" y="251"/>
                  <a:pt x="381" y="197"/>
                </a:cubicBezTo>
                <a:cubicBezTo>
                  <a:pt x="380" y="165"/>
                  <a:pt x="382" y="82"/>
                  <a:pt x="368" y="50"/>
                </a:cubicBezTo>
                <a:cubicBezTo>
                  <a:pt x="344" y="4"/>
                  <a:pt x="273" y="0"/>
                  <a:pt x="192" y="3"/>
                </a:cubicBezTo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An </a:t>
            </a:r>
            <a:r>
              <a:rPr lang="en-US" sz="2800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ủi</a:t>
            </a:r>
            <a:endParaRPr sz="2800" b="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567B0D-2DF3-48D1-8680-DFDCCCAEDC20}"/>
              </a:ext>
            </a:extLst>
          </p:cNvPr>
          <p:cNvSpPr txBox="1"/>
          <p:nvPr/>
        </p:nvSpPr>
        <p:spPr>
          <a:xfrm>
            <a:off x="278296" y="1566668"/>
            <a:ext cx="4293704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07C54B-A84A-4327-ADAB-9FED2E292248}"/>
              </a:ext>
            </a:extLst>
          </p:cNvPr>
          <p:cNvSpPr txBox="1"/>
          <p:nvPr/>
        </p:nvSpPr>
        <p:spPr>
          <a:xfrm>
            <a:off x="304798" y="4209032"/>
            <a:ext cx="439971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đớn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thòi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10C7DD-D5E1-4CE6-AE06-22DBECBED201}"/>
              </a:ext>
            </a:extLst>
          </p:cNvPr>
          <p:cNvSpPr txBox="1"/>
          <p:nvPr/>
        </p:nvSpPr>
        <p:spPr>
          <a:xfrm>
            <a:off x="4943061" y="1566668"/>
            <a:ext cx="410817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F1A4E6-FFB6-4992-8E0B-D003EA346B53}"/>
              </a:ext>
            </a:extLst>
          </p:cNvPr>
          <p:cNvSpPr txBox="1"/>
          <p:nvPr/>
        </p:nvSpPr>
        <p:spPr>
          <a:xfrm>
            <a:off x="4943061" y="3193369"/>
            <a:ext cx="4108172" cy="960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1BEA3F2-3A63-4BC6-9289-06D84D7C4914}"/>
              </a:ext>
            </a:extLst>
          </p:cNvPr>
          <p:cNvSpPr txBox="1"/>
          <p:nvPr/>
        </p:nvSpPr>
        <p:spPr>
          <a:xfrm>
            <a:off x="4916557" y="4305397"/>
            <a:ext cx="410816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28304C4-7A1C-4EF2-9AE2-3830653BAEFA}"/>
              </a:ext>
            </a:extLst>
          </p:cNvPr>
          <p:cNvGrpSpPr>
            <a:grpSpLocks/>
          </p:cNvGrpSpPr>
          <p:nvPr/>
        </p:nvGrpSpPr>
        <p:grpSpPr bwMode="auto">
          <a:xfrm>
            <a:off x="322011" y="5869713"/>
            <a:ext cx="8499974" cy="646218"/>
            <a:chOff x="24617" y="2967711"/>
            <a:chExt cx="9400444" cy="698161"/>
          </a:xfrm>
        </p:grpSpPr>
        <p:sp>
          <p:nvSpPr>
            <p:cNvPr id="20" name="Pentagon 177">
              <a:extLst>
                <a:ext uri="{FF2B5EF4-FFF2-40B4-BE49-F238E27FC236}">
                  <a16:creationId xmlns:a16="http://schemas.microsoft.com/office/drawing/2014/main" id="{90010DAB-A34B-419E-B9DE-FB0D1DB97947}"/>
                </a:ext>
              </a:extLst>
            </p:cNvPr>
            <p:cNvSpPr/>
            <p:nvPr/>
          </p:nvSpPr>
          <p:spPr>
            <a:xfrm>
              <a:off x="1119446" y="3018734"/>
              <a:ext cx="8305615" cy="647138"/>
            </a:xfrm>
            <a:prstGeom prst="homePlate">
              <a:avLst>
                <a:gd name="adj" fmla="val 36274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19CDB36-0E77-422C-BFBF-EA93D61EA585}"/>
                </a:ext>
              </a:extLst>
            </p:cNvPr>
            <p:cNvSpPr txBox="1"/>
            <p:nvPr/>
          </p:nvSpPr>
          <p:spPr>
            <a:xfrm>
              <a:off x="24617" y="2967711"/>
              <a:ext cx="1546538" cy="5486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7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Ý 2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B03A811-400B-4712-BA07-53D10E3511F3}"/>
                </a:ext>
              </a:extLst>
            </p:cNvPr>
            <p:cNvSpPr txBox="1"/>
            <p:nvPr/>
          </p:nvSpPr>
          <p:spPr>
            <a:xfrm>
              <a:off x="1610757" y="3043958"/>
              <a:ext cx="7554878" cy="565276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Sự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cảm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an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ủi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</a:t>
              </a:r>
              <a:r>
                <a:rPr lang="vi-VN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ươ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Hồng</a:t>
              </a:r>
              <a:endParaRPr lang="en-US" sz="2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586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2" grpId="0"/>
      <p:bldP spid="14" grpId="0"/>
      <p:bldP spid="16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A5B3AF-6655-458E-8815-42D82F7B2919}"/>
              </a:ext>
            </a:extLst>
          </p:cNvPr>
          <p:cNvSpPr txBox="1"/>
          <p:nvPr/>
        </p:nvSpPr>
        <p:spPr>
          <a:xfrm>
            <a:off x="157516" y="940378"/>
            <a:ext cx="89864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ở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defRPr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8">
              <a:defRPr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>
              <a:defRPr/>
            </a:pPr>
            <a:r>
              <a:rPr lang="en-US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  </a:t>
            </a:r>
            <a:r>
              <a:rPr lang="en-US" sz="24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endParaRPr lang="en-US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CEEB155-2122-4298-A13E-A107C6B55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16" y="4124923"/>
            <a:ext cx="755271" cy="10738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2CC1EF-1213-436E-B9DD-2A2600CA5D68}"/>
              </a:ext>
            </a:extLst>
          </p:cNvPr>
          <p:cNvSpPr txBox="1"/>
          <p:nvPr/>
        </p:nvSpPr>
        <p:spPr>
          <a:xfrm>
            <a:off x="912786" y="4299067"/>
            <a:ext cx="83887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Ở nơi bạn Lương ở, mọi người đã làm gì để động viên, giúp đỡ đồng bào bị lũ lụt?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Đường nối Thẳng 3">
            <a:extLst>
              <a:ext uri="{FF2B5EF4-FFF2-40B4-BE49-F238E27FC236}">
                <a16:creationId xmlns:a16="http://schemas.microsoft.com/office/drawing/2014/main" id="{2D00F07E-553F-41EC-BB34-A2CF4653B73E}"/>
              </a:ext>
            </a:extLst>
          </p:cNvPr>
          <p:cNvCxnSpPr>
            <a:cxnSpLocks/>
          </p:cNvCxnSpPr>
          <p:nvPr/>
        </p:nvCxnSpPr>
        <p:spPr>
          <a:xfrm>
            <a:off x="3462736" y="1343619"/>
            <a:ext cx="5586275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Đường nối Thẳng 3">
            <a:extLst>
              <a:ext uri="{FF2B5EF4-FFF2-40B4-BE49-F238E27FC236}">
                <a16:creationId xmlns:a16="http://schemas.microsoft.com/office/drawing/2014/main" id="{461E0DC2-702D-4FFD-98B9-1C29CC54E354}"/>
              </a:ext>
            </a:extLst>
          </p:cNvPr>
          <p:cNvCxnSpPr>
            <a:cxnSpLocks/>
          </p:cNvCxnSpPr>
          <p:nvPr/>
        </p:nvCxnSpPr>
        <p:spPr>
          <a:xfrm>
            <a:off x="157516" y="1714680"/>
            <a:ext cx="6455319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Đường nối Thẳng 3">
            <a:extLst>
              <a:ext uri="{FF2B5EF4-FFF2-40B4-BE49-F238E27FC236}">
                <a16:creationId xmlns:a16="http://schemas.microsoft.com/office/drawing/2014/main" id="{677108ED-CEC4-4D97-9A14-BE3FC6D9666F}"/>
              </a:ext>
            </a:extLst>
          </p:cNvPr>
          <p:cNvCxnSpPr>
            <a:cxnSpLocks/>
          </p:cNvCxnSpPr>
          <p:nvPr/>
        </p:nvCxnSpPr>
        <p:spPr>
          <a:xfrm>
            <a:off x="6922037" y="1714680"/>
            <a:ext cx="2075986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Đường nối Thẳng 3">
            <a:extLst>
              <a:ext uri="{FF2B5EF4-FFF2-40B4-BE49-F238E27FC236}">
                <a16:creationId xmlns:a16="http://schemas.microsoft.com/office/drawing/2014/main" id="{B7B28307-E867-44D2-A3DB-C312F04C2E5B}"/>
              </a:ext>
            </a:extLst>
          </p:cNvPr>
          <p:cNvCxnSpPr>
            <a:cxnSpLocks/>
          </p:cNvCxnSpPr>
          <p:nvPr/>
        </p:nvCxnSpPr>
        <p:spPr>
          <a:xfrm>
            <a:off x="251308" y="2072489"/>
            <a:ext cx="7898779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8E893FF-55C6-4F65-A240-28675373A685}"/>
              </a:ext>
            </a:extLst>
          </p:cNvPr>
          <p:cNvSpPr txBox="1"/>
          <p:nvPr/>
        </p:nvSpPr>
        <p:spPr>
          <a:xfrm>
            <a:off x="912785" y="4299067"/>
            <a:ext cx="83887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Riêng bạn L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Đường nối Thẳng 3">
            <a:extLst>
              <a:ext uri="{FF2B5EF4-FFF2-40B4-BE49-F238E27FC236}">
                <a16:creationId xmlns:a16="http://schemas.microsoft.com/office/drawing/2014/main" id="{D758C050-A964-4CF0-A6DE-5E1E4CBBD0E1}"/>
              </a:ext>
            </a:extLst>
          </p:cNvPr>
          <p:cNvCxnSpPr>
            <a:cxnSpLocks/>
          </p:cNvCxnSpPr>
          <p:nvPr/>
        </p:nvCxnSpPr>
        <p:spPr>
          <a:xfrm>
            <a:off x="1207428" y="2439206"/>
            <a:ext cx="779059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8AAA974-7634-491F-B47C-EE87D4690FF5}"/>
              </a:ext>
            </a:extLst>
          </p:cNvPr>
          <p:cNvSpPr txBox="1"/>
          <p:nvPr/>
        </p:nvSpPr>
        <p:spPr>
          <a:xfrm>
            <a:off x="912785" y="5228611"/>
            <a:ext cx="83887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xét về hành động của L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pt-B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mọi ng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Pentagon 177">
            <a:extLst>
              <a:ext uri="{FF2B5EF4-FFF2-40B4-BE49-F238E27FC236}">
                <a16:creationId xmlns:a16="http://schemas.microsoft.com/office/drawing/2014/main" id="{5766BF68-6121-4B55-B9BE-077315723226}"/>
              </a:ext>
            </a:extLst>
          </p:cNvPr>
          <p:cNvSpPr/>
          <p:nvPr/>
        </p:nvSpPr>
        <p:spPr bwMode="auto">
          <a:xfrm>
            <a:off x="1311966" y="5916940"/>
            <a:ext cx="7510019" cy="598991"/>
          </a:xfrm>
          <a:prstGeom prst="homePlate">
            <a:avLst>
              <a:gd name="adj" fmla="val 36274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27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D07A395-C55D-43A2-81F5-4AED17F1DD9E}"/>
              </a:ext>
            </a:extLst>
          </p:cNvPr>
          <p:cNvSpPr txBox="1"/>
          <p:nvPr/>
        </p:nvSpPr>
        <p:spPr bwMode="auto">
          <a:xfrm>
            <a:off x="322011" y="5869713"/>
            <a:ext cx="1398395" cy="5078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 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39E6BB-3B16-485F-AA6C-AEB4488AB65F}"/>
              </a:ext>
            </a:extLst>
          </p:cNvPr>
          <p:cNvSpPr txBox="1"/>
          <p:nvPr/>
        </p:nvSpPr>
        <p:spPr bwMode="auto">
          <a:xfrm>
            <a:off x="1756214" y="5940287"/>
            <a:ext cx="683119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ười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D08C2167-3366-4E33-BDC4-A524F2783A16}"/>
              </a:ext>
            </a:extLst>
          </p:cNvPr>
          <p:cNvSpPr txBox="1"/>
          <p:nvPr/>
        </p:nvSpPr>
        <p:spPr>
          <a:xfrm>
            <a:off x="2299628" y="161736"/>
            <a:ext cx="4622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73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7" grpId="0"/>
      <p:bldP spid="20" grpId="0"/>
      <p:bldP spid="22" grpId="0" animBg="1"/>
      <p:bldP spid="23" grpId="0" animBg="1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7E40A59-9F5B-411A-B118-D2ACFF1FA51F}"/>
              </a:ext>
            </a:extLst>
          </p:cNvPr>
          <p:cNvGrpSpPr/>
          <p:nvPr/>
        </p:nvGrpSpPr>
        <p:grpSpPr>
          <a:xfrm>
            <a:off x="3234071" y="440645"/>
            <a:ext cx="2461061" cy="732580"/>
            <a:chOff x="1525587" y="1078319"/>
            <a:chExt cx="2461061" cy="732580"/>
          </a:xfrm>
        </p:grpSpPr>
        <p:sp>
          <p:nvSpPr>
            <p:cNvPr id="5" name="矩形 16">
              <a:extLst>
                <a:ext uri="{FF2B5EF4-FFF2-40B4-BE49-F238E27FC236}">
                  <a16:creationId xmlns:a16="http://schemas.microsoft.com/office/drawing/2014/main" id="{909B0119-7C0C-4114-AF2D-24D35BA04EF8}"/>
                </a:ext>
              </a:extLst>
            </p:cNvPr>
            <p:cNvSpPr/>
            <p:nvPr/>
          </p:nvSpPr>
          <p:spPr>
            <a:xfrm>
              <a:off x="1525587" y="1078319"/>
              <a:ext cx="2461061" cy="732580"/>
            </a:xfrm>
            <a:prstGeom prst="rect">
              <a:avLst/>
            </a:prstGeom>
            <a:solidFill>
              <a:srgbClr val="EE9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zihun35hao-jindianyahei" panose="00000500000000000000" pitchFamily="2" charset="-122"/>
                <a:cs typeface="Times New Roman" panose="02020603050405020304" pitchFamily="18" charset="0"/>
                <a:sym typeface="zihun35hao-jindianyahei" panose="00000500000000000000" pitchFamily="2" charset="-122"/>
              </a:endParaRPr>
            </a:p>
          </p:txBody>
        </p:sp>
        <p:sp>
          <p:nvSpPr>
            <p:cNvPr id="4" name="文本框 17">
              <a:extLst>
                <a:ext uri="{FF2B5EF4-FFF2-40B4-BE49-F238E27FC236}">
                  <a16:creationId xmlns:a16="http://schemas.microsoft.com/office/drawing/2014/main" id="{90FEC3E0-C4B4-418D-A97B-D94F30BE245D}"/>
                </a:ext>
              </a:extLst>
            </p:cNvPr>
            <p:cNvSpPr txBox="1"/>
            <p:nvPr/>
          </p:nvSpPr>
          <p:spPr>
            <a:xfrm>
              <a:off x="1679019" y="1078391"/>
              <a:ext cx="2307629" cy="668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32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Khởi</a:t>
              </a:r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 </a:t>
              </a:r>
              <a:r>
                <a:rPr lang="en-US" altLang="zh-CN" sz="32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động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zihun35hao-jindianyahei" panose="00000500000000000000" pitchFamily="2" charset="-122"/>
                <a:cs typeface="Times New Roman" panose="02020603050405020304" pitchFamily="18" charset="0"/>
                <a:sym typeface="zihun35hao-jindianyahei" panose="00000500000000000000" pitchFamily="2" charset="-122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1525D7C-0E2E-40FD-9A0A-B6E4136C6741}"/>
              </a:ext>
            </a:extLst>
          </p:cNvPr>
          <p:cNvGrpSpPr/>
          <p:nvPr/>
        </p:nvGrpSpPr>
        <p:grpSpPr>
          <a:xfrm>
            <a:off x="517358" y="1621796"/>
            <a:ext cx="7844589" cy="652172"/>
            <a:chOff x="517358" y="1621796"/>
            <a:chExt cx="7844589" cy="652172"/>
          </a:xfrm>
        </p:grpSpPr>
        <p:sp>
          <p:nvSpPr>
            <p:cNvPr id="8" name="矩形 15">
              <a:extLst>
                <a:ext uri="{FF2B5EF4-FFF2-40B4-BE49-F238E27FC236}">
                  <a16:creationId xmlns:a16="http://schemas.microsoft.com/office/drawing/2014/main" id="{664DB55E-8357-432E-AEC3-21397520A166}"/>
                </a:ext>
              </a:extLst>
            </p:cNvPr>
            <p:cNvSpPr/>
            <p:nvPr/>
          </p:nvSpPr>
          <p:spPr>
            <a:xfrm>
              <a:off x="517358" y="1702132"/>
              <a:ext cx="7844589" cy="571836"/>
            </a:xfrm>
            <a:prstGeom prst="rect">
              <a:avLst/>
            </a:prstGeom>
            <a:noFill/>
            <a:ln w="19050">
              <a:solidFill>
                <a:srgbClr val="EE9E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zihun35hao-jindianyahei" panose="00000500000000000000" pitchFamily="2" charset="-122"/>
                <a:cs typeface="Times New Roman" panose="02020603050405020304" pitchFamily="18" charset="0"/>
                <a:sym typeface="zihun35hao-jindianyahei" panose="00000500000000000000" pitchFamily="2" charset="-122"/>
              </a:endParaRPr>
            </a:p>
          </p:txBody>
        </p:sp>
        <p:sp>
          <p:nvSpPr>
            <p:cNvPr id="9" name="文本框 17">
              <a:extLst>
                <a:ext uri="{FF2B5EF4-FFF2-40B4-BE49-F238E27FC236}">
                  <a16:creationId xmlns:a16="http://schemas.microsoft.com/office/drawing/2014/main" id="{DB0EA15D-EBBB-4D9C-B0E9-C5840BE50B67}"/>
                </a:ext>
              </a:extLst>
            </p:cNvPr>
            <p:cNvSpPr txBox="1"/>
            <p:nvPr/>
          </p:nvSpPr>
          <p:spPr>
            <a:xfrm>
              <a:off x="604198" y="1621796"/>
              <a:ext cx="7661497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1.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Đọc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thuộc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lòng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bài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th</a:t>
              </a:r>
              <a:r>
                <a:rPr lang="vi-VN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ơ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: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Truyện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cổ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 n</a:t>
              </a:r>
              <a:r>
                <a:rPr lang="vi-VN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ước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mình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zihun35hao-jindianyahei" panose="00000500000000000000" pitchFamily="2" charset="-122"/>
                <a:cs typeface="Times New Roman" panose="02020603050405020304" pitchFamily="18" charset="0"/>
                <a:sym typeface="zihun35hao-jindianyahei" panose="00000500000000000000" pitchFamily="2" charset="-122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710111-78D7-4E1D-9F4B-2389774CE41E}"/>
              </a:ext>
            </a:extLst>
          </p:cNvPr>
          <p:cNvGrpSpPr/>
          <p:nvPr/>
        </p:nvGrpSpPr>
        <p:grpSpPr>
          <a:xfrm>
            <a:off x="512651" y="2802875"/>
            <a:ext cx="7844589" cy="652172"/>
            <a:chOff x="517358" y="1621796"/>
            <a:chExt cx="7844589" cy="652172"/>
          </a:xfrm>
        </p:grpSpPr>
        <p:sp>
          <p:nvSpPr>
            <p:cNvPr id="12" name="矩形 15">
              <a:extLst>
                <a:ext uri="{FF2B5EF4-FFF2-40B4-BE49-F238E27FC236}">
                  <a16:creationId xmlns:a16="http://schemas.microsoft.com/office/drawing/2014/main" id="{9B387300-0F2C-4B99-8413-FDDFFFE301A7}"/>
                </a:ext>
              </a:extLst>
            </p:cNvPr>
            <p:cNvSpPr/>
            <p:nvPr/>
          </p:nvSpPr>
          <p:spPr>
            <a:xfrm>
              <a:off x="517358" y="1702132"/>
              <a:ext cx="7844589" cy="571836"/>
            </a:xfrm>
            <a:prstGeom prst="rect">
              <a:avLst/>
            </a:prstGeom>
            <a:noFill/>
            <a:ln w="19050">
              <a:solidFill>
                <a:srgbClr val="EE9E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zihun35hao-jindianyahei" panose="00000500000000000000" pitchFamily="2" charset="-122"/>
                <a:cs typeface="Times New Roman" panose="02020603050405020304" pitchFamily="18" charset="0"/>
                <a:sym typeface="zihun35hao-jindianyahei" panose="00000500000000000000" pitchFamily="2" charset="-122"/>
              </a:endParaRPr>
            </a:p>
          </p:txBody>
        </p:sp>
        <p:sp>
          <p:nvSpPr>
            <p:cNvPr id="13" name="文本框 17">
              <a:extLst>
                <a:ext uri="{FF2B5EF4-FFF2-40B4-BE49-F238E27FC236}">
                  <a16:creationId xmlns:a16="http://schemas.microsoft.com/office/drawing/2014/main" id="{94183E33-AC9E-41A1-B83E-70789A060A5F}"/>
                </a:ext>
              </a:extLst>
            </p:cNvPr>
            <p:cNvSpPr txBox="1"/>
            <p:nvPr/>
          </p:nvSpPr>
          <p:spPr>
            <a:xfrm>
              <a:off x="604198" y="1621796"/>
              <a:ext cx="7661497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2.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Nêu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nội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 dung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bài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th</a:t>
              </a:r>
              <a:r>
                <a:rPr lang="vi-VN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zihun35hao-jindianyahei" panose="00000500000000000000" pitchFamily="2" charset="-122"/>
                  <a:cs typeface="Times New Roman" panose="02020603050405020304" pitchFamily="18" charset="0"/>
                  <a:sym typeface="zihun35hao-jindianyahei" panose="00000500000000000000" pitchFamily="2" charset="-122"/>
                </a:rPr>
                <a:t>ơ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zihun35hao-jindianyahei" panose="00000500000000000000" pitchFamily="2" charset="-122"/>
                <a:cs typeface="Times New Roman" panose="02020603050405020304" pitchFamily="18" charset="0"/>
                <a:sym typeface="zihun35hao-jindianyahei" panose="00000500000000000000" pitchFamily="2" charset="-122"/>
              </a:endParaRPr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569C2D6-7C65-4A49-8DE0-3060D6CCEE46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28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3B75EB8-F959-4D18-97C2-97EF601A5FBC}"/>
              </a:ext>
            </a:extLst>
          </p:cNvPr>
          <p:cNvSpPr txBox="1"/>
          <p:nvPr/>
        </p:nvSpPr>
        <p:spPr>
          <a:xfrm>
            <a:off x="66090" y="877805"/>
            <a:ext cx="638771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2000</a:t>
            </a:r>
          </a:p>
          <a:p>
            <a:pPr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4B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5DD71-B365-410A-86B1-237551CB352E}"/>
              </a:ext>
            </a:extLst>
          </p:cNvPr>
          <p:cNvSpPr txBox="1"/>
          <p:nvPr/>
        </p:nvSpPr>
        <p:spPr>
          <a:xfrm>
            <a:off x="66090" y="4588814"/>
            <a:ext cx="638771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ở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tai.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nay.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endParaRPr lang="en-US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C6FC6-CBC5-4888-9424-C7F736599764}"/>
              </a:ext>
            </a:extLst>
          </p:cNvPr>
          <p:cNvSpPr txBox="1"/>
          <p:nvPr/>
        </p:nvSpPr>
        <p:spPr>
          <a:xfrm>
            <a:off x="66090" y="2646571"/>
            <a:ext cx="6387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defRPr/>
            </a:pP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đớn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thòi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vi-V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13C3084-463C-4D7B-AC2B-EE4D71A05BB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B25460-5E08-40F0-8F70-D1F11F68A989}"/>
              </a:ext>
            </a:extLst>
          </p:cNvPr>
          <p:cNvSpPr txBox="1"/>
          <p:nvPr/>
        </p:nvSpPr>
        <p:spPr>
          <a:xfrm>
            <a:off x="66090" y="309842"/>
            <a:ext cx="7891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4EAA887-C54D-4601-B2A8-7F62EC293B3D}"/>
              </a:ext>
            </a:extLst>
          </p:cNvPr>
          <p:cNvSpPr/>
          <p:nvPr/>
        </p:nvSpPr>
        <p:spPr>
          <a:xfrm>
            <a:off x="384313" y="877804"/>
            <a:ext cx="4439478" cy="63294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E8D8529-E4A5-4659-8653-98DA9B2E8446}"/>
              </a:ext>
            </a:extLst>
          </p:cNvPr>
          <p:cNvCxnSpPr>
            <a:cxnSpLocks/>
          </p:cNvCxnSpPr>
          <p:nvPr/>
        </p:nvCxnSpPr>
        <p:spPr>
          <a:xfrm>
            <a:off x="5088834" y="1194275"/>
            <a:ext cx="993913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oogle Shape;273;p9">
            <a:extLst>
              <a:ext uri="{FF2B5EF4-FFF2-40B4-BE49-F238E27FC236}">
                <a16:creationId xmlns:a16="http://schemas.microsoft.com/office/drawing/2014/main" id="{9D84535B-1497-4076-9486-8E95AF00C2D7}"/>
              </a:ext>
            </a:extLst>
          </p:cNvPr>
          <p:cNvSpPr/>
          <p:nvPr/>
        </p:nvSpPr>
        <p:spPr>
          <a:xfrm>
            <a:off x="6524600" y="768420"/>
            <a:ext cx="2553310" cy="1510953"/>
          </a:xfrm>
          <a:custGeom>
            <a:avLst/>
            <a:gdLst/>
            <a:ahLst/>
            <a:cxnLst/>
            <a:rect l="l" t="t" r="r" b="b"/>
            <a:pathLst>
              <a:path w="394" h="406" extrusionOk="0">
                <a:moveTo>
                  <a:pt x="192" y="3"/>
                </a:moveTo>
                <a:cubicBezTo>
                  <a:pt x="153" y="11"/>
                  <a:pt x="35" y="4"/>
                  <a:pt x="15" y="43"/>
                </a:cubicBezTo>
                <a:cubicBezTo>
                  <a:pt x="3" y="60"/>
                  <a:pt x="1" y="178"/>
                  <a:pt x="2" y="199"/>
                </a:cubicBezTo>
                <a:cubicBezTo>
                  <a:pt x="3" y="231"/>
                  <a:pt x="0" y="318"/>
                  <a:pt x="14" y="344"/>
                </a:cubicBezTo>
                <a:cubicBezTo>
                  <a:pt x="43" y="406"/>
                  <a:pt x="142" y="386"/>
                  <a:pt x="195" y="383"/>
                </a:cubicBezTo>
                <a:cubicBezTo>
                  <a:pt x="225" y="381"/>
                  <a:pt x="330" y="393"/>
                  <a:pt x="360" y="370"/>
                </a:cubicBezTo>
                <a:cubicBezTo>
                  <a:pt x="394" y="341"/>
                  <a:pt x="383" y="251"/>
                  <a:pt x="381" y="197"/>
                </a:cubicBezTo>
                <a:cubicBezTo>
                  <a:pt x="380" y="165"/>
                  <a:pt x="382" y="82"/>
                  <a:pt x="368" y="50"/>
                </a:cubicBezTo>
                <a:cubicBezTo>
                  <a:pt x="344" y="4"/>
                  <a:pt x="273" y="0"/>
                  <a:pt x="192" y="3"/>
                </a:cubicBezTo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Cho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biết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địa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điểm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thời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gian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viết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th</a:t>
            </a:r>
            <a:r>
              <a:rPr lang="vi-VN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ư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lời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chào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.</a:t>
            </a:r>
            <a:endParaRPr sz="2000" b="1" dirty="0">
              <a:solidFill>
                <a:schemeClr val="dk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4BFAEB-EA97-4570-A8C0-2DEAF35F6882}"/>
              </a:ext>
            </a:extLst>
          </p:cNvPr>
          <p:cNvSpPr txBox="1"/>
          <p:nvPr/>
        </p:nvSpPr>
        <p:spPr>
          <a:xfrm>
            <a:off x="5088834" y="838667"/>
            <a:ext cx="1156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Mở</a:t>
            </a:r>
            <a:r>
              <a:rPr lang="en-US" sz="18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8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đầu</a:t>
            </a:r>
            <a:r>
              <a:rPr lang="en-US" sz="18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: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F134BB1-73DC-4F93-90D6-CC9218C6E892}"/>
              </a:ext>
            </a:extLst>
          </p:cNvPr>
          <p:cNvSpPr/>
          <p:nvPr/>
        </p:nvSpPr>
        <p:spPr>
          <a:xfrm>
            <a:off x="814921" y="6019333"/>
            <a:ext cx="4432940" cy="838667"/>
          </a:xfrm>
          <a:prstGeom prst="round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9B369DD-BCE1-4FC8-8F13-AABA316694B7}"/>
              </a:ext>
            </a:extLst>
          </p:cNvPr>
          <p:cNvCxnSpPr>
            <a:cxnSpLocks/>
          </p:cNvCxnSpPr>
          <p:nvPr/>
        </p:nvCxnSpPr>
        <p:spPr>
          <a:xfrm>
            <a:off x="5360504" y="6369249"/>
            <a:ext cx="993913" cy="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81B2710-009E-4018-868C-DA7E1627AD58}"/>
              </a:ext>
            </a:extLst>
          </p:cNvPr>
          <p:cNvSpPr txBox="1"/>
          <p:nvPr/>
        </p:nvSpPr>
        <p:spPr>
          <a:xfrm>
            <a:off x="5360504" y="6019487"/>
            <a:ext cx="1156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Kết</a:t>
            </a:r>
            <a:r>
              <a:rPr lang="en-US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th</a:t>
            </a:r>
            <a:r>
              <a:rPr lang="vi-VN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Google Shape;273;p9">
            <a:extLst>
              <a:ext uri="{FF2B5EF4-FFF2-40B4-BE49-F238E27FC236}">
                <a16:creationId xmlns:a16="http://schemas.microsoft.com/office/drawing/2014/main" id="{9F4928FB-833E-4D43-AC24-949396480B54}"/>
              </a:ext>
            </a:extLst>
          </p:cNvPr>
          <p:cNvSpPr/>
          <p:nvPr/>
        </p:nvSpPr>
        <p:spPr>
          <a:xfrm>
            <a:off x="6391384" y="5216123"/>
            <a:ext cx="2553310" cy="1510953"/>
          </a:xfrm>
          <a:custGeom>
            <a:avLst/>
            <a:gdLst/>
            <a:ahLst/>
            <a:cxnLst/>
            <a:rect l="l" t="t" r="r" b="b"/>
            <a:pathLst>
              <a:path w="394" h="406" extrusionOk="0">
                <a:moveTo>
                  <a:pt x="192" y="3"/>
                </a:moveTo>
                <a:cubicBezTo>
                  <a:pt x="153" y="11"/>
                  <a:pt x="35" y="4"/>
                  <a:pt x="15" y="43"/>
                </a:cubicBezTo>
                <a:cubicBezTo>
                  <a:pt x="3" y="60"/>
                  <a:pt x="1" y="178"/>
                  <a:pt x="2" y="199"/>
                </a:cubicBezTo>
                <a:cubicBezTo>
                  <a:pt x="3" y="231"/>
                  <a:pt x="0" y="318"/>
                  <a:pt x="14" y="344"/>
                </a:cubicBezTo>
                <a:cubicBezTo>
                  <a:pt x="43" y="406"/>
                  <a:pt x="142" y="386"/>
                  <a:pt x="195" y="383"/>
                </a:cubicBezTo>
                <a:cubicBezTo>
                  <a:pt x="225" y="381"/>
                  <a:pt x="330" y="393"/>
                  <a:pt x="360" y="370"/>
                </a:cubicBezTo>
                <a:cubicBezTo>
                  <a:pt x="394" y="341"/>
                  <a:pt x="383" y="251"/>
                  <a:pt x="381" y="197"/>
                </a:cubicBezTo>
                <a:cubicBezTo>
                  <a:pt x="380" y="165"/>
                  <a:pt x="382" y="82"/>
                  <a:pt x="368" y="50"/>
                </a:cubicBezTo>
                <a:cubicBezTo>
                  <a:pt x="344" y="4"/>
                  <a:pt x="273" y="0"/>
                  <a:pt x="192" y="3"/>
                </a:cubicBezTo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Lời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chúc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hứa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nhắn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nhủ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và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kí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tên</a:t>
            </a:r>
            <a:endParaRPr sz="2000" b="1" dirty="0">
              <a:solidFill>
                <a:schemeClr val="dk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2" name="Right Brace 21">
            <a:extLst>
              <a:ext uri="{FF2B5EF4-FFF2-40B4-BE49-F238E27FC236}">
                <a16:creationId xmlns:a16="http://schemas.microsoft.com/office/drawing/2014/main" id="{0D162CFC-0D62-41DE-AB24-4F4AFBB2EBAC}"/>
              </a:ext>
            </a:extLst>
          </p:cNvPr>
          <p:cNvSpPr/>
          <p:nvPr/>
        </p:nvSpPr>
        <p:spPr>
          <a:xfrm>
            <a:off x="6082747" y="1478372"/>
            <a:ext cx="650575" cy="4367508"/>
          </a:xfrm>
          <a:prstGeom prst="rightBrac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Google Shape;273;p9">
            <a:extLst>
              <a:ext uri="{FF2B5EF4-FFF2-40B4-BE49-F238E27FC236}">
                <a16:creationId xmlns:a16="http://schemas.microsoft.com/office/drawing/2014/main" id="{6DC61C29-D87D-470A-A802-96BEE186558C}"/>
              </a:ext>
            </a:extLst>
          </p:cNvPr>
          <p:cNvSpPr/>
          <p:nvPr/>
        </p:nvSpPr>
        <p:spPr>
          <a:xfrm>
            <a:off x="6590690" y="2936750"/>
            <a:ext cx="2553310" cy="1510953"/>
          </a:xfrm>
          <a:custGeom>
            <a:avLst/>
            <a:gdLst/>
            <a:ahLst/>
            <a:cxnLst/>
            <a:rect l="l" t="t" r="r" b="b"/>
            <a:pathLst>
              <a:path w="394" h="406" extrusionOk="0">
                <a:moveTo>
                  <a:pt x="192" y="3"/>
                </a:moveTo>
                <a:cubicBezTo>
                  <a:pt x="153" y="11"/>
                  <a:pt x="35" y="4"/>
                  <a:pt x="15" y="43"/>
                </a:cubicBezTo>
                <a:cubicBezTo>
                  <a:pt x="3" y="60"/>
                  <a:pt x="1" y="178"/>
                  <a:pt x="2" y="199"/>
                </a:cubicBezTo>
                <a:cubicBezTo>
                  <a:pt x="3" y="231"/>
                  <a:pt x="0" y="318"/>
                  <a:pt x="14" y="344"/>
                </a:cubicBezTo>
                <a:cubicBezTo>
                  <a:pt x="43" y="406"/>
                  <a:pt x="142" y="386"/>
                  <a:pt x="195" y="383"/>
                </a:cubicBezTo>
                <a:cubicBezTo>
                  <a:pt x="225" y="381"/>
                  <a:pt x="330" y="393"/>
                  <a:pt x="360" y="370"/>
                </a:cubicBezTo>
                <a:cubicBezTo>
                  <a:pt x="394" y="341"/>
                  <a:pt x="383" y="251"/>
                  <a:pt x="381" y="197"/>
                </a:cubicBezTo>
                <a:cubicBezTo>
                  <a:pt x="380" y="165"/>
                  <a:pt x="382" y="82"/>
                  <a:pt x="368" y="50"/>
                </a:cubicBezTo>
                <a:cubicBezTo>
                  <a:pt x="344" y="4"/>
                  <a:pt x="273" y="0"/>
                  <a:pt x="192" y="3"/>
                </a:cubicBezTo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200000"/>
              </a:lnSpc>
            </a:pP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Nội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dung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chính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của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bức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000" b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th</a:t>
            </a:r>
            <a:r>
              <a:rPr lang="vi-VN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ư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.</a:t>
            </a:r>
            <a:endParaRPr sz="2000" b="1" dirty="0">
              <a:solidFill>
                <a:schemeClr val="dk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067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11" grpId="0" animBg="1"/>
      <p:bldP spid="14" grpId="0"/>
      <p:bldP spid="15" grpId="0" animBg="1"/>
      <p:bldP spid="17" grpId="0"/>
      <p:bldP spid="18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5D497B7-638C-4684-B374-0B51231F8A99}"/>
              </a:ext>
            </a:extLst>
          </p:cNvPr>
          <p:cNvSpPr/>
          <p:nvPr/>
        </p:nvSpPr>
        <p:spPr>
          <a:xfrm>
            <a:off x="252663" y="4301067"/>
            <a:ext cx="8662737" cy="13527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DUNG: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CB425D-473F-4B90-B867-48B0206B775B}"/>
              </a:ext>
            </a:extLst>
          </p:cNvPr>
          <p:cNvSpPr txBox="1"/>
          <p:nvPr/>
        </p:nvSpPr>
        <p:spPr>
          <a:xfrm>
            <a:off x="1789696" y="4453478"/>
            <a:ext cx="71016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ươn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8A7FEAE-FE15-4A7F-9039-D09BC0E8041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33273D5-D91B-4BC7-83AB-C7E8AA2DF34B}"/>
              </a:ext>
            </a:extLst>
          </p:cNvPr>
          <p:cNvGrpSpPr>
            <a:grpSpLocks/>
          </p:cNvGrpSpPr>
          <p:nvPr/>
        </p:nvGrpSpPr>
        <p:grpSpPr bwMode="auto">
          <a:xfrm>
            <a:off x="252663" y="451020"/>
            <a:ext cx="7363888" cy="602277"/>
            <a:chOff x="816491" y="3018734"/>
            <a:chExt cx="8144003" cy="650688"/>
          </a:xfrm>
        </p:grpSpPr>
        <p:sp>
          <p:nvSpPr>
            <p:cNvPr id="19" name="Pentagon 177">
              <a:extLst>
                <a:ext uri="{FF2B5EF4-FFF2-40B4-BE49-F238E27FC236}">
                  <a16:creationId xmlns:a16="http://schemas.microsoft.com/office/drawing/2014/main" id="{320BEBBA-B08F-4D39-9E96-0314B90BFCAB}"/>
                </a:ext>
              </a:extLst>
            </p:cNvPr>
            <p:cNvSpPr/>
            <p:nvPr/>
          </p:nvSpPr>
          <p:spPr>
            <a:xfrm>
              <a:off x="1715751" y="3018734"/>
              <a:ext cx="7244743" cy="647138"/>
            </a:xfrm>
            <a:prstGeom prst="homePlate">
              <a:avLst>
                <a:gd name="adj" fmla="val 36274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CD778AE-7198-4B29-9071-92590417793F}"/>
                </a:ext>
              </a:extLst>
            </p:cNvPr>
            <p:cNvSpPr txBox="1"/>
            <p:nvPr/>
          </p:nvSpPr>
          <p:spPr>
            <a:xfrm>
              <a:off x="816491" y="3025901"/>
              <a:ext cx="1546538" cy="5486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7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Ý 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0E2E556-8010-4D4F-84CC-8DE07F435A08}"/>
                </a:ext>
              </a:extLst>
            </p:cNvPr>
            <p:cNvSpPr txBox="1"/>
            <p:nvPr/>
          </p:nvSpPr>
          <p:spPr>
            <a:xfrm>
              <a:off x="2849520" y="3120771"/>
              <a:ext cx="5395561" cy="548651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Lí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do L</a:t>
              </a:r>
              <a:r>
                <a:rPr lang="vi-VN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ươ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vi-VN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Hồng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7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C69A3D3-338E-43A9-893B-7B3287075476}"/>
              </a:ext>
            </a:extLst>
          </p:cNvPr>
          <p:cNvGrpSpPr>
            <a:grpSpLocks/>
          </p:cNvGrpSpPr>
          <p:nvPr/>
        </p:nvGrpSpPr>
        <p:grpSpPr bwMode="auto">
          <a:xfrm>
            <a:off x="252663" y="1464517"/>
            <a:ext cx="8499974" cy="646218"/>
            <a:chOff x="24617" y="2967711"/>
            <a:chExt cx="9400444" cy="698161"/>
          </a:xfrm>
        </p:grpSpPr>
        <p:sp>
          <p:nvSpPr>
            <p:cNvPr id="23" name="Pentagon 177">
              <a:extLst>
                <a:ext uri="{FF2B5EF4-FFF2-40B4-BE49-F238E27FC236}">
                  <a16:creationId xmlns:a16="http://schemas.microsoft.com/office/drawing/2014/main" id="{9DF44A36-13D0-4740-874E-3B2EA3471C89}"/>
                </a:ext>
              </a:extLst>
            </p:cNvPr>
            <p:cNvSpPr/>
            <p:nvPr/>
          </p:nvSpPr>
          <p:spPr>
            <a:xfrm>
              <a:off x="1119446" y="3018734"/>
              <a:ext cx="8305615" cy="647138"/>
            </a:xfrm>
            <a:prstGeom prst="homePlate">
              <a:avLst>
                <a:gd name="adj" fmla="val 36274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3BC0912-939C-45BB-A1DD-CA005FEC680D}"/>
                </a:ext>
              </a:extLst>
            </p:cNvPr>
            <p:cNvSpPr txBox="1"/>
            <p:nvPr/>
          </p:nvSpPr>
          <p:spPr>
            <a:xfrm>
              <a:off x="24617" y="2967711"/>
              <a:ext cx="1546538" cy="5486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7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Ý 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BE96874-F796-46C8-AF78-8161210457A0}"/>
                </a:ext>
              </a:extLst>
            </p:cNvPr>
            <p:cNvSpPr txBox="1"/>
            <p:nvPr/>
          </p:nvSpPr>
          <p:spPr>
            <a:xfrm>
              <a:off x="1610757" y="3043958"/>
              <a:ext cx="7554878" cy="565276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Sự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cảm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an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ủi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</a:t>
              </a:r>
              <a:r>
                <a:rPr lang="vi-VN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ươ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Hồng</a:t>
              </a:r>
              <a:endParaRPr lang="en-US" sz="2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38623F5-3C0E-46F2-8B6E-6DCE95ECBAFF}"/>
              </a:ext>
            </a:extLst>
          </p:cNvPr>
          <p:cNvGrpSpPr/>
          <p:nvPr/>
        </p:nvGrpSpPr>
        <p:grpSpPr>
          <a:xfrm>
            <a:off x="252663" y="2410933"/>
            <a:ext cx="8499974" cy="646218"/>
            <a:chOff x="322011" y="5869713"/>
            <a:chExt cx="8499974" cy="646218"/>
          </a:xfrm>
        </p:grpSpPr>
        <p:sp>
          <p:nvSpPr>
            <p:cNvPr id="26" name="Pentagon 177">
              <a:extLst>
                <a:ext uri="{FF2B5EF4-FFF2-40B4-BE49-F238E27FC236}">
                  <a16:creationId xmlns:a16="http://schemas.microsoft.com/office/drawing/2014/main" id="{7136FDCE-EF0E-43F6-A379-62F5B388CBA1}"/>
                </a:ext>
              </a:extLst>
            </p:cNvPr>
            <p:cNvSpPr/>
            <p:nvPr/>
          </p:nvSpPr>
          <p:spPr bwMode="auto">
            <a:xfrm>
              <a:off x="1311966" y="5916940"/>
              <a:ext cx="7510019" cy="598991"/>
            </a:xfrm>
            <a:prstGeom prst="homePlate">
              <a:avLst>
                <a:gd name="adj" fmla="val 36274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E559462-9BAE-452D-9BE0-2F92AEC479E3}"/>
                </a:ext>
              </a:extLst>
            </p:cNvPr>
            <p:cNvSpPr txBox="1"/>
            <p:nvPr/>
          </p:nvSpPr>
          <p:spPr bwMode="auto">
            <a:xfrm>
              <a:off x="322011" y="5869713"/>
              <a:ext cx="1398395" cy="5078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7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Ý 3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5B9D274-A86B-43B6-8E1F-DDEEADDF69A8}"/>
                </a:ext>
              </a:extLst>
            </p:cNvPr>
            <p:cNvSpPr txBox="1"/>
            <p:nvPr/>
          </p:nvSpPr>
          <p:spPr bwMode="auto">
            <a:xfrm>
              <a:off x="1756214" y="5940287"/>
              <a:ext cx="683119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4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Tấm</a:t>
              </a:r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lòng</a:t>
              </a:r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mọi</a:t>
              </a:r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ng</a:t>
              </a:r>
              <a:r>
                <a:rPr lang="vi-VN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ười</a:t>
              </a:r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đối</a:t>
              </a:r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đồng</a:t>
              </a:r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bào</a:t>
              </a:r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lũ</a:t>
              </a:r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lụt</a:t>
              </a:r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endParaRPr 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166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73;p9">
            <a:extLst>
              <a:ext uri="{FF2B5EF4-FFF2-40B4-BE49-F238E27FC236}">
                <a16:creationId xmlns:a16="http://schemas.microsoft.com/office/drawing/2014/main" id="{21E2F1F1-A1C7-4D22-AF8A-8437B21D8E04}"/>
              </a:ext>
            </a:extLst>
          </p:cNvPr>
          <p:cNvSpPr/>
          <p:nvPr/>
        </p:nvSpPr>
        <p:spPr>
          <a:xfrm>
            <a:off x="2177716" y="2305673"/>
            <a:ext cx="4848725" cy="1524000"/>
          </a:xfrm>
          <a:custGeom>
            <a:avLst/>
            <a:gdLst/>
            <a:ahLst/>
            <a:cxnLst/>
            <a:rect l="l" t="t" r="r" b="b"/>
            <a:pathLst>
              <a:path w="394" h="406" extrusionOk="0">
                <a:moveTo>
                  <a:pt x="192" y="3"/>
                </a:moveTo>
                <a:cubicBezTo>
                  <a:pt x="153" y="11"/>
                  <a:pt x="35" y="4"/>
                  <a:pt x="15" y="43"/>
                </a:cubicBezTo>
                <a:cubicBezTo>
                  <a:pt x="3" y="60"/>
                  <a:pt x="1" y="178"/>
                  <a:pt x="2" y="199"/>
                </a:cubicBezTo>
                <a:cubicBezTo>
                  <a:pt x="3" y="231"/>
                  <a:pt x="0" y="318"/>
                  <a:pt x="14" y="344"/>
                </a:cubicBezTo>
                <a:cubicBezTo>
                  <a:pt x="43" y="406"/>
                  <a:pt x="142" y="386"/>
                  <a:pt x="195" y="383"/>
                </a:cubicBezTo>
                <a:cubicBezTo>
                  <a:pt x="225" y="381"/>
                  <a:pt x="330" y="393"/>
                  <a:pt x="360" y="370"/>
                </a:cubicBezTo>
                <a:cubicBezTo>
                  <a:pt x="394" y="341"/>
                  <a:pt x="383" y="251"/>
                  <a:pt x="381" y="197"/>
                </a:cubicBezTo>
                <a:cubicBezTo>
                  <a:pt x="380" y="165"/>
                  <a:pt x="382" y="82"/>
                  <a:pt x="368" y="50"/>
                </a:cubicBezTo>
                <a:cubicBezTo>
                  <a:pt x="344" y="4"/>
                  <a:pt x="273" y="0"/>
                  <a:pt x="192" y="3"/>
                </a:cubicBezTo>
              </a:path>
            </a:pathLst>
          </a:custGeom>
          <a:solidFill>
            <a:srgbClr val="FC6C2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440B0EBB-EF33-4F12-9096-43EB9F4A4D8E}"/>
              </a:ext>
            </a:extLst>
          </p:cNvPr>
          <p:cNvSpPr txBox="1">
            <a:spLocks/>
          </p:cNvSpPr>
          <p:nvPr/>
        </p:nvSpPr>
        <p:spPr>
          <a:xfrm>
            <a:off x="628650" y="2793752"/>
            <a:ext cx="7886700" cy="54784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E984434-F770-41DA-8662-6E88F453BE18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972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3B75EB8-F959-4D18-97C2-97EF601A5FBC}"/>
              </a:ext>
            </a:extLst>
          </p:cNvPr>
          <p:cNvSpPr txBox="1"/>
          <p:nvPr/>
        </p:nvSpPr>
        <p:spPr>
          <a:xfrm>
            <a:off x="157516" y="809659"/>
            <a:ext cx="88340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HP001 4 hàng" panose="020B0603050302020204" pitchFamily="34" charset="0"/>
              </a:rPr>
              <a:t>	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2000</a:t>
            </a:r>
          </a:p>
          <a:p>
            <a:pPr>
              <a:defRPr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defRPr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4B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5DD71-B365-410A-86B1-237551CB352E}"/>
              </a:ext>
            </a:extLst>
          </p:cNvPr>
          <p:cNvSpPr txBox="1"/>
          <p:nvPr/>
        </p:nvSpPr>
        <p:spPr>
          <a:xfrm>
            <a:off x="78758" y="4611231"/>
            <a:ext cx="89864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ở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tai.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nay.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8"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>
              <a:defRPr/>
            </a:pP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endParaRPr lang="en-US" sz="2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C6FC6-CBC5-4888-9424-C7F736599764}"/>
              </a:ext>
            </a:extLst>
          </p:cNvPr>
          <p:cNvSpPr txBox="1"/>
          <p:nvPr/>
        </p:nvSpPr>
        <p:spPr>
          <a:xfrm>
            <a:off x="170598" y="2733206"/>
            <a:ext cx="89864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latin typeface="HP001 4 hàng" panose="020B0603050302020204" pitchFamily="34" charset="0"/>
              </a:rPr>
              <a:t>	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>
              <a:defRPr/>
            </a:pP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thòi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vi-VN" sz="2000" b="1" dirty="0">
              <a:latin typeface="HP001 4 hàng" panose="020B060305030202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13C3084-463C-4D7B-AC2B-EE4D71A05BB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FBED42-1165-427E-80C2-56083E5F99EF}"/>
              </a:ext>
            </a:extLst>
          </p:cNvPr>
          <p:cNvSpPr txBox="1"/>
          <p:nvPr/>
        </p:nvSpPr>
        <p:spPr>
          <a:xfrm>
            <a:off x="2299628" y="161736"/>
            <a:ext cx="4622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9944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D5ED7-27C5-4089-92CD-519D0799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253BB9C-4513-45FA-88A9-0D0556B39954}"/>
              </a:ext>
            </a:extLst>
          </p:cNvPr>
          <p:cNvSpPr/>
          <p:nvPr/>
        </p:nvSpPr>
        <p:spPr>
          <a:xfrm>
            <a:off x="-74140" y="0"/>
            <a:ext cx="9218140" cy="6858000"/>
          </a:xfrm>
          <a:prstGeom prst="rect">
            <a:avLst/>
          </a:prstGeom>
          <a:noFill/>
          <a:ln w="82550" cmpd="thickThin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731BC8-ABBC-463B-B113-6A7D78C7606A}"/>
              </a:ext>
            </a:extLst>
          </p:cNvPr>
          <p:cNvSpPr txBox="1"/>
          <p:nvPr/>
        </p:nvSpPr>
        <p:spPr>
          <a:xfrm>
            <a:off x="735496" y="1690689"/>
            <a:ext cx="628815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trầm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endParaRPr lang="en-US" sz="2800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endParaRPr lang="en-US" sz="2800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trầm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chia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endParaRPr lang="en-US" sz="2800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2933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048E35-90C4-4929-8135-9CA13251E334}"/>
              </a:ext>
            </a:extLst>
          </p:cNvPr>
          <p:cNvSpPr txBox="1"/>
          <p:nvPr/>
        </p:nvSpPr>
        <p:spPr>
          <a:xfrm>
            <a:off x="157516" y="1046396"/>
            <a:ext cx="89864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ở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tai.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nay.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defRPr/>
            </a:pP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8">
              <a:defRPr/>
            </a:pP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>
              <a:defRPr/>
            </a:pPr>
            <a:r>
              <a:rPr lang="en-US" sz="32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32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32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32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endParaRPr lang="en-US" sz="32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7ACD6A6-A666-4524-8E32-6A0246911E73}"/>
              </a:ext>
            </a:extLst>
          </p:cNvPr>
          <p:cNvCxnSpPr/>
          <p:nvPr/>
        </p:nvCxnSpPr>
        <p:spPr>
          <a:xfrm flipH="1">
            <a:off x="6453809" y="1046396"/>
            <a:ext cx="132521" cy="5306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52A7098-4FB7-4B90-8290-359D1E43BC3D}"/>
              </a:ext>
            </a:extLst>
          </p:cNvPr>
          <p:cNvCxnSpPr/>
          <p:nvPr/>
        </p:nvCxnSpPr>
        <p:spPr>
          <a:xfrm flipH="1">
            <a:off x="5267739" y="1577009"/>
            <a:ext cx="132521" cy="5306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18C68B-9026-4123-9049-B0D37703A97F}"/>
              </a:ext>
            </a:extLst>
          </p:cNvPr>
          <p:cNvCxnSpPr>
            <a:cxnSpLocks/>
          </p:cNvCxnSpPr>
          <p:nvPr/>
        </p:nvCxnSpPr>
        <p:spPr>
          <a:xfrm flipH="1">
            <a:off x="8289237" y="2054614"/>
            <a:ext cx="72224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9909508-6B73-42E7-8E63-819DC8672C99}"/>
              </a:ext>
            </a:extLst>
          </p:cNvPr>
          <p:cNvCxnSpPr>
            <a:cxnSpLocks/>
          </p:cNvCxnSpPr>
          <p:nvPr/>
        </p:nvCxnSpPr>
        <p:spPr>
          <a:xfrm flipH="1">
            <a:off x="318054" y="2538318"/>
            <a:ext cx="72224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655D428-B81D-4B18-A5E0-59E770ED1DD1}"/>
              </a:ext>
            </a:extLst>
          </p:cNvPr>
          <p:cNvCxnSpPr>
            <a:cxnSpLocks/>
          </p:cNvCxnSpPr>
          <p:nvPr/>
        </p:nvCxnSpPr>
        <p:spPr>
          <a:xfrm flipH="1">
            <a:off x="3578090" y="2048515"/>
            <a:ext cx="168964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7">
            <a:extLst>
              <a:ext uri="{FF2B5EF4-FFF2-40B4-BE49-F238E27FC236}">
                <a16:creationId xmlns:a16="http://schemas.microsoft.com/office/drawing/2014/main" id="{43CF3C90-7638-4EE9-A800-19CAA67EB237}"/>
              </a:ext>
            </a:extLst>
          </p:cNvPr>
          <p:cNvSpPr txBox="1"/>
          <p:nvPr/>
        </p:nvSpPr>
        <p:spPr>
          <a:xfrm>
            <a:off x="2299628" y="161736"/>
            <a:ext cx="4622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8930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73;p9">
            <a:extLst>
              <a:ext uri="{FF2B5EF4-FFF2-40B4-BE49-F238E27FC236}">
                <a16:creationId xmlns:a16="http://schemas.microsoft.com/office/drawing/2014/main" id="{21E2F1F1-A1C7-4D22-AF8A-8437B21D8E04}"/>
              </a:ext>
            </a:extLst>
          </p:cNvPr>
          <p:cNvSpPr/>
          <p:nvPr/>
        </p:nvSpPr>
        <p:spPr>
          <a:xfrm>
            <a:off x="2177716" y="2305673"/>
            <a:ext cx="4848725" cy="1524000"/>
          </a:xfrm>
          <a:custGeom>
            <a:avLst/>
            <a:gdLst/>
            <a:ahLst/>
            <a:cxnLst/>
            <a:rect l="l" t="t" r="r" b="b"/>
            <a:pathLst>
              <a:path w="394" h="406" extrusionOk="0">
                <a:moveTo>
                  <a:pt x="192" y="3"/>
                </a:moveTo>
                <a:cubicBezTo>
                  <a:pt x="153" y="11"/>
                  <a:pt x="35" y="4"/>
                  <a:pt x="15" y="43"/>
                </a:cubicBezTo>
                <a:cubicBezTo>
                  <a:pt x="3" y="60"/>
                  <a:pt x="1" y="178"/>
                  <a:pt x="2" y="199"/>
                </a:cubicBezTo>
                <a:cubicBezTo>
                  <a:pt x="3" y="231"/>
                  <a:pt x="0" y="318"/>
                  <a:pt x="14" y="344"/>
                </a:cubicBezTo>
                <a:cubicBezTo>
                  <a:pt x="43" y="406"/>
                  <a:pt x="142" y="386"/>
                  <a:pt x="195" y="383"/>
                </a:cubicBezTo>
                <a:cubicBezTo>
                  <a:pt x="225" y="381"/>
                  <a:pt x="330" y="393"/>
                  <a:pt x="360" y="370"/>
                </a:cubicBezTo>
                <a:cubicBezTo>
                  <a:pt x="394" y="341"/>
                  <a:pt x="383" y="251"/>
                  <a:pt x="381" y="197"/>
                </a:cubicBezTo>
                <a:cubicBezTo>
                  <a:pt x="380" y="165"/>
                  <a:pt x="382" y="82"/>
                  <a:pt x="368" y="50"/>
                </a:cubicBezTo>
                <a:cubicBezTo>
                  <a:pt x="344" y="4"/>
                  <a:pt x="273" y="0"/>
                  <a:pt x="192" y="3"/>
                </a:cubicBezTo>
              </a:path>
            </a:pathLst>
          </a:custGeom>
          <a:solidFill>
            <a:srgbClr val="FC6C2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440B0EBB-EF33-4F12-9096-43EB9F4A4D8E}"/>
              </a:ext>
            </a:extLst>
          </p:cNvPr>
          <p:cNvSpPr txBox="1">
            <a:spLocks/>
          </p:cNvSpPr>
          <p:nvPr/>
        </p:nvSpPr>
        <p:spPr>
          <a:xfrm>
            <a:off x="628650" y="2793752"/>
            <a:ext cx="7886700" cy="54784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E984434-F770-41DA-8662-6E88F453BE18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5866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796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99835" y="4773281"/>
            <a:ext cx="6885214" cy="41059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796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019" flipH="1">
            <a:off x="6217385" y="4423827"/>
            <a:ext cx="5630687" cy="4105935"/>
          </a:xfrm>
          <a:prstGeom prst="rect">
            <a:avLst/>
          </a:prstGeom>
        </p:spPr>
      </p:pic>
      <p:grpSp>
        <p:nvGrpSpPr>
          <p:cNvPr id="42" name="Group 41"/>
          <p:cNvGrpSpPr/>
          <p:nvPr/>
        </p:nvGrpSpPr>
        <p:grpSpPr>
          <a:xfrm>
            <a:off x="6368596" y="5927443"/>
            <a:ext cx="1299385" cy="1034291"/>
            <a:chOff x="7874128" y="5679058"/>
            <a:chExt cx="1557892" cy="1276763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>
                          <a14:backgroundMark x1="22697" y1="48454" x2="22697" y2="50000"/>
                          <a14:backgroundMark x1="25658" y1="60309" x2="25658" y2="62887"/>
                          <a14:backgroundMark x1="75329" y1="46907" x2="75329" y2="48969"/>
                          <a14:backgroundMark x1="73026" y1="61340" x2="73026" y2="64433"/>
                          <a14:backgroundMark x1="72697" y1="59278" x2="72697" y2="59278"/>
                          <a14:backgroundMark x1="43421" y1="4124" x2="43421" y2="5670"/>
                          <a14:backgroundMark x1="43092" y1="6701" x2="43092" y2="8763"/>
                          <a14:backgroundMark x1="49342" y1="8763" x2="49342" y2="8763"/>
                          <a14:backgroundMark x1="55592" y1="5155" x2="55592" y2="7732"/>
                          <a14:backgroundMark x1="37500" y1="6186" x2="37500" y2="6186"/>
                        </a14:backgroundRemoval>
                      </a14:imgEffect>
                      <a14:imgEffect>
                        <a14:sharpenSoften amount="5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6483" y="5679058"/>
              <a:ext cx="1535537" cy="1276763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6429" b="90000" l="0" r="99349">
                          <a14:backgroundMark x1="26221" y1="16429" x2="38925" y2="15000"/>
                          <a14:backgroundMark x1="24756" y1="16429" x2="26384" y2="16429"/>
                          <a14:backgroundMark x1="52606" y1="13571" x2="57980" y2="14286"/>
                          <a14:backgroundMark x1="53583" y1="15714" x2="50163" y2="15000"/>
                          <a14:backgroundMark x1="62052" y1="13571" x2="70195" y2="11429"/>
                          <a14:backgroundMark x1="82573" y1="8571" x2="85505" y2="8571"/>
                          <a14:backgroundMark x1="92182" y1="8571" x2="95440" y2="19286"/>
                          <a14:backgroundMark x1="92182" y1="7143" x2="86808" y2="7857"/>
                        </a14:backgroundRemoval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4128" y="5879525"/>
              <a:ext cx="1518774" cy="292255"/>
            </a:xfrm>
            <a:prstGeom prst="rect">
              <a:avLst/>
            </a:prstGeom>
          </p:spPr>
        </p:pic>
      </p:grpSp>
      <p:grpSp>
        <p:nvGrpSpPr>
          <p:cNvPr id="45" name="Group 44"/>
          <p:cNvGrpSpPr/>
          <p:nvPr/>
        </p:nvGrpSpPr>
        <p:grpSpPr>
          <a:xfrm>
            <a:off x="5213931" y="5959650"/>
            <a:ext cx="1282103" cy="1034291"/>
            <a:chOff x="6482861" y="5717172"/>
            <a:chExt cx="1537172" cy="1276763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>
                          <a14:backgroundMark x1="22697" y1="48454" x2="22697" y2="50000"/>
                          <a14:backgroundMark x1="25658" y1="60309" x2="25658" y2="62887"/>
                          <a14:backgroundMark x1="75329" y1="46907" x2="75329" y2="48969"/>
                          <a14:backgroundMark x1="73026" y1="61340" x2="73026" y2="64433"/>
                          <a14:backgroundMark x1="72697" y1="59278" x2="72697" y2="59278"/>
                          <a14:backgroundMark x1="43421" y1="4124" x2="43421" y2="5670"/>
                          <a14:backgroundMark x1="43092" y1="6701" x2="43092" y2="8763"/>
                          <a14:backgroundMark x1="49342" y1="8763" x2="49342" y2="8763"/>
                          <a14:backgroundMark x1="55592" y1="5155" x2="55592" y2="7732"/>
                          <a14:backgroundMark x1="37500" y1="6186" x2="37500" y2="6186"/>
                        </a14:backgroundRemoval>
                      </a14:imgEffect>
                      <a14:imgEffect>
                        <a14:sharpenSoften amount="5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2861" y="5717172"/>
              <a:ext cx="1535537" cy="1276763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1259" y="5904615"/>
              <a:ext cx="1518774" cy="292255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4066665" y="5927718"/>
            <a:ext cx="1286894" cy="1034291"/>
            <a:chOff x="5109357" y="5685240"/>
            <a:chExt cx="1542917" cy="1276763"/>
          </a:xfrm>
        </p:grpSpPr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>
                          <a14:backgroundMark x1="22697" y1="48454" x2="22697" y2="50000"/>
                          <a14:backgroundMark x1="25658" y1="60309" x2="25658" y2="62887"/>
                          <a14:backgroundMark x1="75329" y1="46907" x2="75329" y2="48969"/>
                          <a14:backgroundMark x1="73026" y1="61340" x2="73026" y2="64433"/>
                          <a14:backgroundMark x1="72697" y1="59278" x2="72697" y2="59278"/>
                          <a14:backgroundMark x1="43421" y1="4124" x2="43421" y2="5670"/>
                          <a14:backgroundMark x1="43092" y1="6701" x2="43092" y2="8763"/>
                          <a14:backgroundMark x1="49342" y1="8763" x2="49342" y2="8763"/>
                          <a14:backgroundMark x1="55592" y1="5155" x2="55592" y2="7732"/>
                          <a14:backgroundMark x1="37500" y1="6186" x2="37500" y2="6186"/>
                        </a14:backgroundRemoval>
                      </a14:imgEffect>
                      <a14:imgEffect>
                        <a14:sharpenSoften amount="5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6737" y="5685240"/>
              <a:ext cx="1535537" cy="1276763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9357" y="5925926"/>
              <a:ext cx="1518774" cy="292255"/>
            </a:xfrm>
            <a:prstGeom prst="rect">
              <a:avLst/>
            </a:prstGeom>
          </p:spPr>
        </p:pic>
      </p:grpSp>
      <p:grpSp>
        <p:nvGrpSpPr>
          <p:cNvPr id="68" name="Group 67"/>
          <p:cNvGrpSpPr/>
          <p:nvPr/>
        </p:nvGrpSpPr>
        <p:grpSpPr>
          <a:xfrm>
            <a:off x="2904686" y="5949338"/>
            <a:ext cx="1282898" cy="1034291"/>
            <a:chOff x="3709629" y="5706861"/>
            <a:chExt cx="1538126" cy="1276763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>
                          <a14:backgroundMark x1="22697" y1="48454" x2="22697" y2="50000"/>
                          <a14:backgroundMark x1="25658" y1="60309" x2="25658" y2="62887"/>
                          <a14:backgroundMark x1="75329" y1="46907" x2="75329" y2="48969"/>
                          <a14:backgroundMark x1="73026" y1="61340" x2="73026" y2="64433"/>
                          <a14:backgroundMark x1="72697" y1="59278" x2="72697" y2="59278"/>
                          <a14:backgroundMark x1="43421" y1="4124" x2="43421" y2="5670"/>
                          <a14:backgroundMark x1="43092" y1="6701" x2="43092" y2="8763"/>
                          <a14:backgroundMark x1="49342" y1="8763" x2="49342" y2="8763"/>
                          <a14:backgroundMark x1="55592" y1="5155" x2="55592" y2="7732"/>
                          <a14:backgroundMark x1="37500" y1="6186" x2="37500" y2="6186"/>
                        </a14:backgroundRemoval>
                      </a14:imgEffect>
                      <a14:imgEffect>
                        <a14:sharpenSoften amount="5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2218" y="5706861"/>
              <a:ext cx="1535537" cy="1276763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9629" y="5939896"/>
              <a:ext cx="1518774" cy="292255"/>
            </a:xfrm>
            <a:prstGeom prst="rect">
              <a:avLst/>
            </a:prstGeom>
          </p:spPr>
        </p:pic>
      </p:grpSp>
      <p:grpSp>
        <p:nvGrpSpPr>
          <p:cNvPr id="71" name="Group 70"/>
          <p:cNvGrpSpPr/>
          <p:nvPr/>
        </p:nvGrpSpPr>
        <p:grpSpPr>
          <a:xfrm>
            <a:off x="1595243" y="5949337"/>
            <a:ext cx="1401866" cy="1034291"/>
            <a:chOff x="2151235" y="5706860"/>
            <a:chExt cx="1680762" cy="1276763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100000" l="0" r="100000">
                          <a14:backgroundMark x1="22697" y1="48454" x2="22697" y2="50000"/>
                          <a14:backgroundMark x1="25658" y1="60309" x2="25658" y2="62887"/>
                          <a14:backgroundMark x1="75329" y1="46907" x2="75329" y2="48969"/>
                          <a14:backgroundMark x1="73026" y1="61340" x2="73026" y2="64433"/>
                          <a14:backgroundMark x1="72697" y1="59278" x2="72697" y2="59278"/>
                          <a14:backgroundMark x1="43421" y1="4124" x2="43421" y2="5670"/>
                          <a14:backgroundMark x1="43092" y1="6701" x2="43092" y2="8763"/>
                          <a14:backgroundMark x1="49342" y1="8763" x2="49342" y2="8763"/>
                          <a14:backgroundMark x1="55592" y1="5155" x2="55592" y2="7732"/>
                          <a14:backgroundMark x1="37500" y1="6186" x2="37500" y2="6186"/>
                        </a14:backgroundRemoval>
                      </a14:imgEffect>
                      <a14:imgEffect>
                        <a14:sharpenSoften amount="5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235" y="5706860"/>
              <a:ext cx="1680762" cy="1276763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6429" b="90000" l="0" r="99349">
                          <a14:backgroundMark x1="26221" y1="16429" x2="38925" y2="15000"/>
                          <a14:backgroundMark x1="24756" y1="16429" x2="26384" y2="16429"/>
                          <a14:backgroundMark x1="52606" y1="13571" x2="57980" y2="14286"/>
                          <a14:backgroundMark x1="53583" y1="15714" x2="50163" y2="15000"/>
                          <a14:backgroundMark x1="62052" y1="13571" x2="70195" y2="11429"/>
                          <a14:backgroundMark x1="82573" y1="8571" x2="85505" y2="8571"/>
                          <a14:backgroundMark x1="92182" y1="8571" x2="95440" y2="19286"/>
                          <a14:backgroundMark x1="92182" y1="7143" x2="86808" y2="7857"/>
                        </a14:backgroundRemoval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235" y="5954111"/>
              <a:ext cx="1680762" cy="292255"/>
            </a:xfrm>
            <a:prstGeom prst="rect">
              <a:avLst/>
            </a:prstGeom>
          </p:spPr>
        </p:pic>
      </p:grpSp>
      <p:pic>
        <p:nvPicPr>
          <p:cNvPr id="74" name="Picture 7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098" y="5080159"/>
            <a:ext cx="1121321" cy="112132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434" b="100000" l="0" r="1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78699" y="-46852"/>
            <a:ext cx="6986607" cy="44993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66689" y="817910"/>
            <a:ext cx="4344459" cy="5602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41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CHẮP CÁNH ƯỚC MƠ</a:t>
            </a:r>
          </a:p>
        </p:txBody>
      </p:sp>
      <p:pic>
        <p:nvPicPr>
          <p:cNvPr id="33" name="Picture 32" descr="C:\Users\ADMIN\Desktop\Tai nguyen thiet ke tro choi\Angry birds epic birds\1505573783630 (2).pn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236" y="2353411"/>
            <a:ext cx="1152193" cy="70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622" y="5190880"/>
            <a:ext cx="586883" cy="9580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7437" y="5300873"/>
            <a:ext cx="680911" cy="955619"/>
          </a:xfrm>
          <a:prstGeom prst="rect">
            <a:avLst/>
          </a:prstGeom>
        </p:spPr>
      </p:pic>
      <p:pic>
        <p:nvPicPr>
          <p:cNvPr id="10" name="TiengKhenTayBa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378548" y="29386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49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4242" numSld="8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8"/>
            <a:ext cx="9144000" cy="6854653"/>
          </a:xfrm>
          <a:prstGeom prst="rect">
            <a:avLst/>
          </a:prstGeom>
        </p:spPr>
      </p:pic>
      <p:pic>
        <p:nvPicPr>
          <p:cNvPr id="26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04" y="452813"/>
            <a:ext cx="8752116" cy="5758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1085035" y="1702783"/>
            <a:ext cx="6959453" cy="1912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trận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lũ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cuốn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mất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gỗ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en-US" sz="2365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thợ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mộc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bụng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65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365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0" name="Picture 2" descr="C:\Users\ADMIN\Desktop\Tai nguyen thiet ke tro choi\Bảng gỗ\Picture1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920" y="5878492"/>
            <a:ext cx="1541130" cy="655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341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90" y="1"/>
            <a:ext cx="916209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796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81146" y="3984499"/>
            <a:ext cx="8255000" cy="49227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796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019" flipH="1">
            <a:off x="5514439" y="4566952"/>
            <a:ext cx="5941277" cy="4332420"/>
          </a:xfrm>
          <a:prstGeom prst="rect">
            <a:avLst/>
          </a:prstGeom>
        </p:spPr>
      </p:pic>
      <p:pic>
        <p:nvPicPr>
          <p:cNvPr id="61" name="Picture 3" descr="C:\Users\ADMIN\Desktop\Tai nguyen thiet ke tro choi\Bảng gỗ\1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27" y="-28986"/>
            <a:ext cx="826241" cy="84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C:\Users\ADMIN\Desktop\Tai nguyen thiet ke tro choi\Bảng gỗ\2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91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84" y="-3317"/>
            <a:ext cx="781442" cy="83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5" descr="C:\Users\ADMIN\Desktop\Tai nguyen thiet ke tro choi\Bảng gỗ\3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951" y="-55582"/>
            <a:ext cx="791253" cy="84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6" descr="C:\Users\ADMIN\Desktop\Tai nguyen thiet ke tro choi\Bảng gỗ\4.jp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752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870" y="-15516"/>
            <a:ext cx="753836" cy="80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7" descr="C:\Users\ADMIN\Desktop\Tai nguyen thiet ke tro choi\Bảng gỗ\5.jp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3306" b="97521" l="0" r="973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876" y="-15515"/>
            <a:ext cx="813476" cy="87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Ã¬nh áº£nh cÃ³ liÃªn quan"/>
          <p:cNvPicPr>
            <a:picLocks noChangeAspect="1" noChangeArrowheads="1" noCrop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6011" y="3953112"/>
            <a:ext cx="9528476" cy="385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val Callout 36"/>
          <p:cNvSpPr/>
          <p:nvPr/>
        </p:nvSpPr>
        <p:spPr>
          <a:xfrm>
            <a:off x="738585" y="3103327"/>
            <a:ext cx="2348887" cy="1519278"/>
          </a:xfrm>
          <a:prstGeom prst="wedgeEllipseCallout">
            <a:avLst>
              <a:gd name="adj1" fmla="val -29099"/>
              <a:gd name="adj2" fmla="val 7994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89" dirty="0" err="1">
                <a:solidFill>
                  <a:srgbClr val="009900"/>
                </a:solidFill>
              </a:rPr>
              <a:t>Chúng</a:t>
            </a:r>
            <a:r>
              <a:rPr lang="en-US" sz="1689" dirty="0">
                <a:solidFill>
                  <a:srgbClr val="009900"/>
                </a:solidFill>
              </a:rPr>
              <a:t> </a:t>
            </a:r>
            <a:r>
              <a:rPr lang="en-US" sz="1689" dirty="0" err="1">
                <a:solidFill>
                  <a:srgbClr val="009900"/>
                </a:solidFill>
              </a:rPr>
              <a:t>cháu</a:t>
            </a:r>
            <a:r>
              <a:rPr lang="en-US" sz="1689" dirty="0">
                <a:solidFill>
                  <a:srgbClr val="009900"/>
                </a:solidFill>
              </a:rPr>
              <a:t> </a:t>
            </a:r>
            <a:r>
              <a:rPr lang="en-US" sz="1689" dirty="0" err="1">
                <a:solidFill>
                  <a:srgbClr val="009900"/>
                </a:solidFill>
              </a:rPr>
              <a:t>cảm</a:t>
            </a:r>
            <a:r>
              <a:rPr lang="en-US" sz="1689" dirty="0">
                <a:solidFill>
                  <a:srgbClr val="009900"/>
                </a:solidFill>
              </a:rPr>
              <a:t> </a:t>
            </a:r>
            <a:r>
              <a:rPr lang="en-US" sz="1689" dirty="0" err="1">
                <a:solidFill>
                  <a:srgbClr val="009900"/>
                </a:solidFill>
              </a:rPr>
              <a:t>ơn</a:t>
            </a:r>
            <a:r>
              <a:rPr lang="en-US" sz="1689" dirty="0">
                <a:solidFill>
                  <a:srgbClr val="009900"/>
                </a:solidFill>
              </a:rPr>
              <a:t> </a:t>
            </a:r>
            <a:r>
              <a:rPr lang="en-US" sz="1689" dirty="0" err="1">
                <a:solidFill>
                  <a:srgbClr val="009900"/>
                </a:solidFill>
              </a:rPr>
              <a:t>bác</a:t>
            </a:r>
            <a:r>
              <a:rPr lang="en-US" sz="1689" dirty="0">
                <a:solidFill>
                  <a:srgbClr val="009900"/>
                </a:solidFill>
              </a:rPr>
              <a:t> </a:t>
            </a:r>
            <a:r>
              <a:rPr lang="en-US" sz="1689" dirty="0" err="1">
                <a:solidFill>
                  <a:srgbClr val="009900"/>
                </a:solidFill>
              </a:rPr>
              <a:t>rất</a:t>
            </a:r>
            <a:r>
              <a:rPr lang="en-US" sz="1689" dirty="0">
                <a:solidFill>
                  <a:srgbClr val="009900"/>
                </a:solidFill>
              </a:rPr>
              <a:t> </a:t>
            </a:r>
            <a:r>
              <a:rPr lang="en-US" sz="1689" dirty="0" err="1">
                <a:solidFill>
                  <a:srgbClr val="009900"/>
                </a:solidFill>
              </a:rPr>
              <a:t>nhiều</a:t>
            </a:r>
            <a:r>
              <a:rPr lang="en-US" sz="1689" dirty="0">
                <a:solidFill>
                  <a:srgbClr val="009900"/>
                </a:solidFill>
              </a:rPr>
              <a:t>!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5870579" y="6012871"/>
            <a:ext cx="1371059" cy="931229"/>
            <a:chOff x="7874128" y="5679058"/>
            <a:chExt cx="1557892" cy="1276763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0" b="100000" l="0" r="100000">
                          <a14:backgroundMark x1="22697" y1="48454" x2="22697" y2="50000"/>
                          <a14:backgroundMark x1="25658" y1="60309" x2="25658" y2="62887"/>
                          <a14:backgroundMark x1="75329" y1="46907" x2="75329" y2="48969"/>
                          <a14:backgroundMark x1="73026" y1="61340" x2="73026" y2="64433"/>
                          <a14:backgroundMark x1="72697" y1="59278" x2="72697" y2="59278"/>
                          <a14:backgroundMark x1="43421" y1="4124" x2="43421" y2="5670"/>
                          <a14:backgroundMark x1="43092" y1="6701" x2="43092" y2="8763"/>
                          <a14:backgroundMark x1="49342" y1="8763" x2="49342" y2="8763"/>
                          <a14:backgroundMark x1="55592" y1="5155" x2="55592" y2="7732"/>
                          <a14:backgroundMark x1="37500" y1="6186" x2="37500" y2="6186"/>
                        </a14:backgroundRemoval>
                      </a14:imgEffect>
                      <a14:imgEffect>
                        <a14:sharpenSoften amount="5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6483" y="5679058"/>
              <a:ext cx="1535537" cy="1276763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4128" y="5879525"/>
              <a:ext cx="1518774" cy="292255"/>
            </a:xfrm>
            <a:prstGeom prst="rect">
              <a:avLst/>
            </a:prstGeom>
          </p:spPr>
        </p:pic>
      </p:grpSp>
      <p:grpSp>
        <p:nvGrpSpPr>
          <p:cNvPr id="45" name="Group 44"/>
          <p:cNvGrpSpPr/>
          <p:nvPr/>
        </p:nvGrpSpPr>
        <p:grpSpPr>
          <a:xfrm>
            <a:off x="4682848" y="6049669"/>
            <a:ext cx="1352825" cy="931229"/>
            <a:chOff x="6482861" y="5717172"/>
            <a:chExt cx="1537172" cy="1276763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0" b="100000" l="0" r="100000">
                          <a14:backgroundMark x1="22697" y1="48454" x2="22697" y2="50000"/>
                          <a14:backgroundMark x1="25658" y1="60309" x2="25658" y2="62887"/>
                          <a14:backgroundMark x1="75329" y1="46907" x2="75329" y2="48969"/>
                          <a14:backgroundMark x1="73026" y1="61340" x2="73026" y2="64433"/>
                          <a14:backgroundMark x1="72697" y1="59278" x2="72697" y2="59278"/>
                          <a14:backgroundMark x1="43421" y1="4124" x2="43421" y2="5670"/>
                          <a14:backgroundMark x1="43092" y1="6701" x2="43092" y2="8763"/>
                          <a14:backgroundMark x1="49342" y1="8763" x2="49342" y2="8763"/>
                          <a14:backgroundMark x1="55592" y1="5155" x2="55592" y2="7732"/>
                          <a14:backgroundMark x1="37500" y1="6186" x2="37500" y2="6186"/>
                        </a14:backgroundRemoval>
                      </a14:imgEffect>
                      <a14:imgEffect>
                        <a14:sharpenSoften amount="5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2861" y="5717172"/>
              <a:ext cx="1535537" cy="1276763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1259" y="5904615"/>
              <a:ext cx="1518774" cy="292255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3474540" y="6015603"/>
            <a:ext cx="1357879" cy="931229"/>
            <a:chOff x="5109357" y="5685240"/>
            <a:chExt cx="1542917" cy="1276763"/>
          </a:xfrm>
        </p:grpSpPr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0" b="100000" l="0" r="100000">
                          <a14:backgroundMark x1="22697" y1="48454" x2="22697" y2="50000"/>
                          <a14:backgroundMark x1="25658" y1="60309" x2="25658" y2="62887"/>
                          <a14:backgroundMark x1="75329" y1="46907" x2="75329" y2="48969"/>
                          <a14:backgroundMark x1="73026" y1="61340" x2="73026" y2="64433"/>
                          <a14:backgroundMark x1="72697" y1="59278" x2="72697" y2="59278"/>
                          <a14:backgroundMark x1="43421" y1="4124" x2="43421" y2="5670"/>
                          <a14:backgroundMark x1="43092" y1="6701" x2="43092" y2="8763"/>
                          <a14:backgroundMark x1="49342" y1="8763" x2="49342" y2="8763"/>
                          <a14:backgroundMark x1="55592" y1="5155" x2="55592" y2="7732"/>
                          <a14:backgroundMark x1="37500" y1="6186" x2="37500" y2="6186"/>
                        </a14:backgroundRemoval>
                      </a14:imgEffect>
                      <a14:imgEffect>
                        <a14:sharpenSoften amount="5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6737" y="5685240"/>
              <a:ext cx="1535537" cy="1276763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9357" y="5925926"/>
              <a:ext cx="1518774" cy="292255"/>
            </a:xfrm>
            <a:prstGeom prst="rect">
              <a:avLst/>
            </a:prstGeom>
          </p:spPr>
        </p:pic>
      </p:grpSp>
      <p:grpSp>
        <p:nvGrpSpPr>
          <p:cNvPr id="68" name="Group 67"/>
          <p:cNvGrpSpPr/>
          <p:nvPr/>
        </p:nvGrpSpPr>
        <p:grpSpPr>
          <a:xfrm>
            <a:off x="2242781" y="6033351"/>
            <a:ext cx="1353663" cy="931229"/>
            <a:chOff x="3709629" y="5706861"/>
            <a:chExt cx="1538126" cy="1276763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0" b="100000" l="0" r="100000">
                          <a14:backgroundMark x1="22697" y1="48454" x2="22697" y2="50000"/>
                          <a14:backgroundMark x1="25658" y1="60309" x2="25658" y2="62887"/>
                          <a14:backgroundMark x1="75329" y1="46907" x2="75329" y2="48969"/>
                          <a14:backgroundMark x1="73026" y1="61340" x2="73026" y2="64433"/>
                          <a14:backgroundMark x1="72697" y1="59278" x2="72697" y2="59278"/>
                          <a14:backgroundMark x1="43421" y1="4124" x2="43421" y2="5670"/>
                          <a14:backgroundMark x1="43092" y1="6701" x2="43092" y2="8763"/>
                          <a14:backgroundMark x1="49342" y1="8763" x2="49342" y2="8763"/>
                          <a14:backgroundMark x1="55592" y1="5155" x2="55592" y2="7732"/>
                          <a14:backgroundMark x1="37500" y1="6186" x2="37500" y2="6186"/>
                        </a14:backgroundRemoval>
                      </a14:imgEffect>
                      <a14:imgEffect>
                        <a14:sharpenSoften amount="5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2218" y="5706861"/>
              <a:ext cx="1535537" cy="1276763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9629" y="5939896"/>
              <a:ext cx="1518774" cy="292255"/>
            </a:xfrm>
            <a:prstGeom prst="rect">
              <a:avLst/>
            </a:prstGeom>
          </p:spPr>
        </p:pic>
      </p:grpSp>
      <p:grpSp>
        <p:nvGrpSpPr>
          <p:cNvPr id="71" name="Group 70"/>
          <p:cNvGrpSpPr/>
          <p:nvPr/>
        </p:nvGrpSpPr>
        <p:grpSpPr>
          <a:xfrm>
            <a:off x="882424" y="6033350"/>
            <a:ext cx="1479193" cy="931229"/>
            <a:chOff x="2151235" y="5706860"/>
            <a:chExt cx="1680762" cy="1276763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5" cstate="print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ackgroundRemoval t="0" b="100000" l="0" r="100000">
                          <a14:backgroundMark x1="22697" y1="48454" x2="22697" y2="50000"/>
                          <a14:backgroundMark x1="25658" y1="60309" x2="25658" y2="62887"/>
                          <a14:backgroundMark x1="75329" y1="46907" x2="75329" y2="48969"/>
                          <a14:backgroundMark x1="73026" y1="61340" x2="73026" y2="64433"/>
                          <a14:backgroundMark x1="72697" y1="59278" x2="72697" y2="59278"/>
                          <a14:backgroundMark x1="43421" y1="4124" x2="43421" y2="5670"/>
                          <a14:backgroundMark x1="43092" y1="6701" x2="43092" y2="8763"/>
                          <a14:backgroundMark x1="49342" y1="8763" x2="49342" y2="8763"/>
                          <a14:backgroundMark x1="55592" y1="5155" x2="55592" y2="7732"/>
                          <a14:backgroundMark x1="37500" y1="6186" x2="37500" y2="6186"/>
                        </a14:backgroundRemoval>
                      </a14:imgEffect>
                      <a14:imgEffect>
                        <a14:sharpenSoften amount="5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235" y="5706860"/>
              <a:ext cx="1680762" cy="1276763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235" y="5954111"/>
              <a:ext cx="1680762" cy="292255"/>
            </a:xfrm>
            <a:prstGeom prst="rect">
              <a:avLst/>
            </a:prstGeom>
          </p:spPr>
        </p:pic>
      </p:grpSp>
      <p:pic>
        <p:nvPicPr>
          <p:cNvPr id="74" name="Picture 73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047" y="4977213"/>
            <a:ext cx="1183173" cy="118317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607" y="5297388"/>
            <a:ext cx="586883" cy="95802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207" y="5351872"/>
            <a:ext cx="675991" cy="84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1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-0.09063 0.00162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82 0.01111 L -0.22778 0.01111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778 2.96296E-6 L -0.33386 2.96296E-6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941 2.96296E-6 L -0.4592 0.01527 " pathEditMode="relative" rAng="0" ptsTypes="AA">
                                      <p:cBhvr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92 0.01528 L -0.58819 0.02408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882 0.02408 L -0.74774 -0.02685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86" y="-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-0.78472 0.0037 " pathEditMode="relative" rAng="0" ptsTypes="AA">
                                      <p:cBhvr>
                                        <p:cTn id="10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36" y="18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-0.79549 0.00903 " pathEditMode="relative" rAng="0" ptsTypes="AA">
                                      <p:cBhvr>
                                        <p:cTn id="10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774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Tiếng Việt 4 VNEN Bài 1A: Thương người như thể thương thân | Soạn Tiếng  Việt lớp 4 VNEN hay nhất"/>
          <p:cNvSpPr>
            <a:spLocks noChangeAspect="1" noChangeArrowheads="1"/>
          </p:cNvSpPr>
          <p:nvPr/>
        </p:nvSpPr>
        <p:spPr bwMode="auto">
          <a:xfrm>
            <a:off x="-1581579" y="-205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A36FF7-E0E2-4B5A-A783-BA9D24A26377}"/>
              </a:ext>
            </a:extLst>
          </p:cNvPr>
          <p:cNvSpPr txBox="1"/>
          <p:nvPr/>
        </p:nvSpPr>
        <p:spPr>
          <a:xfrm>
            <a:off x="1280160" y="211068"/>
            <a:ext cx="6583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C59DFC-439F-4C6E-AAB7-B2DE6E709F0C}"/>
              </a:ext>
            </a:extLst>
          </p:cNvPr>
          <p:cNvSpPr txBox="1"/>
          <p:nvPr/>
        </p:nvSpPr>
        <p:spPr>
          <a:xfrm>
            <a:off x="3501694" y="778100"/>
            <a:ext cx="1803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8E7616-C082-4EE3-ABF7-E9B46F4598F3}"/>
              </a:ext>
            </a:extLst>
          </p:cNvPr>
          <p:cNvSpPr txBox="1"/>
          <p:nvPr/>
        </p:nvSpPr>
        <p:spPr>
          <a:xfrm>
            <a:off x="2091994" y="1179771"/>
            <a:ext cx="4622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60A171D-B5A5-4136-91C3-51641A4044CA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4" descr="scan0089">
            <a:extLst>
              <a:ext uri="{FF2B5EF4-FFF2-40B4-BE49-F238E27FC236}">
                <a16:creationId xmlns:a16="http://schemas.microsoft.com/office/drawing/2014/main" id="{13709961-4480-492B-A9BE-045438FA95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" y="1888577"/>
            <a:ext cx="7863839" cy="4783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09042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8"/>
            <a:ext cx="9144000" cy="6854653"/>
          </a:xfrm>
          <a:prstGeom prst="rect">
            <a:avLst/>
          </a:prstGeom>
        </p:spPr>
      </p:pic>
      <p:pic>
        <p:nvPicPr>
          <p:cNvPr id="30" name="Picture 2" descr="C:\Users\ADMIN\Desktop\Tai nguyen thiet ke tro choi\Bảng gỗ\Picture1 (2)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356" y="6267454"/>
            <a:ext cx="1385200" cy="58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95" y="225013"/>
            <a:ext cx="7447011" cy="377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618399" y="1232591"/>
            <a:ext cx="5907203" cy="82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365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365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65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365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L</a:t>
            </a:r>
            <a:r>
              <a:rPr lang="vi-VN" sz="2365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2365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sz="2365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365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65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365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365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65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365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65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365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65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365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65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365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578615" y="3782223"/>
            <a:ext cx="4042104" cy="1102293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vi-V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4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04" y="5595289"/>
            <a:ext cx="786438" cy="87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times up"/>
          <p:cNvGrpSpPr/>
          <p:nvPr/>
        </p:nvGrpSpPr>
        <p:grpSpPr>
          <a:xfrm>
            <a:off x="325286" y="5176097"/>
            <a:ext cx="757084" cy="375064"/>
            <a:chOff x="2989747" y="438150"/>
            <a:chExt cx="1572029" cy="683752"/>
          </a:xfrm>
        </p:grpSpPr>
        <p:sp>
          <p:nvSpPr>
            <p:cNvPr id="16" name="Rounded Rectangle 15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36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29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929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929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929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18" name="Picture 3" descr="C:\Users\ADMIN\Desktop\Picture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25" y="5763226"/>
            <a:ext cx="638980" cy="63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70490" y="5751596"/>
            <a:ext cx="90244" cy="76328"/>
            <a:chOff x="2455863" y="2411803"/>
            <a:chExt cx="566738" cy="566738"/>
          </a:xfrm>
        </p:grpSpPr>
        <p:sp>
          <p:nvSpPr>
            <p:cNvPr id="2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71836" y="6303895"/>
            <a:ext cx="90244" cy="76328"/>
            <a:chOff x="2455863" y="2411803"/>
            <a:chExt cx="566738" cy="566738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968870" y="6044616"/>
            <a:ext cx="90244" cy="76328"/>
            <a:chOff x="2455863" y="2411803"/>
            <a:chExt cx="566738" cy="566738"/>
          </a:xfrm>
        </p:grpSpPr>
        <p:sp>
          <p:nvSpPr>
            <p:cNvPr id="3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399137" y="6069554"/>
            <a:ext cx="90244" cy="76328"/>
            <a:chOff x="2455863" y="2411803"/>
            <a:chExt cx="566738" cy="566738"/>
          </a:xfrm>
        </p:grpSpPr>
        <p:sp>
          <p:nvSpPr>
            <p:cNvPr id="4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sp>
        <p:nvSpPr>
          <p:cNvPr id="48" name="Oval 107"/>
          <p:cNvSpPr>
            <a:spLocks noChangeArrowheads="1"/>
          </p:cNvSpPr>
          <p:nvPr/>
        </p:nvSpPr>
        <p:spPr bwMode="auto">
          <a:xfrm>
            <a:off x="681726" y="6041738"/>
            <a:ext cx="67794" cy="57440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7228" tIns="38614" rIns="77228" bIns="38614" numCol="1" anchor="t" anchorCtr="0" compatLnSpc="1">
            <a:prstTxWarp prst="textNoShape">
              <a:avLst/>
            </a:prstTxWarp>
          </a:bodyPr>
          <a:lstStyle/>
          <a:p>
            <a:endParaRPr lang="en-GB" sz="1520"/>
          </a:p>
        </p:txBody>
      </p:sp>
      <p:sp>
        <p:nvSpPr>
          <p:cNvPr id="49" name="Explosion 2 48"/>
          <p:cNvSpPr/>
          <p:nvPr/>
        </p:nvSpPr>
        <p:spPr>
          <a:xfrm>
            <a:off x="1734381" y="5207520"/>
            <a:ext cx="2362200" cy="155553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27" dirty="0">
                <a:solidFill>
                  <a:srgbClr val="0000FF"/>
                </a:solidFill>
              </a:rPr>
              <a:t>HẾT GIỜ</a:t>
            </a:r>
          </a:p>
        </p:txBody>
      </p:sp>
      <p:pic>
        <p:nvPicPr>
          <p:cNvPr id="50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69696" y="2186494"/>
            <a:ext cx="609600" cy="609600"/>
          </a:xfrm>
          <a:prstGeom prst="rect">
            <a:avLst/>
          </a:prstGeom>
        </p:spPr>
      </p:pic>
      <p:pic>
        <p:nvPicPr>
          <p:cNvPr id="51" name="Tieng vo tay (mp3cut.net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69696" y="3390097"/>
            <a:ext cx="609600" cy="609600"/>
          </a:xfrm>
          <a:prstGeom prst="rect">
            <a:avLst/>
          </a:prstGeom>
        </p:spPr>
      </p:pic>
      <p:pic>
        <p:nvPicPr>
          <p:cNvPr id="52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60352" y="4512443"/>
            <a:ext cx="609600" cy="609600"/>
          </a:xfrm>
          <a:prstGeom prst="rect">
            <a:avLst/>
          </a:prstGeom>
        </p:spPr>
      </p:pic>
      <p:pic>
        <p:nvPicPr>
          <p:cNvPr id="53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04847" y="5298038"/>
            <a:ext cx="609600" cy="609600"/>
          </a:xfrm>
          <a:prstGeom prst="rect">
            <a:avLst/>
          </a:prstGeom>
        </p:spPr>
      </p:pic>
      <p:pic>
        <p:nvPicPr>
          <p:cNvPr id="54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83698" y="62628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5050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776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5303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5303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5303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 vol="5303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5303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  <p:bldLst>
      <p:bldP spid="9" grpId="0"/>
      <p:bldP spid="13" grpId="0" animBg="1"/>
      <p:bldP spid="13" grpId="1" animBg="1"/>
      <p:bldP spid="49" grpId="0" animBg="1"/>
      <p:bldP spid="49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8"/>
            <a:ext cx="9144000" cy="6854653"/>
          </a:xfrm>
          <a:prstGeom prst="rect">
            <a:avLst/>
          </a:prstGeom>
        </p:spPr>
      </p:pic>
      <p:pic>
        <p:nvPicPr>
          <p:cNvPr id="30" name="Picture 2" descr="C:\Users\ADMIN\Desktop\Tai nguyen thiet ke tro choi\Bảng gỗ\Picture1 (2)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356" y="6267454"/>
            <a:ext cx="1385200" cy="58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95" y="225013"/>
            <a:ext cx="7447011" cy="377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80578" y="1524330"/>
            <a:ext cx="6382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4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04" y="5595289"/>
            <a:ext cx="786438" cy="87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times up"/>
          <p:cNvGrpSpPr/>
          <p:nvPr/>
        </p:nvGrpSpPr>
        <p:grpSpPr>
          <a:xfrm>
            <a:off x="325286" y="5176097"/>
            <a:ext cx="757084" cy="375064"/>
            <a:chOff x="2989747" y="438150"/>
            <a:chExt cx="1572029" cy="683752"/>
          </a:xfrm>
        </p:grpSpPr>
        <p:sp>
          <p:nvSpPr>
            <p:cNvPr id="16" name="Rounded Rectangle 15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36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29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929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929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929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18" name="Picture 3" descr="C:\Users\ADMIN\Desktop\Picture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25" y="5763226"/>
            <a:ext cx="638980" cy="63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70490" y="5751596"/>
            <a:ext cx="90244" cy="76328"/>
            <a:chOff x="2455863" y="2411803"/>
            <a:chExt cx="566738" cy="566738"/>
          </a:xfrm>
        </p:grpSpPr>
        <p:sp>
          <p:nvSpPr>
            <p:cNvPr id="2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71836" y="6303895"/>
            <a:ext cx="90244" cy="76328"/>
            <a:chOff x="2455863" y="2411803"/>
            <a:chExt cx="566738" cy="566738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968870" y="6044616"/>
            <a:ext cx="90244" cy="76328"/>
            <a:chOff x="2455863" y="2411803"/>
            <a:chExt cx="566738" cy="566738"/>
          </a:xfrm>
        </p:grpSpPr>
        <p:sp>
          <p:nvSpPr>
            <p:cNvPr id="3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399137" y="6069554"/>
            <a:ext cx="90244" cy="76328"/>
            <a:chOff x="2455863" y="2411803"/>
            <a:chExt cx="566738" cy="566738"/>
          </a:xfrm>
        </p:grpSpPr>
        <p:sp>
          <p:nvSpPr>
            <p:cNvPr id="4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sp>
        <p:nvSpPr>
          <p:cNvPr id="48" name="Oval 107"/>
          <p:cNvSpPr>
            <a:spLocks noChangeArrowheads="1"/>
          </p:cNvSpPr>
          <p:nvPr/>
        </p:nvSpPr>
        <p:spPr bwMode="auto">
          <a:xfrm>
            <a:off x="681726" y="6041738"/>
            <a:ext cx="67794" cy="57440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7228" tIns="38614" rIns="77228" bIns="38614" numCol="1" anchor="t" anchorCtr="0" compatLnSpc="1">
            <a:prstTxWarp prst="textNoShape">
              <a:avLst/>
            </a:prstTxWarp>
          </a:bodyPr>
          <a:lstStyle/>
          <a:p>
            <a:endParaRPr lang="en-GB" sz="1520"/>
          </a:p>
        </p:txBody>
      </p:sp>
      <p:sp>
        <p:nvSpPr>
          <p:cNvPr id="49" name="Explosion 2 48"/>
          <p:cNvSpPr/>
          <p:nvPr/>
        </p:nvSpPr>
        <p:spPr>
          <a:xfrm>
            <a:off x="1734381" y="5207520"/>
            <a:ext cx="2362200" cy="155553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27" dirty="0">
                <a:solidFill>
                  <a:srgbClr val="0000FF"/>
                </a:solidFill>
              </a:rPr>
              <a:t>HẾT GIỜ</a:t>
            </a:r>
          </a:p>
        </p:txBody>
      </p:sp>
      <p:pic>
        <p:nvPicPr>
          <p:cNvPr id="50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69696" y="2186494"/>
            <a:ext cx="609600" cy="609600"/>
          </a:xfrm>
          <a:prstGeom prst="rect">
            <a:avLst/>
          </a:prstGeom>
        </p:spPr>
      </p:pic>
      <p:sp>
        <p:nvSpPr>
          <p:cNvPr id="59" name="Rounded Rectangle 58"/>
          <p:cNvSpPr/>
          <p:nvPr/>
        </p:nvSpPr>
        <p:spPr>
          <a:xfrm>
            <a:off x="2444670" y="3766473"/>
            <a:ext cx="4152745" cy="783133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0000FF"/>
                </a:solidFill>
              </a:rPr>
              <a:t>Bố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  <a:r>
              <a:rPr lang="en-US" sz="2800" dirty="0" err="1">
                <a:solidFill>
                  <a:srgbClr val="0000FF"/>
                </a:solidFill>
              </a:rPr>
              <a:t>bạn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  <a:r>
              <a:rPr lang="en-US" sz="2800" dirty="0" err="1">
                <a:solidFill>
                  <a:srgbClr val="0000FF"/>
                </a:solidFill>
              </a:rPr>
              <a:t>Hồng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  <a:r>
              <a:rPr lang="en-US" sz="2800" dirty="0" err="1">
                <a:solidFill>
                  <a:srgbClr val="0000FF"/>
                </a:solidFill>
              </a:rPr>
              <a:t>đã</a:t>
            </a:r>
            <a:r>
              <a:rPr lang="en-US" sz="2800" dirty="0">
                <a:solidFill>
                  <a:srgbClr val="0000FF"/>
                </a:solidFill>
              </a:rPr>
              <a:t> hi </a:t>
            </a:r>
            <a:r>
              <a:rPr lang="en-US" sz="2800" dirty="0" err="1">
                <a:solidFill>
                  <a:srgbClr val="0000FF"/>
                </a:solidFill>
              </a:rPr>
              <a:t>sinh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  <a:r>
              <a:rPr lang="en-US" sz="2800" dirty="0" err="1">
                <a:solidFill>
                  <a:srgbClr val="0000FF"/>
                </a:solidFill>
              </a:rPr>
              <a:t>trong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  <a:r>
              <a:rPr lang="en-US" sz="2800" dirty="0" err="1">
                <a:solidFill>
                  <a:srgbClr val="0000FF"/>
                </a:solidFill>
              </a:rPr>
              <a:t>trận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  <a:r>
              <a:rPr lang="en-US" sz="2800" dirty="0" err="1">
                <a:solidFill>
                  <a:srgbClr val="0000FF"/>
                </a:solidFill>
              </a:rPr>
              <a:t>lũ</a:t>
            </a:r>
            <a:r>
              <a:rPr lang="en-US" sz="2800" dirty="0">
                <a:solidFill>
                  <a:srgbClr val="0000FF"/>
                </a:solidFill>
              </a:rPr>
              <a:t>. </a:t>
            </a:r>
          </a:p>
        </p:txBody>
      </p:sp>
      <p:pic>
        <p:nvPicPr>
          <p:cNvPr id="60" name="Tieng vo tay (mp3cut.net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15177" y="3336970"/>
            <a:ext cx="609600" cy="609600"/>
          </a:xfrm>
          <a:prstGeom prst="rect">
            <a:avLst/>
          </a:prstGeom>
        </p:spPr>
      </p:pic>
      <p:pic>
        <p:nvPicPr>
          <p:cNvPr id="61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05831" y="4459316"/>
            <a:ext cx="609600" cy="609600"/>
          </a:xfrm>
          <a:prstGeom prst="rect">
            <a:avLst/>
          </a:prstGeom>
        </p:spPr>
      </p:pic>
      <p:pic>
        <p:nvPicPr>
          <p:cNvPr id="62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50328" y="5244911"/>
            <a:ext cx="609600" cy="609600"/>
          </a:xfrm>
          <a:prstGeom prst="rect">
            <a:avLst/>
          </a:prstGeom>
        </p:spPr>
      </p:pic>
      <p:pic>
        <p:nvPicPr>
          <p:cNvPr id="63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29180" y="62097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8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776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5303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5050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audio>
              <p:cMediaNode vol="5303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5303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5303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5303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  <p:bldLst>
      <p:bldP spid="9" grpId="0"/>
      <p:bldP spid="49" grpId="0" animBg="1"/>
      <p:bldP spid="49" grpId="1" animBg="1"/>
      <p:bldP spid="59" grpId="0" animBg="1"/>
      <p:bldP spid="59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70"/>
            <a:ext cx="9144000" cy="6854653"/>
          </a:xfrm>
          <a:prstGeom prst="rect">
            <a:avLst/>
          </a:prstGeom>
        </p:spPr>
      </p:pic>
      <p:pic>
        <p:nvPicPr>
          <p:cNvPr id="30" name="Picture 2" descr="C:\Users\ADMIN\Desktop\Tai nguyen thiet ke tro choi\Bảng gỗ\Picture1 (2)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356" y="6267454"/>
            <a:ext cx="1385200" cy="58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95" y="225013"/>
            <a:ext cx="7447011" cy="377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162193" y="1521095"/>
            <a:ext cx="6382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Đoạn2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4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04" y="5595289"/>
            <a:ext cx="786438" cy="87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times up"/>
          <p:cNvGrpSpPr/>
          <p:nvPr/>
        </p:nvGrpSpPr>
        <p:grpSpPr>
          <a:xfrm>
            <a:off x="325286" y="5176097"/>
            <a:ext cx="757084" cy="375064"/>
            <a:chOff x="2989747" y="438150"/>
            <a:chExt cx="1572029" cy="683752"/>
          </a:xfrm>
        </p:grpSpPr>
        <p:sp>
          <p:nvSpPr>
            <p:cNvPr id="16" name="Rounded Rectangle 15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36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29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929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929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929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18" name="Picture 3" descr="C:\Users\ADMIN\Desktop\Picture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25" y="5763226"/>
            <a:ext cx="638980" cy="63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70490" y="5751596"/>
            <a:ext cx="90244" cy="76328"/>
            <a:chOff x="2455863" y="2411803"/>
            <a:chExt cx="566738" cy="566738"/>
          </a:xfrm>
        </p:grpSpPr>
        <p:sp>
          <p:nvSpPr>
            <p:cNvPr id="2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71836" y="6303895"/>
            <a:ext cx="90244" cy="76328"/>
            <a:chOff x="2455863" y="2411803"/>
            <a:chExt cx="566738" cy="566738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968870" y="6044616"/>
            <a:ext cx="90244" cy="76328"/>
            <a:chOff x="2455863" y="2411803"/>
            <a:chExt cx="566738" cy="566738"/>
          </a:xfrm>
        </p:grpSpPr>
        <p:sp>
          <p:nvSpPr>
            <p:cNvPr id="3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399137" y="6069554"/>
            <a:ext cx="90244" cy="76328"/>
            <a:chOff x="2455863" y="2411803"/>
            <a:chExt cx="566738" cy="566738"/>
          </a:xfrm>
        </p:grpSpPr>
        <p:sp>
          <p:nvSpPr>
            <p:cNvPr id="4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sp>
        <p:nvSpPr>
          <p:cNvPr id="48" name="Oval 107"/>
          <p:cNvSpPr>
            <a:spLocks noChangeArrowheads="1"/>
          </p:cNvSpPr>
          <p:nvPr/>
        </p:nvSpPr>
        <p:spPr bwMode="auto">
          <a:xfrm>
            <a:off x="681726" y="6041738"/>
            <a:ext cx="67794" cy="57440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7228" tIns="38614" rIns="77228" bIns="38614" numCol="1" anchor="t" anchorCtr="0" compatLnSpc="1">
            <a:prstTxWarp prst="textNoShape">
              <a:avLst/>
            </a:prstTxWarp>
          </a:bodyPr>
          <a:lstStyle/>
          <a:p>
            <a:endParaRPr lang="en-GB" sz="1520"/>
          </a:p>
        </p:txBody>
      </p:sp>
      <p:sp>
        <p:nvSpPr>
          <p:cNvPr id="49" name="Explosion 2 48"/>
          <p:cNvSpPr/>
          <p:nvPr/>
        </p:nvSpPr>
        <p:spPr>
          <a:xfrm>
            <a:off x="1734381" y="5207520"/>
            <a:ext cx="2362200" cy="155553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27" dirty="0">
                <a:solidFill>
                  <a:srgbClr val="0000FF"/>
                </a:solidFill>
              </a:rPr>
              <a:t>HẾT GIỜ</a:t>
            </a:r>
          </a:p>
        </p:txBody>
      </p:sp>
      <p:pic>
        <p:nvPicPr>
          <p:cNvPr id="50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69696" y="2186494"/>
            <a:ext cx="609600" cy="609600"/>
          </a:xfrm>
          <a:prstGeom prst="rect">
            <a:avLst/>
          </a:prstGeom>
        </p:spPr>
      </p:pic>
      <p:sp>
        <p:nvSpPr>
          <p:cNvPr id="66" name="Rounded Rectangle 65"/>
          <p:cNvSpPr/>
          <p:nvPr/>
        </p:nvSpPr>
        <p:spPr>
          <a:xfrm>
            <a:off x="1734381" y="3823734"/>
            <a:ext cx="6056241" cy="780023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2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32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ủi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sz="32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32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7" name="Tieng vo tay (mp3cut.net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86601" y="3222670"/>
            <a:ext cx="609600" cy="609600"/>
          </a:xfrm>
          <a:prstGeom prst="rect">
            <a:avLst/>
          </a:prstGeom>
        </p:spPr>
      </p:pic>
      <p:pic>
        <p:nvPicPr>
          <p:cNvPr id="68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77257" y="4345016"/>
            <a:ext cx="609600" cy="609600"/>
          </a:xfrm>
          <a:prstGeom prst="rect">
            <a:avLst/>
          </a:prstGeom>
        </p:spPr>
      </p:pic>
      <p:pic>
        <p:nvPicPr>
          <p:cNvPr id="69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21752" y="5130611"/>
            <a:ext cx="609600" cy="609600"/>
          </a:xfrm>
          <a:prstGeom prst="rect">
            <a:avLst/>
          </a:prstGeom>
        </p:spPr>
      </p:pic>
      <p:pic>
        <p:nvPicPr>
          <p:cNvPr id="70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00604" y="60954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2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776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5303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5050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audio>
              <p:cMediaNode vol="5303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audio>
              <p:cMediaNode vol="5303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audio>
              <p:cMediaNode vol="5303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5303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</p:childTnLst>
        </p:cTn>
      </p:par>
    </p:tnLst>
    <p:bldLst>
      <p:bldP spid="9" grpId="0"/>
      <p:bldP spid="49" grpId="0" animBg="1"/>
      <p:bldP spid="49" grpId="1" animBg="1"/>
      <p:bldP spid="66" grpId="0" animBg="1"/>
      <p:bldP spid="6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8"/>
            <a:ext cx="9144000" cy="6854653"/>
          </a:xfrm>
          <a:prstGeom prst="rect">
            <a:avLst/>
          </a:prstGeom>
        </p:spPr>
      </p:pic>
      <p:pic>
        <p:nvPicPr>
          <p:cNvPr id="30" name="Picture 2" descr="C:\Users\ADMIN\Desktop\Tai nguyen thiet ke tro choi\Bảng gỗ\Picture1 (2)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356" y="6267454"/>
            <a:ext cx="1385200" cy="58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95" y="225013"/>
            <a:ext cx="7447011" cy="377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80578" y="1460694"/>
            <a:ext cx="6382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4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04" y="5595289"/>
            <a:ext cx="786438" cy="87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times up"/>
          <p:cNvGrpSpPr/>
          <p:nvPr/>
        </p:nvGrpSpPr>
        <p:grpSpPr>
          <a:xfrm>
            <a:off x="325286" y="5176097"/>
            <a:ext cx="757084" cy="375064"/>
            <a:chOff x="2989747" y="438150"/>
            <a:chExt cx="1572029" cy="683752"/>
          </a:xfrm>
        </p:grpSpPr>
        <p:sp>
          <p:nvSpPr>
            <p:cNvPr id="16" name="Rounded Rectangle 15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36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29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929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929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929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18" name="Picture 3" descr="C:\Users\ADMIN\Desktop\Picture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25" y="5763226"/>
            <a:ext cx="638980" cy="63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70490" y="5751596"/>
            <a:ext cx="90244" cy="76328"/>
            <a:chOff x="2455863" y="2411803"/>
            <a:chExt cx="566738" cy="566738"/>
          </a:xfrm>
        </p:grpSpPr>
        <p:sp>
          <p:nvSpPr>
            <p:cNvPr id="2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71836" y="6303895"/>
            <a:ext cx="90244" cy="76328"/>
            <a:chOff x="2455863" y="2411803"/>
            <a:chExt cx="566738" cy="566738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968870" y="6044616"/>
            <a:ext cx="90244" cy="76328"/>
            <a:chOff x="2455863" y="2411803"/>
            <a:chExt cx="566738" cy="566738"/>
          </a:xfrm>
        </p:grpSpPr>
        <p:sp>
          <p:nvSpPr>
            <p:cNvPr id="3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399137" y="6069554"/>
            <a:ext cx="90244" cy="76328"/>
            <a:chOff x="2455863" y="2411803"/>
            <a:chExt cx="566738" cy="566738"/>
          </a:xfrm>
        </p:grpSpPr>
        <p:sp>
          <p:nvSpPr>
            <p:cNvPr id="4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sp>
        <p:nvSpPr>
          <p:cNvPr id="48" name="Oval 107"/>
          <p:cNvSpPr>
            <a:spLocks noChangeArrowheads="1"/>
          </p:cNvSpPr>
          <p:nvPr/>
        </p:nvSpPr>
        <p:spPr bwMode="auto">
          <a:xfrm>
            <a:off x="681726" y="6041738"/>
            <a:ext cx="67794" cy="57440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7228" tIns="38614" rIns="77228" bIns="38614" numCol="1" anchor="t" anchorCtr="0" compatLnSpc="1">
            <a:prstTxWarp prst="textNoShape">
              <a:avLst/>
            </a:prstTxWarp>
          </a:bodyPr>
          <a:lstStyle/>
          <a:p>
            <a:endParaRPr lang="en-GB" sz="1520"/>
          </a:p>
        </p:txBody>
      </p:sp>
      <p:sp>
        <p:nvSpPr>
          <p:cNvPr id="49" name="Explosion 2 48"/>
          <p:cNvSpPr/>
          <p:nvPr/>
        </p:nvSpPr>
        <p:spPr>
          <a:xfrm>
            <a:off x="1734381" y="5207520"/>
            <a:ext cx="2362200" cy="155553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27" dirty="0">
                <a:solidFill>
                  <a:srgbClr val="0000FF"/>
                </a:solidFill>
              </a:rPr>
              <a:t>HẾT GIỜ</a:t>
            </a:r>
          </a:p>
        </p:txBody>
      </p:sp>
      <p:pic>
        <p:nvPicPr>
          <p:cNvPr id="50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69696" y="2186494"/>
            <a:ext cx="609600" cy="609600"/>
          </a:xfrm>
          <a:prstGeom prst="rect">
            <a:avLst/>
          </a:prstGeom>
        </p:spPr>
      </p:pic>
      <p:sp>
        <p:nvSpPr>
          <p:cNvPr id="54" name="Rounded Rectangle 53"/>
          <p:cNvSpPr/>
          <p:nvPr/>
        </p:nvSpPr>
        <p:spPr>
          <a:xfrm>
            <a:off x="326236" y="3730524"/>
            <a:ext cx="8505248" cy="1476516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ươn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5" name="Tieng vo tay (mp3cut.net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86601" y="3222670"/>
            <a:ext cx="609600" cy="609600"/>
          </a:xfrm>
          <a:prstGeom prst="rect">
            <a:avLst/>
          </a:prstGeom>
        </p:spPr>
      </p:pic>
      <p:pic>
        <p:nvPicPr>
          <p:cNvPr id="56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77257" y="4345016"/>
            <a:ext cx="609600" cy="609600"/>
          </a:xfrm>
          <a:prstGeom prst="rect">
            <a:avLst/>
          </a:prstGeom>
        </p:spPr>
      </p:pic>
      <p:pic>
        <p:nvPicPr>
          <p:cNvPr id="57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21752" y="5130611"/>
            <a:ext cx="609600" cy="609600"/>
          </a:xfrm>
          <a:prstGeom prst="rect">
            <a:avLst/>
          </a:prstGeom>
        </p:spPr>
      </p:pic>
      <p:pic>
        <p:nvPicPr>
          <p:cNvPr id="58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00604" y="60954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24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776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5303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505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audio>
              <p:cMediaNode vol="5303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vol="5303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5303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5303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</p:childTnLst>
        </p:cTn>
      </p:par>
    </p:tnLst>
    <p:bldLst>
      <p:bldP spid="9" grpId="0"/>
      <p:bldP spid="49" grpId="0" animBg="1"/>
      <p:bldP spid="49" grpId="1" animBg="1"/>
      <p:bldP spid="54" grpId="0" animBg="1"/>
      <p:bldP spid="54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8"/>
            <a:ext cx="9144000" cy="6854653"/>
          </a:xfrm>
          <a:prstGeom prst="rect">
            <a:avLst/>
          </a:prstGeom>
        </p:spPr>
      </p:pic>
      <p:pic>
        <p:nvPicPr>
          <p:cNvPr id="30" name="Picture 2" descr="C:\Users\ADMIN\Desktop\Tai nguyen thiet ke tro choi\Bảng gỗ\Picture1 (2)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356" y="6267454"/>
            <a:ext cx="1385200" cy="58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95" y="225013"/>
            <a:ext cx="7447011" cy="377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96325" y="1271260"/>
            <a:ext cx="63828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algn="ctr"/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4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04" y="5595289"/>
            <a:ext cx="786438" cy="87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times up"/>
          <p:cNvGrpSpPr/>
          <p:nvPr/>
        </p:nvGrpSpPr>
        <p:grpSpPr>
          <a:xfrm>
            <a:off x="325286" y="5176097"/>
            <a:ext cx="757084" cy="375064"/>
            <a:chOff x="2989747" y="438150"/>
            <a:chExt cx="1572029" cy="683752"/>
          </a:xfrm>
        </p:grpSpPr>
        <p:sp>
          <p:nvSpPr>
            <p:cNvPr id="16" name="Rounded Rectangle 15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36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29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929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929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929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18" name="Picture 3" descr="C:\Users\ADMIN\Desktop\Picture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25" y="5763226"/>
            <a:ext cx="638980" cy="63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70490" y="5751596"/>
            <a:ext cx="90244" cy="76328"/>
            <a:chOff x="2455863" y="2411803"/>
            <a:chExt cx="566738" cy="566738"/>
          </a:xfrm>
        </p:grpSpPr>
        <p:sp>
          <p:nvSpPr>
            <p:cNvPr id="2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2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71836" y="6303895"/>
            <a:ext cx="90244" cy="76328"/>
            <a:chOff x="2455863" y="2411803"/>
            <a:chExt cx="566738" cy="566738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968870" y="6044616"/>
            <a:ext cx="90244" cy="76328"/>
            <a:chOff x="2455863" y="2411803"/>
            <a:chExt cx="566738" cy="566738"/>
          </a:xfrm>
        </p:grpSpPr>
        <p:sp>
          <p:nvSpPr>
            <p:cNvPr id="3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399137" y="6069554"/>
            <a:ext cx="90244" cy="76328"/>
            <a:chOff x="2455863" y="2411803"/>
            <a:chExt cx="566738" cy="566738"/>
          </a:xfrm>
        </p:grpSpPr>
        <p:sp>
          <p:nvSpPr>
            <p:cNvPr id="4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228" tIns="38614" rIns="77228" bIns="38614" numCol="1" anchor="t" anchorCtr="0" compatLnSpc="1">
              <a:prstTxWarp prst="textNoShape">
                <a:avLst/>
              </a:prstTxWarp>
            </a:bodyPr>
            <a:lstStyle/>
            <a:p>
              <a:endParaRPr lang="en-GB" sz="1520"/>
            </a:p>
          </p:txBody>
        </p:sp>
      </p:grpSp>
      <p:sp>
        <p:nvSpPr>
          <p:cNvPr id="48" name="Oval 107"/>
          <p:cNvSpPr>
            <a:spLocks noChangeArrowheads="1"/>
          </p:cNvSpPr>
          <p:nvPr/>
        </p:nvSpPr>
        <p:spPr bwMode="auto">
          <a:xfrm>
            <a:off x="681726" y="6041738"/>
            <a:ext cx="67794" cy="57440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7228" tIns="38614" rIns="77228" bIns="38614" numCol="1" anchor="t" anchorCtr="0" compatLnSpc="1">
            <a:prstTxWarp prst="textNoShape">
              <a:avLst/>
            </a:prstTxWarp>
          </a:bodyPr>
          <a:lstStyle/>
          <a:p>
            <a:endParaRPr lang="en-GB" sz="1520"/>
          </a:p>
        </p:txBody>
      </p:sp>
      <p:sp>
        <p:nvSpPr>
          <p:cNvPr id="49" name="Explosion 2 48"/>
          <p:cNvSpPr/>
          <p:nvPr/>
        </p:nvSpPr>
        <p:spPr>
          <a:xfrm>
            <a:off x="1734381" y="5207520"/>
            <a:ext cx="2362200" cy="155553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27" dirty="0">
                <a:solidFill>
                  <a:srgbClr val="0000FF"/>
                </a:solidFill>
              </a:rPr>
              <a:t>HẾT GIỜ</a:t>
            </a:r>
          </a:p>
        </p:txBody>
      </p:sp>
      <p:pic>
        <p:nvPicPr>
          <p:cNvPr id="50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69696" y="2186494"/>
            <a:ext cx="609600" cy="609600"/>
          </a:xfrm>
          <a:prstGeom prst="rect">
            <a:avLst/>
          </a:prstGeom>
        </p:spPr>
      </p:pic>
      <p:sp>
        <p:nvSpPr>
          <p:cNvPr id="54" name="Rounded Rectangle 53"/>
          <p:cNvSpPr/>
          <p:nvPr/>
        </p:nvSpPr>
        <p:spPr>
          <a:xfrm>
            <a:off x="1435261" y="3693560"/>
            <a:ext cx="6504972" cy="1579926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400" b="1" dirty="0" err="1">
                <a:solidFill>
                  <a:schemeClr val="tx1"/>
                </a:solidFill>
                <a:latin typeface="HP001 4 hàng" panose="020B0603050302020204" pitchFamily="34" charset="0"/>
              </a:rPr>
              <a:t>Một</a:t>
            </a:r>
            <a:r>
              <a:rPr lang="en-US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/>
                </a:solidFill>
                <a:latin typeface="HP001 4 hàng" panose="020B0603050302020204" pitchFamily="34" charset="0"/>
              </a:rPr>
              <a:t>bức</a:t>
            </a:r>
            <a:r>
              <a:rPr lang="en-US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/>
                </a:solidFill>
                <a:latin typeface="HP001 4 hàng" panose="020B0603050302020204" pitchFamily="34" charset="0"/>
              </a:rPr>
              <a:t>th</a:t>
            </a:r>
            <a:r>
              <a:rPr lang="vi-VN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ư</a:t>
            </a:r>
            <a:r>
              <a:rPr lang="en-US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/>
                </a:solidFill>
                <a:latin typeface="HP001 4 hàng" panose="020B0603050302020204" pitchFamily="34" charset="0"/>
              </a:rPr>
              <a:t>gồm</a:t>
            </a:r>
            <a:r>
              <a:rPr lang="en-US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 3 </a:t>
            </a:r>
            <a:r>
              <a:rPr lang="en-US" altLang="en-US" sz="2400" b="1" dirty="0" err="1">
                <a:solidFill>
                  <a:schemeClr val="tx1"/>
                </a:solidFill>
                <a:latin typeface="HP001 4 hàng" panose="020B0603050302020204" pitchFamily="34" charset="0"/>
              </a:rPr>
              <a:t>phần</a:t>
            </a:r>
            <a:r>
              <a:rPr lang="en-US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: </a:t>
            </a:r>
            <a:r>
              <a:rPr lang="en-US" altLang="en-US" sz="2400" b="1" dirty="0" err="1">
                <a:solidFill>
                  <a:schemeClr val="tx1"/>
                </a:solidFill>
                <a:latin typeface="HP001 4 hàng" panose="020B0603050302020204" pitchFamily="34" charset="0"/>
              </a:rPr>
              <a:t>Mở</a:t>
            </a:r>
            <a:r>
              <a:rPr lang="en-US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/>
                </a:solidFill>
                <a:latin typeface="HP001 4 hàng" panose="020B0603050302020204" pitchFamily="34" charset="0"/>
              </a:rPr>
              <a:t>đầu</a:t>
            </a:r>
            <a:r>
              <a:rPr lang="en-US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, </a:t>
            </a:r>
            <a:r>
              <a:rPr lang="en-US" altLang="en-US" sz="2400" b="1" dirty="0" err="1">
                <a:solidFill>
                  <a:schemeClr val="tx1"/>
                </a:solidFill>
                <a:latin typeface="HP001 4 hàng" panose="020B0603050302020204" pitchFamily="34" charset="0"/>
              </a:rPr>
              <a:t>phần</a:t>
            </a:r>
            <a:r>
              <a:rPr lang="en-US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/>
                </a:solidFill>
                <a:latin typeface="HP001 4 hàng" panose="020B0603050302020204" pitchFamily="34" charset="0"/>
              </a:rPr>
              <a:t>chính</a:t>
            </a:r>
            <a:r>
              <a:rPr lang="en-US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/>
                </a:solidFill>
                <a:latin typeface="HP001 4 hàng" panose="020B0603050302020204" pitchFamily="34" charset="0"/>
              </a:rPr>
              <a:t>và</a:t>
            </a:r>
            <a:r>
              <a:rPr lang="en-US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/>
                </a:solidFill>
                <a:latin typeface="HP001 4 hàng" panose="020B0603050302020204" pitchFamily="34" charset="0"/>
              </a:rPr>
              <a:t>kết</a:t>
            </a:r>
            <a:r>
              <a:rPr lang="en-US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/>
                </a:solidFill>
                <a:latin typeface="HP001 4 hàng" panose="020B0603050302020204" pitchFamily="34" charset="0"/>
              </a:rPr>
              <a:t>th</a:t>
            </a:r>
            <a:r>
              <a:rPr lang="vi-VN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ư</a:t>
            </a:r>
            <a:r>
              <a:rPr lang="en-US" altLang="en-US" sz="2400" b="1" dirty="0">
                <a:solidFill>
                  <a:schemeClr val="tx1"/>
                </a:solidFill>
                <a:latin typeface="HP001 4 hàng" panose="020B0603050302020204" pitchFamily="34" charset="0"/>
              </a:rPr>
              <a:t>. </a:t>
            </a:r>
          </a:p>
        </p:txBody>
      </p:sp>
      <p:pic>
        <p:nvPicPr>
          <p:cNvPr id="55" name="Tieng vo tay (mp3cut.net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43751" y="3365545"/>
            <a:ext cx="609600" cy="609600"/>
          </a:xfrm>
          <a:prstGeom prst="rect">
            <a:avLst/>
          </a:prstGeom>
        </p:spPr>
      </p:pic>
      <p:pic>
        <p:nvPicPr>
          <p:cNvPr id="56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34407" y="4487891"/>
            <a:ext cx="609600" cy="609600"/>
          </a:xfrm>
          <a:prstGeom prst="rect">
            <a:avLst/>
          </a:prstGeom>
        </p:spPr>
      </p:pic>
      <p:pic>
        <p:nvPicPr>
          <p:cNvPr id="57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78902" y="5273486"/>
            <a:ext cx="609600" cy="609600"/>
          </a:xfrm>
          <a:prstGeom prst="rect">
            <a:avLst/>
          </a:prstGeom>
        </p:spPr>
      </p:pic>
      <p:pic>
        <p:nvPicPr>
          <p:cNvPr id="58" name="het gio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57754" y="62383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776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5303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505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audio>
              <p:cMediaNode vol="5303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vol="5303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5303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5303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</p:childTnLst>
        </p:cTn>
      </p:par>
    </p:tnLst>
    <p:bldLst>
      <p:bldP spid="9" grpId="0"/>
      <p:bldP spid="49" grpId="0" animBg="1"/>
      <p:bldP spid="49" grpId="1" animBg="1"/>
      <p:bldP spid="54" grpId="0" animBg="1"/>
      <p:bldP spid="54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F285F10-4802-4F12-8C64-B9AA90F1DDC9}"/>
              </a:ext>
            </a:extLst>
          </p:cNvPr>
          <p:cNvSpPr txBox="1"/>
          <p:nvPr/>
        </p:nvSpPr>
        <p:spPr>
          <a:xfrm>
            <a:off x="508361" y="401373"/>
            <a:ext cx="812727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5">
              <a:defRPr/>
            </a:pP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en-US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</a:t>
            </a:r>
            <a:r>
              <a:rPr lang="en-US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03FAAA99-8F5D-41B9-8FFB-547873BE4441}"/>
              </a:ext>
            </a:extLst>
          </p:cNvPr>
          <p:cNvSpPr txBox="1"/>
          <p:nvPr/>
        </p:nvSpPr>
        <p:spPr>
          <a:xfrm>
            <a:off x="508361" y="2151727"/>
            <a:ext cx="812727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5">
              <a:defRPr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ười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ủi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ười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vi-V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ượt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F5AAFF5-F548-475D-9FDE-41802C7877E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25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F94A1E-4DC6-475F-B5D4-E55458777198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233257C1-245F-492E-AA92-068095EFE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768" y="-26514"/>
            <a:ext cx="9143999" cy="6857999"/>
          </a:xfrm>
          <a:prstGeom prst="rect">
            <a:avLst/>
          </a:prstGeom>
        </p:spPr>
      </p:pic>
      <p:pic>
        <p:nvPicPr>
          <p:cNvPr id="10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9DF7954D-3C43-46F8-B3D3-EF032F1B03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383" y="-26515"/>
            <a:ext cx="9144000" cy="6858001"/>
          </a:xfrm>
          <a:prstGeom prst="rect">
            <a:avLst/>
          </a:prstGeom>
        </p:spPr>
      </p:pic>
      <p:pic>
        <p:nvPicPr>
          <p:cNvPr id="12" name="Picture 11" descr="A group of people standing at a podium with a sign behind them&#10;&#10;Description automatically generated with low confidence">
            <a:extLst>
              <a:ext uri="{FF2B5EF4-FFF2-40B4-BE49-F238E27FC236}">
                <a16:creationId xmlns:a16="http://schemas.microsoft.com/office/drawing/2014/main" id="{A67C3E51-7BCE-4F2D-AC5B-5C643C91AA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383" y="-39757"/>
            <a:ext cx="9144000" cy="6858001"/>
          </a:xfrm>
          <a:prstGeom prst="rect">
            <a:avLst/>
          </a:prstGeom>
        </p:spPr>
      </p:pic>
      <p:pic>
        <p:nvPicPr>
          <p:cNvPr id="14" name="Picture 13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286B3D82-0F34-41C8-9DC4-A935AA1BA7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929" y="-53029"/>
            <a:ext cx="9140836" cy="6858000"/>
          </a:xfrm>
          <a:prstGeom prst="rect">
            <a:avLst/>
          </a:prstGeom>
        </p:spPr>
      </p:pic>
      <p:pic>
        <p:nvPicPr>
          <p:cNvPr id="16" name="Picture 15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64731421-72E3-44A6-93B9-A78B60E7B1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737" y="-39757"/>
            <a:ext cx="9140836" cy="6858000"/>
          </a:xfrm>
          <a:prstGeom prst="rect">
            <a:avLst/>
          </a:prstGeom>
        </p:spPr>
      </p:pic>
      <p:pic>
        <p:nvPicPr>
          <p:cNvPr id="6" name="Picture 5" descr="A picture containing text, rug, picture frame&#10;&#10;Description automatically generated">
            <a:extLst>
              <a:ext uri="{FF2B5EF4-FFF2-40B4-BE49-F238E27FC236}">
                <a16:creationId xmlns:a16="http://schemas.microsoft.com/office/drawing/2014/main" id="{0F618C54-E270-46F3-B95F-D5D609CF42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384" y="2651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89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>
            <a:extLst>
              <a:ext uri="{FF2B5EF4-FFF2-40B4-BE49-F238E27FC236}">
                <a16:creationId xmlns:a16="http://schemas.microsoft.com/office/drawing/2014/main" id="{883D04A6-3015-473E-951D-ACFB474591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9201" y="1304256"/>
            <a:ext cx="168988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342900" indent="-342900" defTabSz="155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defTabSz="155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defTabSz="155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defTabSz="155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defTabSz="155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1555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1555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1555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1555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marL="0" lvl="1" algn="ctr">
              <a:lnSpc>
                <a:spcPct val="90000"/>
              </a:lnSpc>
              <a:spcAft>
                <a:spcPct val="15000"/>
              </a:spcAft>
            </a:pPr>
            <a:r>
              <a:rPr lang="en-US" altLang="en-US" sz="30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 DÒ</a:t>
            </a:r>
            <a:endParaRPr lang="en-US" altLang="en-US" sz="3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C79A85B-E00C-4D57-8F61-26668FF659DC}"/>
              </a:ext>
            </a:extLst>
          </p:cNvPr>
          <p:cNvGrpSpPr>
            <a:grpSpLocks/>
          </p:cNvGrpSpPr>
          <p:nvPr/>
        </p:nvGrpSpPr>
        <p:grpSpPr bwMode="auto">
          <a:xfrm>
            <a:off x="737253" y="1452801"/>
            <a:ext cx="816769" cy="4405313"/>
            <a:chOff x="1374772" y="1213680"/>
            <a:chExt cx="274322" cy="5187394"/>
          </a:xfrm>
        </p:grpSpPr>
        <p:sp>
          <p:nvSpPr>
            <p:cNvPr id="7" name="Pentagon 6">
              <a:extLst>
                <a:ext uri="{FF2B5EF4-FFF2-40B4-BE49-F238E27FC236}">
                  <a16:creationId xmlns:a16="http://schemas.microsoft.com/office/drawing/2014/main" id="{787579F5-40F5-424F-8719-00E6C15782A6}"/>
                </a:ext>
              </a:extLst>
            </p:cNvPr>
            <p:cNvSpPr/>
            <p:nvPr/>
          </p:nvSpPr>
          <p:spPr>
            <a:xfrm rot="5400000">
              <a:off x="1103767" y="5857517"/>
              <a:ext cx="814561" cy="272552"/>
            </a:xfrm>
            <a:prstGeom prst="homePlate">
              <a:avLst>
                <a:gd name="adj" fmla="val 281623"/>
              </a:avLst>
            </a:prstGeom>
            <a:gradFill flip="none" rotWithShape="1">
              <a:gsLst>
                <a:gs pos="100000">
                  <a:srgbClr val="B88954"/>
                </a:gs>
                <a:gs pos="0">
                  <a:srgbClr val="E1C9AF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70BF08D-25FC-4B97-AB02-8D3C32BF03ED}"/>
                </a:ext>
              </a:extLst>
            </p:cNvPr>
            <p:cNvSpPr/>
            <p:nvPr/>
          </p:nvSpPr>
          <p:spPr>
            <a:xfrm>
              <a:off x="1374772" y="2007211"/>
              <a:ext cx="273437" cy="3776984"/>
            </a:xfrm>
            <a:custGeom>
              <a:avLst/>
              <a:gdLst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0 w 272825"/>
                <a:gd name="connsiteY3" fmla="*/ 3776662 h 3776662"/>
                <a:gd name="connsiteX4" fmla="*/ 0 w 272825"/>
                <a:gd name="connsiteY4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0 w 272825"/>
                <a:gd name="connsiteY3" fmla="*/ 3776662 h 3776662"/>
                <a:gd name="connsiteX4" fmla="*/ 1 w 272825"/>
                <a:gd name="connsiteY4" fmla="*/ 3609974 h 3776662"/>
                <a:gd name="connsiteX5" fmla="*/ 0 w 272825"/>
                <a:gd name="connsiteY5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57151 w 272825"/>
                <a:gd name="connsiteY3" fmla="*/ 3776661 h 3776662"/>
                <a:gd name="connsiteX4" fmla="*/ 0 w 272825"/>
                <a:gd name="connsiteY4" fmla="*/ 3776662 h 3776662"/>
                <a:gd name="connsiteX5" fmla="*/ 1 w 272825"/>
                <a:gd name="connsiteY5" fmla="*/ 3609974 h 3776662"/>
                <a:gd name="connsiteX6" fmla="*/ 0 w 272825"/>
                <a:gd name="connsiteY6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166689 w 272825"/>
                <a:gd name="connsiteY3" fmla="*/ 3776661 h 3776662"/>
                <a:gd name="connsiteX4" fmla="*/ 57151 w 272825"/>
                <a:gd name="connsiteY4" fmla="*/ 3776661 h 3776662"/>
                <a:gd name="connsiteX5" fmla="*/ 0 w 272825"/>
                <a:gd name="connsiteY5" fmla="*/ 3776662 h 3776662"/>
                <a:gd name="connsiteX6" fmla="*/ 1 w 272825"/>
                <a:gd name="connsiteY6" fmla="*/ 3609974 h 3776662"/>
                <a:gd name="connsiteX7" fmla="*/ 0 w 272825"/>
                <a:gd name="connsiteY7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166689 w 272825"/>
                <a:gd name="connsiteY3" fmla="*/ 3776661 h 3776662"/>
                <a:gd name="connsiteX4" fmla="*/ 107157 w 272825"/>
                <a:gd name="connsiteY4" fmla="*/ 3774280 h 3776662"/>
                <a:gd name="connsiteX5" fmla="*/ 57151 w 272825"/>
                <a:gd name="connsiteY5" fmla="*/ 3776661 h 3776662"/>
                <a:gd name="connsiteX6" fmla="*/ 0 w 272825"/>
                <a:gd name="connsiteY6" fmla="*/ 3776662 h 3776662"/>
                <a:gd name="connsiteX7" fmla="*/ 1 w 272825"/>
                <a:gd name="connsiteY7" fmla="*/ 3609974 h 3776662"/>
                <a:gd name="connsiteX8" fmla="*/ 0 w 272825"/>
                <a:gd name="connsiteY8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221457 w 272825"/>
                <a:gd name="connsiteY3" fmla="*/ 3774280 h 3776662"/>
                <a:gd name="connsiteX4" fmla="*/ 166689 w 272825"/>
                <a:gd name="connsiteY4" fmla="*/ 3776661 h 3776662"/>
                <a:gd name="connsiteX5" fmla="*/ 107157 w 272825"/>
                <a:gd name="connsiteY5" fmla="*/ 3774280 h 3776662"/>
                <a:gd name="connsiteX6" fmla="*/ 57151 w 272825"/>
                <a:gd name="connsiteY6" fmla="*/ 3776661 h 3776662"/>
                <a:gd name="connsiteX7" fmla="*/ 0 w 272825"/>
                <a:gd name="connsiteY7" fmla="*/ 3776662 h 3776662"/>
                <a:gd name="connsiteX8" fmla="*/ 1 w 272825"/>
                <a:gd name="connsiteY8" fmla="*/ 3609974 h 3776662"/>
                <a:gd name="connsiteX9" fmla="*/ 0 w 272825"/>
                <a:gd name="connsiteY9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252414 w 272825"/>
                <a:gd name="connsiteY3" fmla="*/ 3776661 h 3776662"/>
                <a:gd name="connsiteX4" fmla="*/ 221457 w 272825"/>
                <a:gd name="connsiteY4" fmla="*/ 3774280 h 3776662"/>
                <a:gd name="connsiteX5" fmla="*/ 166689 w 272825"/>
                <a:gd name="connsiteY5" fmla="*/ 3776661 h 3776662"/>
                <a:gd name="connsiteX6" fmla="*/ 107157 w 272825"/>
                <a:gd name="connsiteY6" fmla="*/ 3774280 h 3776662"/>
                <a:gd name="connsiteX7" fmla="*/ 57151 w 272825"/>
                <a:gd name="connsiteY7" fmla="*/ 3776661 h 3776662"/>
                <a:gd name="connsiteX8" fmla="*/ 0 w 272825"/>
                <a:gd name="connsiteY8" fmla="*/ 3776662 h 3776662"/>
                <a:gd name="connsiteX9" fmla="*/ 1 w 272825"/>
                <a:gd name="connsiteY9" fmla="*/ 3609974 h 3776662"/>
                <a:gd name="connsiteX10" fmla="*/ 0 w 272825"/>
                <a:gd name="connsiteY10" fmla="*/ 0 h 3776662"/>
                <a:gd name="connsiteX0" fmla="*/ 0 w 273845"/>
                <a:gd name="connsiteY0" fmla="*/ 0 h 3776662"/>
                <a:gd name="connsiteX1" fmla="*/ 272825 w 273845"/>
                <a:gd name="connsiteY1" fmla="*/ 0 h 3776662"/>
                <a:gd name="connsiteX2" fmla="*/ 273845 w 273845"/>
                <a:gd name="connsiteY2" fmla="*/ 3581399 h 3776662"/>
                <a:gd name="connsiteX3" fmla="*/ 272825 w 273845"/>
                <a:gd name="connsiteY3" fmla="*/ 3776662 h 3776662"/>
                <a:gd name="connsiteX4" fmla="*/ 252414 w 273845"/>
                <a:gd name="connsiteY4" fmla="*/ 3776661 h 3776662"/>
                <a:gd name="connsiteX5" fmla="*/ 221457 w 273845"/>
                <a:gd name="connsiteY5" fmla="*/ 3774280 h 3776662"/>
                <a:gd name="connsiteX6" fmla="*/ 166689 w 273845"/>
                <a:gd name="connsiteY6" fmla="*/ 3776661 h 3776662"/>
                <a:gd name="connsiteX7" fmla="*/ 107157 w 273845"/>
                <a:gd name="connsiteY7" fmla="*/ 3774280 h 3776662"/>
                <a:gd name="connsiteX8" fmla="*/ 57151 w 273845"/>
                <a:gd name="connsiteY8" fmla="*/ 3776661 h 3776662"/>
                <a:gd name="connsiteX9" fmla="*/ 0 w 273845"/>
                <a:gd name="connsiteY9" fmla="*/ 3776662 h 3776662"/>
                <a:gd name="connsiteX10" fmla="*/ 1 w 273845"/>
                <a:gd name="connsiteY10" fmla="*/ 3609974 h 3776662"/>
                <a:gd name="connsiteX11" fmla="*/ 0 w 273845"/>
                <a:gd name="connsiteY11" fmla="*/ 0 h 3776662"/>
                <a:gd name="connsiteX0" fmla="*/ 0 w 273845"/>
                <a:gd name="connsiteY0" fmla="*/ 0 h 3776662"/>
                <a:gd name="connsiteX1" fmla="*/ 272825 w 273845"/>
                <a:gd name="connsiteY1" fmla="*/ 0 h 3776662"/>
                <a:gd name="connsiteX2" fmla="*/ 273845 w 273845"/>
                <a:gd name="connsiteY2" fmla="*/ 3581399 h 3776662"/>
                <a:gd name="connsiteX3" fmla="*/ 252414 w 273845"/>
                <a:gd name="connsiteY3" fmla="*/ 3776661 h 3776662"/>
                <a:gd name="connsiteX4" fmla="*/ 221457 w 273845"/>
                <a:gd name="connsiteY4" fmla="*/ 3774280 h 3776662"/>
                <a:gd name="connsiteX5" fmla="*/ 166689 w 273845"/>
                <a:gd name="connsiteY5" fmla="*/ 3776661 h 3776662"/>
                <a:gd name="connsiteX6" fmla="*/ 107157 w 273845"/>
                <a:gd name="connsiteY6" fmla="*/ 3774280 h 3776662"/>
                <a:gd name="connsiteX7" fmla="*/ 57151 w 273845"/>
                <a:gd name="connsiteY7" fmla="*/ 3776661 h 3776662"/>
                <a:gd name="connsiteX8" fmla="*/ 0 w 273845"/>
                <a:gd name="connsiteY8" fmla="*/ 3776662 h 3776662"/>
                <a:gd name="connsiteX9" fmla="*/ 1 w 273845"/>
                <a:gd name="connsiteY9" fmla="*/ 3609974 h 3776662"/>
                <a:gd name="connsiteX10" fmla="*/ 0 w 273845"/>
                <a:gd name="connsiteY10" fmla="*/ 0 h 3776662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1457 w 273845"/>
                <a:gd name="connsiteY4" fmla="*/ 3774280 h 3776661"/>
                <a:gd name="connsiteX5" fmla="*/ 166689 w 273845"/>
                <a:gd name="connsiteY5" fmla="*/ 3776661 h 3776661"/>
                <a:gd name="connsiteX6" fmla="*/ 107157 w 273845"/>
                <a:gd name="connsiteY6" fmla="*/ 3774280 h 3776661"/>
                <a:gd name="connsiteX7" fmla="*/ 57151 w 273845"/>
                <a:gd name="connsiteY7" fmla="*/ 3776661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1457 w 273845"/>
                <a:gd name="connsiteY4" fmla="*/ 3774280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76661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1457 w 273845"/>
                <a:gd name="connsiteY4" fmla="*/ 3774280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0032 w 273845"/>
                <a:gd name="connsiteY3" fmla="*/ 3695699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887"/>
                <a:gd name="connsiteX1" fmla="*/ 272825 w 273845"/>
                <a:gd name="connsiteY1" fmla="*/ 0 h 3776887"/>
                <a:gd name="connsiteX2" fmla="*/ 273845 w 273845"/>
                <a:gd name="connsiteY2" fmla="*/ 3581399 h 3776887"/>
                <a:gd name="connsiteX3" fmla="*/ 247651 w 273845"/>
                <a:gd name="connsiteY3" fmla="*/ 3702843 h 3776887"/>
                <a:gd name="connsiteX4" fmla="*/ 228601 w 273845"/>
                <a:gd name="connsiteY4" fmla="*/ 3629023 h 3776887"/>
                <a:gd name="connsiteX5" fmla="*/ 166689 w 273845"/>
                <a:gd name="connsiteY5" fmla="*/ 3776661 h 3776887"/>
                <a:gd name="connsiteX6" fmla="*/ 104776 w 273845"/>
                <a:gd name="connsiteY6" fmla="*/ 3664743 h 3776887"/>
                <a:gd name="connsiteX7" fmla="*/ 57151 w 273845"/>
                <a:gd name="connsiteY7" fmla="*/ 3750467 h 3776887"/>
                <a:gd name="connsiteX8" fmla="*/ 1 w 273845"/>
                <a:gd name="connsiteY8" fmla="*/ 3609974 h 3776887"/>
                <a:gd name="connsiteX9" fmla="*/ 0 w 273845"/>
                <a:gd name="connsiteY9" fmla="*/ 0 h 3776887"/>
                <a:gd name="connsiteX0" fmla="*/ 0 w 273845"/>
                <a:gd name="connsiteY0" fmla="*/ 0 h 3776887"/>
                <a:gd name="connsiteX1" fmla="*/ 272825 w 273845"/>
                <a:gd name="connsiteY1" fmla="*/ 0 h 3776887"/>
                <a:gd name="connsiteX2" fmla="*/ 273845 w 273845"/>
                <a:gd name="connsiteY2" fmla="*/ 3581399 h 3776887"/>
                <a:gd name="connsiteX3" fmla="*/ 247651 w 273845"/>
                <a:gd name="connsiteY3" fmla="*/ 3702843 h 3776887"/>
                <a:gd name="connsiteX4" fmla="*/ 228601 w 273845"/>
                <a:gd name="connsiteY4" fmla="*/ 3629023 h 3776887"/>
                <a:gd name="connsiteX5" fmla="*/ 166689 w 273845"/>
                <a:gd name="connsiteY5" fmla="*/ 3776661 h 3776887"/>
                <a:gd name="connsiteX6" fmla="*/ 104776 w 273845"/>
                <a:gd name="connsiteY6" fmla="*/ 3664743 h 3776887"/>
                <a:gd name="connsiteX7" fmla="*/ 57151 w 273845"/>
                <a:gd name="connsiteY7" fmla="*/ 3750467 h 3776887"/>
                <a:gd name="connsiteX8" fmla="*/ 1 w 273845"/>
                <a:gd name="connsiteY8" fmla="*/ 3609974 h 3776887"/>
                <a:gd name="connsiteX9" fmla="*/ 0 w 273845"/>
                <a:gd name="connsiteY9" fmla="*/ 0 h 3776887"/>
                <a:gd name="connsiteX0" fmla="*/ 0 w 273845"/>
                <a:gd name="connsiteY0" fmla="*/ 0 h 3776887"/>
                <a:gd name="connsiteX1" fmla="*/ 272825 w 273845"/>
                <a:gd name="connsiteY1" fmla="*/ 0 h 3776887"/>
                <a:gd name="connsiteX2" fmla="*/ 273845 w 273845"/>
                <a:gd name="connsiteY2" fmla="*/ 3581399 h 3776887"/>
                <a:gd name="connsiteX3" fmla="*/ 247651 w 273845"/>
                <a:gd name="connsiteY3" fmla="*/ 3702843 h 3776887"/>
                <a:gd name="connsiteX4" fmla="*/ 228601 w 273845"/>
                <a:gd name="connsiteY4" fmla="*/ 3629023 h 3776887"/>
                <a:gd name="connsiteX5" fmla="*/ 166689 w 273845"/>
                <a:gd name="connsiteY5" fmla="*/ 3776661 h 3776887"/>
                <a:gd name="connsiteX6" fmla="*/ 104776 w 273845"/>
                <a:gd name="connsiteY6" fmla="*/ 3664743 h 3776887"/>
                <a:gd name="connsiteX7" fmla="*/ 57151 w 273845"/>
                <a:gd name="connsiteY7" fmla="*/ 3750467 h 3776887"/>
                <a:gd name="connsiteX8" fmla="*/ 1 w 273845"/>
                <a:gd name="connsiteY8" fmla="*/ 3609974 h 3776887"/>
                <a:gd name="connsiteX9" fmla="*/ 0 w 273845"/>
                <a:gd name="connsiteY9" fmla="*/ 0 h 3776887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7651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7651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94"/>
                <a:gd name="connsiteY0" fmla="*/ 0 h 3776859"/>
                <a:gd name="connsiteX1" fmla="*/ 272825 w 273894"/>
                <a:gd name="connsiteY1" fmla="*/ 0 h 3776859"/>
                <a:gd name="connsiteX2" fmla="*/ 273845 w 273894"/>
                <a:gd name="connsiteY2" fmla="*/ 3581399 h 3776859"/>
                <a:gd name="connsiteX3" fmla="*/ 247651 w 273894"/>
                <a:gd name="connsiteY3" fmla="*/ 3702843 h 3776859"/>
                <a:gd name="connsiteX4" fmla="*/ 223839 w 273894"/>
                <a:gd name="connsiteY4" fmla="*/ 3631404 h 3776859"/>
                <a:gd name="connsiteX5" fmla="*/ 166689 w 273894"/>
                <a:gd name="connsiteY5" fmla="*/ 3776661 h 3776859"/>
                <a:gd name="connsiteX6" fmla="*/ 104776 w 273894"/>
                <a:gd name="connsiteY6" fmla="*/ 3664743 h 3776859"/>
                <a:gd name="connsiteX7" fmla="*/ 57151 w 273894"/>
                <a:gd name="connsiteY7" fmla="*/ 3750467 h 3776859"/>
                <a:gd name="connsiteX8" fmla="*/ 1 w 273894"/>
                <a:gd name="connsiteY8" fmla="*/ 3609974 h 3776859"/>
                <a:gd name="connsiteX9" fmla="*/ 0 w 273894"/>
                <a:gd name="connsiteY9" fmla="*/ 0 h 3776859"/>
                <a:gd name="connsiteX0" fmla="*/ 0 w 273894"/>
                <a:gd name="connsiteY0" fmla="*/ 0 h 3776859"/>
                <a:gd name="connsiteX1" fmla="*/ 272825 w 273894"/>
                <a:gd name="connsiteY1" fmla="*/ 0 h 3776859"/>
                <a:gd name="connsiteX2" fmla="*/ 273845 w 273894"/>
                <a:gd name="connsiteY2" fmla="*/ 3581399 h 3776859"/>
                <a:gd name="connsiteX3" fmla="*/ 247651 w 273894"/>
                <a:gd name="connsiteY3" fmla="*/ 3702843 h 3776859"/>
                <a:gd name="connsiteX4" fmla="*/ 223839 w 273894"/>
                <a:gd name="connsiteY4" fmla="*/ 3631404 h 3776859"/>
                <a:gd name="connsiteX5" fmla="*/ 166689 w 273894"/>
                <a:gd name="connsiteY5" fmla="*/ 3776661 h 3776859"/>
                <a:gd name="connsiteX6" fmla="*/ 104776 w 273894"/>
                <a:gd name="connsiteY6" fmla="*/ 3664743 h 3776859"/>
                <a:gd name="connsiteX7" fmla="*/ 57151 w 273894"/>
                <a:gd name="connsiteY7" fmla="*/ 3750467 h 3776859"/>
                <a:gd name="connsiteX8" fmla="*/ 1 w 273894"/>
                <a:gd name="connsiteY8" fmla="*/ 3609974 h 3776859"/>
                <a:gd name="connsiteX9" fmla="*/ 0 w 273894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7651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52414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52414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845" h="3776859">
                  <a:moveTo>
                    <a:pt x="0" y="0"/>
                  </a:moveTo>
                  <a:lnTo>
                    <a:pt x="272825" y="0"/>
                  </a:lnTo>
                  <a:lnTo>
                    <a:pt x="273845" y="3581399"/>
                  </a:lnTo>
                  <a:cubicBezTo>
                    <a:pt x="269876" y="3659980"/>
                    <a:pt x="258763" y="3688555"/>
                    <a:pt x="245270" y="3702843"/>
                  </a:cubicBezTo>
                  <a:cubicBezTo>
                    <a:pt x="228204" y="3675061"/>
                    <a:pt x="236936" y="3619101"/>
                    <a:pt x="223839" y="3631404"/>
                  </a:cubicBezTo>
                  <a:cubicBezTo>
                    <a:pt x="210742" y="3643707"/>
                    <a:pt x="186533" y="3771105"/>
                    <a:pt x="166689" y="3776661"/>
                  </a:cubicBezTo>
                  <a:cubicBezTo>
                    <a:pt x="146845" y="3782217"/>
                    <a:pt x="123032" y="3669109"/>
                    <a:pt x="104776" y="3664743"/>
                  </a:cubicBezTo>
                  <a:cubicBezTo>
                    <a:pt x="86520" y="3660377"/>
                    <a:pt x="74614" y="3759595"/>
                    <a:pt x="57151" y="3750467"/>
                  </a:cubicBezTo>
                  <a:cubicBezTo>
                    <a:pt x="28576" y="3725068"/>
                    <a:pt x="9527" y="3661568"/>
                    <a:pt x="1" y="3609974"/>
                  </a:cubicBezTo>
                  <a:cubicBezTo>
                    <a:pt x="1" y="2406649"/>
                    <a:pt x="0" y="12033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C87B14"/>
                </a:gs>
                <a:gs pos="82000">
                  <a:srgbClr val="FF9F0B">
                    <a:lumMod val="90000"/>
                  </a:srgbClr>
                </a:gs>
                <a:gs pos="34000">
                  <a:srgbClr val="FEA30A">
                    <a:lumMod val="90000"/>
                  </a:srgbClr>
                </a:gs>
                <a:gs pos="0">
                  <a:srgbClr val="B87B00">
                    <a:lumMod val="90000"/>
                    <a:lumOff val="10000"/>
                  </a:srgbClr>
                </a:gs>
                <a:gs pos="33000">
                  <a:srgbClr val="BD7C04">
                    <a:lumMod val="100000"/>
                  </a:srgbClr>
                </a:gs>
                <a:gs pos="100000">
                  <a:srgbClr val="BC7908"/>
                </a:gs>
              </a:gsLst>
              <a:lin ang="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A285E30C-454D-4445-AAED-C680715E5118}"/>
                </a:ext>
              </a:extLst>
            </p:cNvPr>
            <p:cNvSpPr/>
            <p:nvPr/>
          </p:nvSpPr>
          <p:spPr>
            <a:xfrm>
              <a:off x="1374772" y="1416969"/>
              <a:ext cx="272552" cy="5902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27000">
                  <a:srgbClr val="F2F2F2">
                    <a:lumMod val="0"/>
                    <a:lumOff val="100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EAE4FF84-3A7C-4E42-A6CE-F9BD5217D296}"/>
                </a:ext>
              </a:extLst>
            </p:cNvPr>
            <p:cNvSpPr/>
            <p:nvPr/>
          </p:nvSpPr>
          <p:spPr>
            <a:xfrm>
              <a:off x="1404859" y="1213680"/>
              <a:ext cx="212378" cy="203289"/>
            </a:xfrm>
            <a:prstGeom prst="rect">
              <a:avLst/>
            </a:prstGeom>
            <a:gradFill flip="none" rotWithShape="1">
              <a:gsLst>
                <a:gs pos="16000">
                  <a:srgbClr val="B24349"/>
                </a:gs>
                <a:gs pos="52000">
                  <a:srgbClr val="FFB3C7">
                    <a:lumMod val="84000"/>
                  </a:srgbClr>
                </a:gs>
                <a:gs pos="100000">
                  <a:srgbClr val="CC7190">
                    <a:lumMod val="84000"/>
                  </a:srgbClr>
                </a:gs>
              </a:gsLst>
              <a:lin ang="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4A75A3F3-441B-41D8-8664-1ED238439082}"/>
                </a:ext>
              </a:extLst>
            </p:cNvPr>
            <p:cNvSpPr/>
            <p:nvPr/>
          </p:nvSpPr>
          <p:spPr>
            <a:xfrm rot="5400000">
              <a:off x="1396785" y="6250530"/>
              <a:ext cx="228526" cy="72563"/>
            </a:xfrm>
            <a:custGeom>
              <a:avLst/>
              <a:gdLst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544" h="70612">
                  <a:moveTo>
                    <a:pt x="0" y="35306"/>
                  </a:moveTo>
                  <a:cubicBezTo>
                    <a:pt x="1521" y="15316"/>
                    <a:pt x="12805" y="4576"/>
                    <a:pt x="27685" y="0"/>
                  </a:cubicBezTo>
                  <a:lnTo>
                    <a:pt x="226544" y="35306"/>
                  </a:lnTo>
                  <a:lnTo>
                    <a:pt x="27685" y="70612"/>
                  </a:lnTo>
                  <a:cubicBezTo>
                    <a:pt x="11264" y="65009"/>
                    <a:pt x="1007" y="52726"/>
                    <a:pt x="0" y="35306"/>
                  </a:cubicBezTo>
                  <a:close/>
                </a:path>
              </a:pathLst>
            </a:custGeom>
            <a:solidFill>
              <a:srgbClr val="4C504C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9AE7D96-DEE6-4942-AEAB-E473383AA458}"/>
                </a:ext>
              </a:extLst>
            </p:cNvPr>
            <p:cNvCxnSpPr/>
            <p:nvPr/>
          </p:nvCxnSpPr>
          <p:spPr>
            <a:xfrm>
              <a:off x="1374772" y="1487069"/>
              <a:ext cx="27432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8FE10A88-E35B-466E-B335-4FE5C318FBCB}"/>
                </a:ext>
              </a:extLst>
            </p:cNvPr>
            <p:cNvCxnSpPr/>
            <p:nvPr/>
          </p:nvCxnSpPr>
          <p:spPr>
            <a:xfrm>
              <a:off x="1374772" y="1562777"/>
              <a:ext cx="27432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5C49A6B5-4A3A-45F2-89F5-A946B8AA710D}"/>
                </a:ext>
              </a:extLst>
            </p:cNvPr>
            <p:cNvCxnSpPr/>
            <p:nvPr/>
          </p:nvCxnSpPr>
          <p:spPr>
            <a:xfrm>
              <a:off x="1374772" y="1638485"/>
              <a:ext cx="27432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1AA64C30-2243-4C78-BDBC-D126FB4C3381}"/>
                </a:ext>
              </a:extLst>
            </p:cNvPr>
            <p:cNvCxnSpPr/>
            <p:nvPr/>
          </p:nvCxnSpPr>
          <p:spPr>
            <a:xfrm>
              <a:off x="1374772" y="1714193"/>
              <a:ext cx="27432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861E0FF8-7D51-4BAE-A445-D830A4503FCB}"/>
                </a:ext>
              </a:extLst>
            </p:cNvPr>
            <p:cNvCxnSpPr/>
            <p:nvPr/>
          </p:nvCxnSpPr>
          <p:spPr>
            <a:xfrm>
              <a:off x="1374772" y="1789901"/>
              <a:ext cx="27432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B628A61D-F9EE-43ED-8A9B-5FE36CE6D895}"/>
                </a:ext>
              </a:extLst>
            </p:cNvPr>
            <p:cNvCxnSpPr/>
            <p:nvPr/>
          </p:nvCxnSpPr>
          <p:spPr>
            <a:xfrm>
              <a:off x="1374772" y="1865609"/>
              <a:ext cx="27432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56B673FC-8D4F-4EB3-AF77-67F7210439B4}"/>
                </a:ext>
              </a:extLst>
            </p:cNvPr>
            <p:cNvCxnSpPr/>
            <p:nvPr/>
          </p:nvCxnSpPr>
          <p:spPr>
            <a:xfrm>
              <a:off x="1374772" y="1941317"/>
              <a:ext cx="27432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E87DE9A-0EF8-45C9-9D48-15EDDDF52FDB}"/>
              </a:ext>
            </a:extLst>
          </p:cNvPr>
          <p:cNvGrpSpPr>
            <a:grpSpLocks/>
          </p:cNvGrpSpPr>
          <p:nvPr/>
        </p:nvGrpSpPr>
        <p:grpSpPr bwMode="auto">
          <a:xfrm>
            <a:off x="1117503" y="2197136"/>
            <a:ext cx="5359003" cy="602277"/>
            <a:chOff x="816491" y="3018734"/>
            <a:chExt cx="8144003" cy="650688"/>
          </a:xfrm>
        </p:grpSpPr>
        <p:sp>
          <p:nvSpPr>
            <p:cNvPr id="178" name="Pentagon 177">
              <a:extLst>
                <a:ext uri="{FF2B5EF4-FFF2-40B4-BE49-F238E27FC236}">
                  <a16:creationId xmlns:a16="http://schemas.microsoft.com/office/drawing/2014/main" id="{BA090FBC-7AEB-4F00-9598-25F94AD2FF49}"/>
                </a:ext>
              </a:extLst>
            </p:cNvPr>
            <p:cNvSpPr/>
            <p:nvPr/>
          </p:nvSpPr>
          <p:spPr>
            <a:xfrm>
              <a:off x="1715751" y="3018734"/>
              <a:ext cx="7244743" cy="647138"/>
            </a:xfrm>
            <a:prstGeom prst="homePlate">
              <a:avLst>
                <a:gd name="adj" fmla="val 36274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62F09B12-34BC-4555-B43F-FB4226545804}"/>
                </a:ext>
              </a:extLst>
            </p:cNvPr>
            <p:cNvSpPr txBox="1"/>
            <p:nvPr/>
          </p:nvSpPr>
          <p:spPr>
            <a:xfrm>
              <a:off x="816491" y="3025901"/>
              <a:ext cx="1546538" cy="5486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7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3DAC544B-ED26-429D-9550-23A275F743C2}"/>
                </a:ext>
              </a:extLst>
            </p:cNvPr>
            <p:cNvSpPr txBox="1"/>
            <p:nvPr/>
          </p:nvSpPr>
          <p:spPr>
            <a:xfrm>
              <a:off x="2849520" y="3120771"/>
              <a:ext cx="5395561" cy="548651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endParaRPr lang="en-US" sz="27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8110140-D679-42D8-A86F-D87FF712B7EC}"/>
              </a:ext>
            </a:extLst>
          </p:cNvPr>
          <p:cNvGrpSpPr>
            <a:grpSpLocks/>
          </p:cNvGrpSpPr>
          <p:nvPr/>
        </p:nvGrpSpPr>
        <p:grpSpPr bwMode="auto">
          <a:xfrm>
            <a:off x="1127174" y="2966160"/>
            <a:ext cx="6066234" cy="720016"/>
            <a:chOff x="751023" y="4390961"/>
            <a:chExt cx="10836280" cy="787215"/>
          </a:xfrm>
        </p:grpSpPr>
        <p:sp>
          <p:nvSpPr>
            <p:cNvPr id="182" name="Trapezoid 181">
              <a:extLst>
                <a:ext uri="{FF2B5EF4-FFF2-40B4-BE49-F238E27FC236}">
                  <a16:creationId xmlns:a16="http://schemas.microsoft.com/office/drawing/2014/main" id="{5E60037D-0849-4DAE-A185-85DB2C25275E}"/>
                </a:ext>
              </a:extLst>
            </p:cNvPr>
            <p:cNvSpPr/>
            <p:nvPr/>
          </p:nvSpPr>
          <p:spPr>
            <a:xfrm rot="16200000">
              <a:off x="409524" y="4734588"/>
              <a:ext cx="787215" cy="99962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1" name="Pentagon 180">
              <a:extLst>
                <a:ext uri="{FF2B5EF4-FFF2-40B4-BE49-F238E27FC236}">
                  <a16:creationId xmlns:a16="http://schemas.microsoft.com/office/drawing/2014/main" id="{BF022EE1-C0D5-429A-88DF-61CA0BC33805}"/>
                </a:ext>
              </a:extLst>
            </p:cNvPr>
            <p:cNvSpPr/>
            <p:nvPr/>
          </p:nvSpPr>
          <p:spPr>
            <a:xfrm>
              <a:off x="751023" y="4467977"/>
              <a:ext cx="10836280" cy="646331"/>
            </a:xfrm>
            <a:prstGeom prst="homePlate">
              <a:avLst>
                <a:gd name="adj" fmla="val 36274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3175">
              <a:solidFill>
                <a:srgbClr val="00B0F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738D0954-B3B5-4F4E-B655-129DAC7B0EFD}"/>
                </a:ext>
              </a:extLst>
            </p:cNvPr>
            <p:cNvSpPr txBox="1"/>
            <p:nvPr/>
          </p:nvSpPr>
          <p:spPr>
            <a:xfrm>
              <a:off x="751023" y="4470247"/>
              <a:ext cx="1990796" cy="555227"/>
            </a:xfrm>
            <a:prstGeom prst="rect">
              <a:avLst/>
            </a:prstGeom>
            <a:solidFill>
              <a:srgbClr val="00B050"/>
            </a:solidFill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7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66DF3CEE-0A54-4766-A729-E19CD26C1191}"/>
                </a:ext>
              </a:extLst>
            </p:cNvPr>
            <p:cNvSpPr txBox="1"/>
            <p:nvPr/>
          </p:nvSpPr>
          <p:spPr>
            <a:xfrm>
              <a:off x="3187370" y="4519574"/>
              <a:ext cx="6051123" cy="55522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Trả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lời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hỏi</a:t>
              </a:r>
              <a:endParaRPr lang="en-US" sz="27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7550C32-9868-4DFB-B1C7-FC0E553A20A2}"/>
              </a:ext>
            </a:extLst>
          </p:cNvPr>
          <p:cNvGrpSpPr>
            <a:grpSpLocks/>
          </p:cNvGrpSpPr>
          <p:nvPr/>
        </p:nvGrpSpPr>
        <p:grpSpPr bwMode="auto">
          <a:xfrm>
            <a:off x="1184326" y="3986687"/>
            <a:ext cx="7502474" cy="578646"/>
            <a:chOff x="816491" y="3018733"/>
            <a:chExt cx="10470251" cy="625158"/>
          </a:xfrm>
        </p:grpSpPr>
        <p:sp>
          <p:nvSpPr>
            <p:cNvPr id="28" name="Pentagon 177">
              <a:extLst>
                <a:ext uri="{FF2B5EF4-FFF2-40B4-BE49-F238E27FC236}">
                  <a16:creationId xmlns:a16="http://schemas.microsoft.com/office/drawing/2014/main" id="{C9F4B13B-598E-4BD4-9733-24A397258072}"/>
                </a:ext>
              </a:extLst>
            </p:cNvPr>
            <p:cNvSpPr/>
            <p:nvPr/>
          </p:nvSpPr>
          <p:spPr>
            <a:xfrm>
              <a:off x="1715749" y="3018733"/>
              <a:ext cx="9570993" cy="625158"/>
            </a:xfrm>
            <a:prstGeom prst="homePlate">
              <a:avLst>
                <a:gd name="adj" fmla="val 36274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40FAD6B-9376-41D3-887B-0267A8FF877C}"/>
                </a:ext>
              </a:extLst>
            </p:cNvPr>
            <p:cNvSpPr txBox="1"/>
            <p:nvPr/>
          </p:nvSpPr>
          <p:spPr>
            <a:xfrm>
              <a:off x="816491" y="3025901"/>
              <a:ext cx="1546538" cy="5486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7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A5FC140-FABB-4762-9070-0B0AB2D99A68}"/>
                </a:ext>
              </a:extLst>
            </p:cNvPr>
            <p:cNvSpPr txBox="1"/>
            <p:nvPr/>
          </p:nvSpPr>
          <p:spPr>
            <a:xfrm>
              <a:off x="2466199" y="3095240"/>
              <a:ext cx="8581272" cy="54865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r>
                <a:rPr lang="pt-BR" sz="2700" b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i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</a:t>
              </a:r>
              <a:r>
                <a:rPr lang="vi-VN" sz="2700" b="1" i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ười</a:t>
              </a:r>
              <a:r>
                <a:rPr lang="en-US" sz="2700" b="1" i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i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ăn</a:t>
              </a:r>
              <a:r>
                <a:rPr lang="en-US" sz="2700" b="1" i="1" dirty="0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700" b="1" i="1" dirty="0" err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xin</a:t>
              </a:r>
              <a:endParaRPr lang="en-US" sz="2700" b="1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9B25961-992F-43D1-973F-9EF3D6EF397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1" name="Google Shape;891;p25" descr="图片包含 地图, 文字&#10;&#10;描述已自动生成"/>
          <p:cNvPicPr preferRelativeResize="0"/>
          <p:nvPr/>
        </p:nvPicPr>
        <p:blipFill rotWithShape="1">
          <a:blip r:embed="rId3">
            <a:alphaModFix/>
          </a:blip>
          <a:srcRect l="11111"/>
          <a:stretch/>
        </p:blipFill>
        <p:spPr>
          <a:xfrm>
            <a:off x="15" y="0"/>
            <a:ext cx="9143984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92" name="Google Shape;892;p25"/>
          <p:cNvSpPr txBox="1"/>
          <p:nvPr/>
        </p:nvSpPr>
        <p:spPr>
          <a:xfrm>
            <a:off x="391305" y="1615956"/>
            <a:ext cx="8015400" cy="3116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en-US" sz="66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</a:t>
            </a:r>
            <a:r>
              <a:rPr lang="en-US" sz="6600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66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66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66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66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66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66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6600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66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66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66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66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93" name="Google Shape;893;p25" descr="图片包含 文字&#10;&#10;描述已自动生成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72869">
            <a:off x="-82898" y="2147076"/>
            <a:ext cx="1194947" cy="1194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87506" y="2925990"/>
            <a:ext cx="7784520" cy="1006021"/>
            <a:chOff x="0" y="0"/>
            <a:chExt cx="4717891" cy="609710"/>
          </a:xfrm>
        </p:grpSpPr>
        <p:sp>
          <p:nvSpPr>
            <p:cNvPr id="3" name="Freeform 3"/>
            <p:cNvSpPr/>
            <p:nvPr/>
          </p:nvSpPr>
          <p:spPr>
            <a:xfrm>
              <a:off x="-3810" y="1270"/>
              <a:ext cx="4722971" cy="608440"/>
            </a:xfrm>
            <a:custGeom>
              <a:avLst/>
              <a:gdLst/>
              <a:ahLst/>
              <a:cxnLst/>
              <a:rect l="l" t="t" r="r" b="b"/>
              <a:pathLst>
                <a:path w="4722971" h="608440">
                  <a:moveTo>
                    <a:pt x="4719161" y="492632"/>
                  </a:moveTo>
                  <a:cubicBezTo>
                    <a:pt x="4719161" y="469873"/>
                    <a:pt x="4722971" y="446727"/>
                    <a:pt x="4716621" y="423967"/>
                  </a:cubicBezTo>
                  <a:cubicBezTo>
                    <a:pt x="4709001" y="408923"/>
                    <a:pt x="4697571" y="112274"/>
                    <a:pt x="4697571" y="97229"/>
                  </a:cubicBezTo>
                  <a:cubicBezTo>
                    <a:pt x="4695031" y="86814"/>
                    <a:pt x="4693761" y="76013"/>
                    <a:pt x="4691221" y="54610"/>
                  </a:cubicBezTo>
                  <a:cubicBezTo>
                    <a:pt x="4691221" y="44450"/>
                    <a:pt x="4689951" y="34290"/>
                    <a:pt x="4688681" y="21590"/>
                  </a:cubicBezTo>
                  <a:cubicBezTo>
                    <a:pt x="4678521" y="19050"/>
                    <a:pt x="4669631" y="17780"/>
                    <a:pt x="4659471" y="16510"/>
                  </a:cubicBezTo>
                  <a:cubicBezTo>
                    <a:pt x="4641463" y="15240"/>
                    <a:pt x="4619456" y="16510"/>
                    <a:pt x="4601117" y="16510"/>
                  </a:cubicBezTo>
                  <a:cubicBezTo>
                    <a:pt x="4509420" y="13970"/>
                    <a:pt x="4417724" y="8890"/>
                    <a:pt x="4326027" y="7620"/>
                  </a:cubicBezTo>
                  <a:cubicBezTo>
                    <a:pt x="4153638" y="5080"/>
                    <a:pt x="3977581" y="3810"/>
                    <a:pt x="3805192" y="2540"/>
                  </a:cubicBezTo>
                  <a:cubicBezTo>
                    <a:pt x="3742838" y="2540"/>
                    <a:pt x="3676817" y="0"/>
                    <a:pt x="3614463" y="0"/>
                  </a:cubicBezTo>
                  <a:cubicBezTo>
                    <a:pt x="3464081" y="0"/>
                    <a:pt x="3317367" y="1270"/>
                    <a:pt x="3166985" y="1270"/>
                  </a:cubicBezTo>
                  <a:cubicBezTo>
                    <a:pt x="3078956" y="1270"/>
                    <a:pt x="2990927" y="3810"/>
                    <a:pt x="2899231" y="3810"/>
                  </a:cubicBezTo>
                  <a:cubicBezTo>
                    <a:pt x="2807535" y="5080"/>
                    <a:pt x="1145996" y="7620"/>
                    <a:pt x="1054299" y="7620"/>
                  </a:cubicBezTo>
                  <a:cubicBezTo>
                    <a:pt x="980942" y="7620"/>
                    <a:pt x="907585" y="6350"/>
                    <a:pt x="834228" y="7620"/>
                  </a:cubicBezTo>
                  <a:cubicBezTo>
                    <a:pt x="768207" y="8890"/>
                    <a:pt x="698517" y="11430"/>
                    <a:pt x="632496" y="12700"/>
                  </a:cubicBezTo>
                  <a:cubicBezTo>
                    <a:pt x="562807" y="15240"/>
                    <a:pt x="493117" y="16510"/>
                    <a:pt x="427096" y="19050"/>
                  </a:cubicBezTo>
                  <a:cubicBezTo>
                    <a:pt x="328064" y="21590"/>
                    <a:pt x="225364" y="24130"/>
                    <a:pt x="126332" y="27940"/>
                  </a:cubicBezTo>
                  <a:cubicBezTo>
                    <a:pt x="67646" y="30480"/>
                    <a:pt x="38100" y="34290"/>
                    <a:pt x="16510" y="36830"/>
                  </a:cubicBezTo>
                  <a:cubicBezTo>
                    <a:pt x="16510" y="38100"/>
                    <a:pt x="13970" y="40640"/>
                    <a:pt x="13970" y="43180"/>
                  </a:cubicBezTo>
                  <a:cubicBezTo>
                    <a:pt x="12700" y="70612"/>
                    <a:pt x="10160" y="79484"/>
                    <a:pt x="8890" y="87971"/>
                  </a:cubicBezTo>
                  <a:cubicBezTo>
                    <a:pt x="7620" y="92986"/>
                    <a:pt x="8890" y="98387"/>
                    <a:pt x="7620" y="103402"/>
                  </a:cubicBezTo>
                  <a:cubicBezTo>
                    <a:pt x="0" y="128862"/>
                    <a:pt x="5080" y="444027"/>
                    <a:pt x="7620" y="469873"/>
                  </a:cubicBezTo>
                  <a:cubicBezTo>
                    <a:pt x="6350" y="490318"/>
                    <a:pt x="11430" y="510377"/>
                    <a:pt x="11430" y="530823"/>
                  </a:cubicBezTo>
                  <a:cubicBezTo>
                    <a:pt x="11430" y="540467"/>
                    <a:pt x="15240" y="550496"/>
                    <a:pt x="7620" y="577960"/>
                  </a:cubicBezTo>
                  <a:cubicBezTo>
                    <a:pt x="5080" y="586850"/>
                    <a:pt x="10160" y="593200"/>
                    <a:pt x="19050" y="594470"/>
                  </a:cubicBezTo>
                  <a:cubicBezTo>
                    <a:pt x="29210" y="595740"/>
                    <a:pt x="38100" y="595740"/>
                    <a:pt x="48260" y="595740"/>
                  </a:cubicBezTo>
                  <a:cubicBezTo>
                    <a:pt x="155675" y="597010"/>
                    <a:pt x="273046" y="597010"/>
                    <a:pt x="394085" y="598280"/>
                  </a:cubicBezTo>
                  <a:cubicBezTo>
                    <a:pt x="460107" y="599550"/>
                    <a:pt x="526128" y="600820"/>
                    <a:pt x="588482" y="602090"/>
                  </a:cubicBezTo>
                  <a:cubicBezTo>
                    <a:pt x="698517" y="603360"/>
                    <a:pt x="804885" y="603360"/>
                    <a:pt x="914921" y="604630"/>
                  </a:cubicBezTo>
                  <a:cubicBezTo>
                    <a:pt x="958935" y="604630"/>
                    <a:pt x="999282" y="604630"/>
                    <a:pt x="1043296" y="603360"/>
                  </a:cubicBezTo>
                  <a:cubicBezTo>
                    <a:pt x="1061635" y="603360"/>
                    <a:pt x="1083642" y="602090"/>
                    <a:pt x="1101981" y="602090"/>
                  </a:cubicBezTo>
                  <a:cubicBezTo>
                    <a:pt x="1175339" y="603360"/>
                    <a:pt x="2642481" y="594470"/>
                    <a:pt x="2715838" y="595740"/>
                  </a:cubicBezTo>
                  <a:cubicBezTo>
                    <a:pt x="2818538" y="597010"/>
                    <a:pt x="3100963" y="597010"/>
                    <a:pt x="3203663" y="597010"/>
                  </a:cubicBezTo>
                  <a:cubicBezTo>
                    <a:pt x="3244010" y="597010"/>
                    <a:pt x="3280688" y="595740"/>
                    <a:pt x="3321035" y="595740"/>
                  </a:cubicBezTo>
                  <a:cubicBezTo>
                    <a:pt x="3387056" y="597010"/>
                    <a:pt x="3453077" y="598280"/>
                    <a:pt x="3519099" y="599550"/>
                  </a:cubicBezTo>
                  <a:cubicBezTo>
                    <a:pt x="3662145" y="602090"/>
                    <a:pt x="3801524" y="599550"/>
                    <a:pt x="3944570" y="603360"/>
                  </a:cubicBezTo>
                  <a:cubicBezTo>
                    <a:pt x="4182981" y="608440"/>
                    <a:pt x="4425059" y="602090"/>
                    <a:pt x="4659471" y="607170"/>
                  </a:cubicBezTo>
                  <a:cubicBezTo>
                    <a:pt x="4679791" y="608440"/>
                    <a:pt x="4700111" y="607170"/>
                    <a:pt x="4722971" y="607170"/>
                  </a:cubicBezTo>
                  <a:cubicBezTo>
                    <a:pt x="4722971" y="583040"/>
                    <a:pt x="4722971" y="570340"/>
                    <a:pt x="4722971" y="550882"/>
                  </a:cubicBezTo>
                  <a:cubicBezTo>
                    <a:pt x="4721701" y="531208"/>
                    <a:pt x="4719161" y="512692"/>
                    <a:pt x="4719161" y="49263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764755" y="1145997"/>
            <a:ext cx="6107271" cy="1006021"/>
            <a:chOff x="0" y="0"/>
            <a:chExt cx="3701376" cy="609710"/>
          </a:xfrm>
        </p:grpSpPr>
        <p:sp>
          <p:nvSpPr>
            <p:cNvPr id="5" name="Freeform 5"/>
            <p:cNvSpPr/>
            <p:nvPr/>
          </p:nvSpPr>
          <p:spPr>
            <a:xfrm>
              <a:off x="-3810" y="1270"/>
              <a:ext cx="3706456" cy="608440"/>
            </a:xfrm>
            <a:custGeom>
              <a:avLst/>
              <a:gdLst/>
              <a:ahLst/>
              <a:cxnLst/>
              <a:rect l="l" t="t" r="r" b="b"/>
              <a:pathLst>
                <a:path w="3706456" h="608440">
                  <a:moveTo>
                    <a:pt x="3702646" y="492632"/>
                  </a:moveTo>
                  <a:cubicBezTo>
                    <a:pt x="3702646" y="469873"/>
                    <a:pt x="3706456" y="446727"/>
                    <a:pt x="3700106" y="423967"/>
                  </a:cubicBezTo>
                  <a:cubicBezTo>
                    <a:pt x="3692486" y="408923"/>
                    <a:pt x="3681056" y="112274"/>
                    <a:pt x="3681056" y="97229"/>
                  </a:cubicBezTo>
                  <a:cubicBezTo>
                    <a:pt x="3678516" y="86814"/>
                    <a:pt x="3677246" y="76013"/>
                    <a:pt x="3674706" y="54610"/>
                  </a:cubicBezTo>
                  <a:cubicBezTo>
                    <a:pt x="3674706" y="44450"/>
                    <a:pt x="3673436" y="34290"/>
                    <a:pt x="3672166" y="21590"/>
                  </a:cubicBezTo>
                  <a:cubicBezTo>
                    <a:pt x="3662006" y="19050"/>
                    <a:pt x="3653116" y="17780"/>
                    <a:pt x="3642956" y="16510"/>
                  </a:cubicBezTo>
                  <a:cubicBezTo>
                    <a:pt x="3628457" y="15240"/>
                    <a:pt x="3611309" y="16510"/>
                    <a:pt x="3597019" y="16510"/>
                  </a:cubicBezTo>
                  <a:cubicBezTo>
                    <a:pt x="3525569" y="13970"/>
                    <a:pt x="3454119" y="8890"/>
                    <a:pt x="3382669" y="7620"/>
                  </a:cubicBezTo>
                  <a:cubicBezTo>
                    <a:pt x="3248343" y="5080"/>
                    <a:pt x="3111159" y="3810"/>
                    <a:pt x="2976833" y="2540"/>
                  </a:cubicBezTo>
                  <a:cubicBezTo>
                    <a:pt x="2928247" y="2540"/>
                    <a:pt x="2876803" y="0"/>
                    <a:pt x="2828217" y="0"/>
                  </a:cubicBezTo>
                  <a:cubicBezTo>
                    <a:pt x="2711039" y="0"/>
                    <a:pt x="2596719" y="1270"/>
                    <a:pt x="2479541" y="1270"/>
                  </a:cubicBezTo>
                  <a:cubicBezTo>
                    <a:pt x="2410949" y="1270"/>
                    <a:pt x="2342357" y="3810"/>
                    <a:pt x="2270907" y="3810"/>
                  </a:cubicBezTo>
                  <a:cubicBezTo>
                    <a:pt x="2199456" y="5080"/>
                    <a:pt x="904782" y="7620"/>
                    <a:pt x="833332" y="7620"/>
                  </a:cubicBezTo>
                  <a:cubicBezTo>
                    <a:pt x="776172" y="7620"/>
                    <a:pt x="719012" y="6350"/>
                    <a:pt x="661852" y="7620"/>
                  </a:cubicBezTo>
                  <a:cubicBezTo>
                    <a:pt x="610408" y="8890"/>
                    <a:pt x="556106" y="11430"/>
                    <a:pt x="504662" y="12700"/>
                  </a:cubicBezTo>
                  <a:cubicBezTo>
                    <a:pt x="450360" y="15240"/>
                    <a:pt x="396058" y="16510"/>
                    <a:pt x="344614" y="19050"/>
                  </a:cubicBezTo>
                  <a:cubicBezTo>
                    <a:pt x="267448" y="21590"/>
                    <a:pt x="187424" y="24130"/>
                    <a:pt x="110258" y="27940"/>
                  </a:cubicBezTo>
                  <a:cubicBezTo>
                    <a:pt x="64530" y="30480"/>
                    <a:pt x="38100" y="34290"/>
                    <a:pt x="16510" y="36830"/>
                  </a:cubicBezTo>
                  <a:cubicBezTo>
                    <a:pt x="16510" y="38100"/>
                    <a:pt x="13970" y="40640"/>
                    <a:pt x="13970" y="43180"/>
                  </a:cubicBezTo>
                  <a:cubicBezTo>
                    <a:pt x="12700" y="70612"/>
                    <a:pt x="10160" y="79484"/>
                    <a:pt x="8890" y="87971"/>
                  </a:cubicBezTo>
                  <a:cubicBezTo>
                    <a:pt x="7620" y="92986"/>
                    <a:pt x="8890" y="98387"/>
                    <a:pt x="7620" y="103402"/>
                  </a:cubicBezTo>
                  <a:cubicBezTo>
                    <a:pt x="0" y="128862"/>
                    <a:pt x="5080" y="444027"/>
                    <a:pt x="7620" y="469873"/>
                  </a:cubicBezTo>
                  <a:cubicBezTo>
                    <a:pt x="6350" y="490318"/>
                    <a:pt x="11430" y="510377"/>
                    <a:pt x="11430" y="530823"/>
                  </a:cubicBezTo>
                  <a:cubicBezTo>
                    <a:pt x="11430" y="540467"/>
                    <a:pt x="15240" y="550496"/>
                    <a:pt x="7620" y="577960"/>
                  </a:cubicBezTo>
                  <a:cubicBezTo>
                    <a:pt x="5080" y="586850"/>
                    <a:pt x="10160" y="593200"/>
                    <a:pt x="19050" y="594470"/>
                  </a:cubicBezTo>
                  <a:cubicBezTo>
                    <a:pt x="29210" y="595740"/>
                    <a:pt x="38100" y="595740"/>
                    <a:pt x="48260" y="595740"/>
                  </a:cubicBezTo>
                  <a:cubicBezTo>
                    <a:pt x="133122" y="597010"/>
                    <a:pt x="224578" y="597010"/>
                    <a:pt x="318892" y="598280"/>
                  </a:cubicBezTo>
                  <a:cubicBezTo>
                    <a:pt x="370336" y="599550"/>
                    <a:pt x="421780" y="600820"/>
                    <a:pt x="470366" y="602090"/>
                  </a:cubicBezTo>
                  <a:cubicBezTo>
                    <a:pt x="556106" y="603360"/>
                    <a:pt x="638988" y="603360"/>
                    <a:pt x="724728" y="604630"/>
                  </a:cubicBezTo>
                  <a:cubicBezTo>
                    <a:pt x="759024" y="604630"/>
                    <a:pt x="790462" y="604630"/>
                    <a:pt x="824758" y="603360"/>
                  </a:cubicBezTo>
                  <a:cubicBezTo>
                    <a:pt x="839048" y="603360"/>
                    <a:pt x="856196" y="602090"/>
                    <a:pt x="870486" y="602090"/>
                  </a:cubicBezTo>
                  <a:cubicBezTo>
                    <a:pt x="927646" y="603360"/>
                    <a:pt x="2070846" y="594470"/>
                    <a:pt x="2128006" y="595740"/>
                  </a:cubicBezTo>
                  <a:cubicBezTo>
                    <a:pt x="2208030" y="597010"/>
                    <a:pt x="2428097" y="597010"/>
                    <a:pt x="2508121" y="597010"/>
                  </a:cubicBezTo>
                  <a:cubicBezTo>
                    <a:pt x="2539559" y="597010"/>
                    <a:pt x="2568139" y="595740"/>
                    <a:pt x="2599577" y="595740"/>
                  </a:cubicBezTo>
                  <a:cubicBezTo>
                    <a:pt x="2651021" y="597010"/>
                    <a:pt x="2702464" y="598280"/>
                    <a:pt x="2753909" y="599550"/>
                  </a:cubicBezTo>
                  <a:cubicBezTo>
                    <a:pt x="2865371" y="602090"/>
                    <a:pt x="2973975" y="599550"/>
                    <a:pt x="3085437" y="603360"/>
                  </a:cubicBezTo>
                  <a:cubicBezTo>
                    <a:pt x="3271207" y="608440"/>
                    <a:pt x="3459835" y="602090"/>
                    <a:pt x="3642956" y="607170"/>
                  </a:cubicBezTo>
                  <a:cubicBezTo>
                    <a:pt x="3663276" y="608440"/>
                    <a:pt x="3683596" y="607170"/>
                    <a:pt x="3706456" y="607170"/>
                  </a:cubicBezTo>
                  <a:cubicBezTo>
                    <a:pt x="3706456" y="583040"/>
                    <a:pt x="3706456" y="570340"/>
                    <a:pt x="3706456" y="550882"/>
                  </a:cubicBezTo>
                  <a:cubicBezTo>
                    <a:pt x="3705186" y="531208"/>
                    <a:pt x="3702646" y="512692"/>
                    <a:pt x="3702646" y="49263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261807" y="4539920"/>
            <a:ext cx="8610218" cy="1006021"/>
            <a:chOff x="0" y="0"/>
            <a:chExt cx="5218314" cy="609710"/>
          </a:xfrm>
        </p:grpSpPr>
        <p:sp>
          <p:nvSpPr>
            <p:cNvPr id="7" name="Freeform 7"/>
            <p:cNvSpPr/>
            <p:nvPr/>
          </p:nvSpPr>
          <p:spPr>
            <a:xfrm>
              <a:off x="-3810" y="1270"/>
              <a:ext cx="5223394" cy="608440"/>
            </a:xfrm>
            <a:custGeom>
              <a:avLst/>
              <a:gdLst/>
              <a:ahLst/>
              <a:cxnLst/>
              <a:rect l="l" t="t" r="r" b="b"/>
              <a:pathLst>
                <a:path w="5223394" h="608440">
                  <a:moveTo>
                    <a:pt x="5219584" y="492632"/>
                  </a:moveTo>
                  <a:cubicBezTo>
                    <a:pt x="5219584" y="469873"/>
                    <a:pt x="5223394" y="446727"/>
                    <a:pt x="5217044" y="423967"/>
                  </a:cubicBezTo>
                  <a:cubicBezTo>
                    <a:pt x="5209424" y="408923"/>
                    <a:pt x="5197994" y="112274"/>
                    <a:pt x="5197994" y="97229"/>
                  </a:cubicBezTo>
                  <a:cubicBezTo>
                    <a:pt x="5195454" y="86814"/>
                    <a:pt x="5194184" y="76013"/>
                    <a:pt x="5191644" y="54610"/>
                  </a:cubicBezTo>
                  <a:cubicBezTo>
                    <a:pt x="5191644" y="44450"/>
                    <a:pt x="5190374" y="34290"/>
                    <a:pt x="5189104" y="21590"/>
                  </a:cubicBezTo>
                  <a:cubicBezTo>
                    <a:pt x="5178944" y="19050"/>
                    <a:pt x="5170054" y="17780"/>
                    <a:pt x="5159894" y="16510"/>
                  </a:cubicBezTo>
                  <a:cubicBezTo>
                    <a:pt x="5140159" y="15240"/>
                    <a:pt x="5115760" y="16510"/>
                    <a:pt x="5095427" y="16510"/>
                  </a:cubicBezTo>
                  <a:cubicBezTo>
                    <a:pt x="4993764" y="13970"/>
                    <a:pt x="4892100" y="8890"/>
                    <a:pt x="4790436" y="7620"/>
                  </a:cubicBezTo>
                  <a:cubicBezTo>
                    <a:pt x="4599309" y="5080"/>
                    <a:pt x="4404115" y="3810"/>
                    <a:pt x="4212987" y="2540"/>
                  </a:cubicBezTo>
                  <a:cubicBezTo>
                    <a:pt x="4143856" y="2540"/>
                    <a:pt x="4070658" y="0"/>
                    <a:pt x="4001527" y="0"/>
                  </a:cubicBezTo>
                  <a:cubicBezTo>
                    <a:pt x="3834799" y="0"/>
                    <a:pt x="3672137" y="1270"/>
                    <a:pt x="3505409" y="1270"/>
                  </a:cubicBezTo>
                  <a:cubicBezTo>
                    <a:pt x="3407812" y="1270"/>
                    <a:pt x="3310215" y="3810"/>
                    <a:pt x="3208551" y="3810"/>
                  </a:cubicBezTo>
                  <a:cubicBezTo>
                    <a:pt x="3106887" y="5080"/>
                    <a:pt x="1264744" y="7620"/>
                    <a:pt x="1163080" y="7620"/>
                  </a:cubicBezTo>
                  <a:cubicBezTo>
                    <a:pt x="1081749" y="7620"/>
                    <a:pt x="1000418" y="6350"/>
                    <a:pt x="919087" y="7620"/>
                  </a:cubicBezTo>
                  <a:cubicBezTo>
                    <a:pt x="845890" y="8890"/>
                    <a:pt x="768625" y="11430"/>
                    <a:pt x="695428" y="12700"/>
                  </a:cubicBezTo>
                  <a:cubicBezTo>
                    <a:pt x="618163" y="15240"/>
                    <a:pt x="540899" y="16510"/>
                    <a:pt x="467701" y="19050"/>
                  </a:cubicBezTo>
                  <a:cubicBezTo>
                    <a:pt x="357905" y="21590"/>
                    <a:pt x="244041" y="24130"/>
                    <a:pt x="134245" y="27940"/>
                  </a:cubicBezTo>
                  <a:cubicBezTo>
                    <a:pt x="69180" y="30480"/>
                    <a:pt x="38100" y="34290"/>
                    <a:pt x="16510" y="36830"/>
                  </a:cubicBezTo>
                  <a:cubicBezTo>
                    <a:pt x="16510" y="38100"/>
                    <a:pt x="13970" y="40640"/>
                    <a:pt x="13970" y="43180"/>
                  </a:cubicBezTo>
                  <a:cubicBezTo>
                    <a:pt x="12700" y="70612"/>
                    <a:pt x="10160" y="79484"/>
                    <a:pt x="8890" y="87971"/>
                  </a:cubicBezTo>
                  <a:cubicBezTo>
                    <a:pt x="7620" y="92986"/>
                    <a:pt x="8890" y="98387"/>
                    <a:pt x="7620" y="103402"/>
                  </a:cubicBezTo>
                  <a:cubicBezTo>
                    <a:pt x="0" y="128862"/>
                    <a:pt x="5080" y="444027"/>
                    <a:pt x="7620" y="469873"/>
                  </a:cubicBezTo>
                  <a:cubicBezTo>
                    <a:pt x="6350" y="490318"/>
                    <a:pt x="11430" y="510377"/>
                    <a:pt x="11430" y="530823"/>
                  </a:cubicBezTo>
                  <a:cubicBezTo>
                    <a:pt x="11430" y="540467"/>
                    <a:pt x="15240" y="550496"/>
                    <a:pt x="7620" y="577960"/>
                  </a:cubicBezTo>
                  <a:cubicBezTo>
                    <a:pt x="5080" y="586850"/>
                    <a:pt x="10160" y="593200"/>
                    <a:pt x="19050" y="594470"/>
                  </a:cubicBezTo>
                  <a:cubicBezTo>
                    <a:pt x="29210" y="595740"/>
                    <a:pt x="38100" y="595740"/>
                    <a:pt x="48260" y="595740"/>
                  </a:cubicBezTo>
                  <a:cubicBezTo>
                    <a:pt x="166777" y="597010"/>
                    <a:pt x="296906" y="597010"/>
                    <a:pt x="431102" y="598280"/>
                  </a:cubicBezTo>
                  <a:cubicBezTo>
                    <a:pt x="504300" y="599550"/>
                    <a:pt x="577498" y="600820"/>
                    <a:pt x="646629" y="602090"/>
                  </a:cubicBezTo>
                  <a:cubicBezTo>
                    <a:pt x="768625" y="603360"/>
                    <a:pt x="886555" y="603360"/>
                    <a:pt x="1008551" y="604630"/>
                  </a:cubicBezTo>
                  <a:cubicBezTo>
                    <a:pt x="1057350" y="604630"/>
                    <a:pt x="1102082" y="604630"/>
                    <a:pt x="1150880" y="603360"/>
                  </a:cubicBezTo>
                  <a:cubicBezTo>
                    <a:pt x="1171213" y="603360"/>
                    <a:pt x="1195612" y="602090"/>
                    <a:pt x="1215945" y="602090"/>
                  </a:cubicBezTo>
                  <a:cubicBezTo>
                    <a:pt x="1297276" y="603360"/>
                    <a:pt x="2923893" y="594470"/>
                    <a:pt x="3005224" y="595740"/>
                  </a:cubicBezTo>
                  <a:cubicBezTo>
                    <a:pt x="3119087" y="597010"/>
                    <a:pt x="3432211" y="597010"/>
                    <a:pt x="3546074" y="597010"/>
                  </a:cubicBezTo>
                  <a:cubicBezTo>
                    <a:pt x="3590806" y="597010"/>
                    <a:pt x="3631472" y="595740"/>
                    <a:pt x="3676204" y="595740"/>
                  </a:cubicBezTo>
                  <a:cubicBezTo>
                    <a:pt x="3749401" y="597010"/>
                    <a:pt x="3822599" y="598280"/>
                    <a:pt x="3895797" y="599550"/>
                  </a:cubicBezTo>
                  <a:cubicBezTo>
                    <a:pt x="4054392" y="602090"/>
                    <a:pt x="4208921" y="599550"/>
                    <a:pt x="4367516" y="603360"/>
                  </a:cubicBezTo>
                  <a:cubicBezTo>
                    <a:pt x="4631841" y="608440"/>
                    <a:pt x="4900233" y="602090"/>
                    <a:pt x="5159894" y="607170"/>
                  </a:cubicBezTo>
                  <a:cubicBezTo>
                    <a:pt x="5180214" y="608440"/>
                    <a:pt x="5200534" y="607170"/>
                    <a:pt x="5223394" y="607170"/>
                  </a:cubicBezTo>
                  <a:cubicBezTo>
                    <a:pt x="5223394" y="583040"/>
                    <a:pt x="5223394" y="570340"/>
                    <a:pt x="5223394" y="550882"/>
                  </a:cubicBezTo>
                  <a:cubicBezTo>
                    <a:pt x="5222124" y="531208"/>
                    <a:pt x="5219584" y="512692"/>
                    <a:pt x="5219584" y="49263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87506" y="3180053"/>
            <a:ext cx="499712" cy="49789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764755" y="1570002"/>
            <a:ext cx="695031" cy="49789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24220" y="4493554"/>
            <a:ext cx="547379" cy="54937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1586748"/>
            <a:ext cx="2467433" cy="962299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89046" y="1755810"/>
            <a:ext cx="2575709" cy="807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75"/>
              </a:lnSpc>
            </a:pPr>
            <a:r>
              <a:rPr lang="en-US" sz="6275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627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275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6275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89046" y="1038109"/>
            <a:ext cx="2575709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00"/>
              </a:lnSpc>
            </a:pP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2051738" y="889984"/>
            <a:ext cx="434057" cy="481617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1246389">
            <a:off x="8682603" y="5541175"/>
            <a:ext cx="378845" cy="381708"/>
          </a:xfrm>
          <a:prstGeom prst="rect">
            <a:avLst/>
          </a:prstGeom>
        </p:spPr>
      </p:pic>
      <p:sp>
        <p:nvSpPr>
          <p:cNvPr id="16" name="Text Box 107">
            <a:extLst>
              <a:ext uri="{FF2B5EF4-FFF2-40B4-BE49-F238E27FC236}">
                <a16:creationId xmlns:a16="http://schemas.microsoft.com/office/drawing/2014/main" id="{31EB65CF-9D9E-4819-8632-1AA0B5E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0863" y="1390650"/>
            <a:ext cx="4947068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ts val="0"/>
              </a:spcBef>
              <a:buNone/>
              <a:defRPr/>
            </a:pPr>
            <a:r>
              <a:rPr lang="es-ES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lưu loát, trôi chảy toàn bài. Biết đọc diễn cảm bài văn </a:t>
            </a:r>
            <a:endParaRPr lang="en-US" sz="1800" b="1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107">
            <a:extLst>
              <a:ext uri="{FF2B5EF4-FFF2-40B4-BE49-F238E27FC236}">
                <a16:creationId xmlns:a16="http://schemas.microsoft.com/office/drawing/2014/main" id="{9D6A57A3-EAD8-443F-857C-253DF70A7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5487" y="3166794"/>
            <a:ext cx="611791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ts val="0"/>
              </a:spcBef>
              <a:buNone/>
              <a:tabLst>
                <a:tab pos="4800600" algn="l"/>
              </a:tabLst>
              <a:defRPr/>
            </a:pPr>
            <a:r>
              <a:rPr lang="it-IT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Hiểu ý nghĩa các từ ngữ trong bài và ý nghĩa của bài</a:t>
            </a:r>
            <a:endParaRPr lang="en-US" sz="1800" b="1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107">
            <a:extLst>
              <a:ext uri="{FF2B5EF4-FFF2-40B4-BE49-F238E27FC236}">
                <a16:creationId xmlns:a16="http://schemas.microsoft.com/office/drawing/2014/main" id="{AE5F1C0D-A69C-4125-8E61-11DB96A17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296" y="4768242"/>
            <a:ext cx="76289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vi-VN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altLang="vi-VN" sz="15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7E40A59-9F5B-411A-B118-D2ACFF1FA51F}"/>
              </a:ext>
            </a:extLst>
          </p:cNvPr>
          <p:cNvGrpSpPr/>
          <p:nvPr/>
        </p:nvGrpSpPr>
        <p:grpSpPr>
          <a:xfrm>
            <a:off x="3234071" y="440645"/>
            <a:ext cx="2461061" cy="732580"/>
            <a:chOff x="1525587" y="1078319"/>
            <a:chExt cx="2461061" cy="732580"/>
          </a:xfrm>
        </p:grpSpPr>
        <p:sp>
          <p:nvSpPr>
            <p:cNvPr id="5" name="矩形 16">
              <a:extLst>
                <a:ext uri="{FF2B5EF4-FFF2-40B4-BE49-F238E27FC236}">
                  <a16:creationId xmlns:a16="http://schemas.microsoft.com/office/drawing/2014/main" id="{909B0119-7C0C-4114-AF2D-24D35BA04EF8}"/>
                </a:ext>
              </a:extLst>
            </p:cNvPr>
            <p:cNvSpPr/>
            <p:nvPr/>
          </p:nvSpPr>
          <p:spPr>
            <a:xfrm>
              <a:off x="1525587" y="1078319"/>
              <a:ext cx="2461061" cy="732580"/>
            </a:xfrm>
            <a:prstGeom prst="rect">
              <a:avLst/>
            </a:prstGeom>
            <a:solidFill>
              <a:srgbClr val="EE9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zihun35hao-jindianyahei" panose="00000500000000000000" pitchFamily="2" charset="-122"/>
                <a:ea typeface="zihun35hao-jindianyahei" panose="00000500000000000000" pitchFamily="2" charset="-122"/>
                <a:sym typeface="zihun35hao-jindianyahei" panose="00000500000000000000" pitchFamily="2" charset="-122"/>
              </a:endParaRPr>
            </a:p>
          </p:txBody>
        </p:sp>
        <p:sp>
          <p:nvSpPr>
            <p:cNvPr id="4" name="文本框 17">
              <a:extLst>
                <a:ext uri="{FF2B5EF4-FFF2-40B4-BE49-F238E27FC236}">
                  <a16:creationId xmlns:a16="http://schemas.microsoft.com/office/drawing/2014/main" id="{90FEC3E0-C4B4-418D-A97B-D94F30BE245D}"/>
                </a:ext>
              </a:extLst>
            </p:cNvPr>
            <p:cNvSpPr txBox="1"/>
            <p:nvPr/>
          </p:nvSpPr>
          <p:spPr>
            <a:xfrm>
              <a:off x="1679019" y="1078391"/>
              <a:ext cx="2307629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32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HP001 4 hàng" panose="020B0603050302020204" pitchFamily="34" charset="0"/>
                  <a:ea typeface="zihun35hao-jindianyahei" panose="00000500000000000000" pitchFamily="2" charset="-122"/>
                  <a:sym typeface="zihun35hao-jindianyahei" panose="00000500000000000000" pitchFamily="2" charset="-122"/>
                </a:rPr>
                <a:t>Khám</a:t>
              </a:r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P001 4 hàng" panose="020B0603050302020204" pitchFamily="34" charset="0"/>
                  <a:ea typeface="zihun35hao-jindianyahei" panose="00000500000000000000" pitchFamily="2" charset="-122"/>
                  <a:sym typeface="zihun35hao-jindianyahei" panose="00000500000000000000" pitchFamily="2" charset="-122"/>
                </a:rPr>
                <a:t> </a:t>
              </a:r>
              <a:r>
                <a:rPr lang="en-US" altLang="zh-CN" sz="32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HP001 4 hàng" panose="020B0603050302020204" pitchFamily="34" charset="0"/>
                  <a:ea typeface="zihun35hao-jindianyahei" panose="00000500000000000000" pitchFamily="2" charset="-122"/>
                  <a:sym typeface="zihun35hao-jindianyahei" panose="00000500000000000000" pitchFamily="2" charset="-122"/>
                </a:rPr>
                <a:t>phá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P001 4 hàng" panose="020B0603050302020204" pitchFamily="34" charset="0"/>
                <a:ea typeface="zihun35hao-jindianyahei" panose="00000500000000000000" pitchFamily="2" charset="-122"/>
                <a:sym typeface="zihun35hao-jindianyahei" panose="00000500000000000000" pitchFamily="2" charset="-122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1525D7C-0E2E-40FD-9A0A-B6E4136C6741}"/>
              </a:ext>
            </a:extLst>
          </p:cNvPr>
          <p:cNvGrpSpPr/>
          <p:nvPr/>
        </p:nvGrpSpPr>
        <p:grpSpPr>
          <a:xfrm>
            <a:off x="517358" y="1621796"/>
            <a:ext cx="2477633" cy="652486"/>
            <a:chOff x="517358" y="1621796"/>
            <a:chExt cx="7844589" cy="652486"/>
          </a:xfrm>
        </p:grpSpPr>
        <p:sp>
          <p:nvSpPr>
            <p:cNvPr id="8" name="矩形 15">
              <a:extLst>
                <a:ext uri="{FF2B5EF4-FFF2-40B4-BE49-F238E27FC236}">
                  <a16:creationId xmlns:a16="http://schemas.microsoft.com/office/drawing/2014/main" id="{664DB55E-8357-432E-AEC3-21397520A166}"/>
                </a:ext>
              </a:extLst>
            </p:cNvPr>
            <p:cNvSpPr/>
            <p:nvPr/>
          </p:nvSpPr>
          <p:spPr>
            <a:xfrm>
              <a:off x="517358" y="1702132"/>
              <a:ext cx="7844589" cy="571836"/>
            </a:xfrm>
            <a:prstGeom prst="rect">
              <a:avLst/>
            </a:prstGeom>
            <a:noFill/>
            <a:ln w="19050">
              <a:solidFill>
                <a:srgbClr val="EE9E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zihun35hao-jindianyahei" panose="00000500000000000000" pitchFamily="2" charset="-122"/>
                <a:ea typeface="zihun35hao-jindianyahei" panose="00000500000000000000" pitchFamily="2" charset="-122"/>
                <a:sym typeface="zihun35hao-jindianyahei" panose="00000500000000000000" pitchFamily="2" charset="-122"/>
              </a:endParaRPr>
            </a:p>
          </p:txBody>
        </p:sp>
        <p:sp>
          <p:nvSpPr>
            <p:cNvPr id="9" name="文本框 17">
              <a:extLst>
                <a:ext uri="{FF2B5EF4-FFF2-40B4-BE49-F238E27FC236}">
                  <a16:creationId xmlns:a16="http://schemas.microsoft.com/office/drawing/2014/main" id="{DB0EA15D-EBBB-4D9C-B0E9-C5840BE50B67}"/>
                </a:ext>
              </a:extLst>
            </p:cNvPr>
            <p:cNvSpPr txBox="1"/>
            <p:nvPr/>
          </p:nvSpPr>
          <p:spPr>
            <a:xfrm>
              <a:off x="604198" y="1621796"/>
              <a:ext cx="7661497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P001 4 hàng" panose="020B0603050302020204" pitchFamily="34" charset="0"/>
                  <a:ea typeface="zihun35hao-jindianyahei" panose="00000500000000000000" pitchFamily="2" charset="-122"/>
                  <a:sym typeface="zihun35hao-jindianyahei" panose="00000500000000000000" pitchFamily="2" charset="-122"/>
                </a:rPr>
                <a:t>1.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HP001 4 hàng" panose="020B0603050302020204" pitchFamily="34" charset="0"/>
                  <a:ea typeface="zihun35hao-jindianyahei" panose="00000500000000000000" pitchFamily="2" charset="-122"/>
                  <a:sym typeface="zihun35hao-jindianyahei" panose="00000500000000000000" pitchFamily="2" charset="-122"/>
                </a:rPr>
                <a:t>Luyện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P001 4 hàng" panose="020B0603050302020204" pitchFamily="34" charset="0"/>
                  <a:ea typeface="zihun35hao-jindianyahei" panose="00000500000000000000" pitchFamily="2" charset="-122"/>
                  <a:sym typeface="zihun35hao-jindianyahei" panose="00000500000000000000" pitchFamily="2" charset="-122"/>
                </a:rPr>
                <a:t> </a:t>
              </a:r>
              <a:r>
                <a:rPr lang="en-US" altLang="zh-CN" sz="28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HP001 4 hàng" panose="020B0603050302020204" pitchFamily="34" charset="0"/>
                  <a:ea typeface="zihun35hao-jindianyahei" panose="00000500000000000000" pitchFamily="2" charset="-122"/>
                  <a:sym typeface="zihun35hao-jindianyahei" panose="00000500000000000000" pitchFamily="2" charset="-122"/>
                </a:rPr>
                <a:t>đọc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P001 4 hàng" panose="020B0603050302020204" pitchFamily="34" charset="0"/>
                <a:ea typeface="zihun35hao-jindianyahei" panose="00000500000000000000" pitchFamily="2" charset="-122"/>
                <a:sym typeface="zihun35hao-jindianyahei" panose="00000500000000000000" pitchFamily="2" charset="-122"/>
              </a:endParaRPr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569C2D6-7C65-4A49-8DE0-3060D6CCEE46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92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3B75EB8-F959-4D18-97C2-97EF601A5FBC}"/>
              </a:ext>
            </a:extLst>
          </p:cNvPr>
          <p:cNvSpPr txBox="1"/>
          <p:nvPr/>
        </p:nvSpPr>
        <p:spPr>
          <a:xfrm>
            <a:off x="126797" y="684956"/>
            <a:ext cx="88340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HP001 4 hàng" panose="020B0603050302020204" pitchFamily="34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4B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Lan,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b="1" dirty="0">
              <a:latin typeface="HP001 4 hàng" panose="020B06030503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5DD71-B365-410A-86B1-237551CB352E}"/>
              </a:ext>
            </a:extLst>
          </p:cNvPr>
          <p:cNvSpPr txBox="1"/>
          <p:nvPr/>
        </p:nvSpPr>
        <p:spPr>
          <a:xfrm>
            <a:off x="157516" y="4399398"/>
            <a:ext cx="89864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nay,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tai.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8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>
              <a:defRPr/>
            </a:pP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C6FC6-CBC5-4888-9424-C7F736599764}"/>
              </a:ext>
            </a:extLst>
          </p:cNvPr>
          <p:cNvSpPr txBox="1"/>
          <p:nvPr/>
        </p:nvSpPr>
        <p:spPr>
          <a:xfrm>
            <a:off x="183119" y="2591058"/>
            <a:ext cx="89864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dirty="0">
                <a:latin typeface="HP001 4 hàng" panose="020B0603050302020204" pitchFamily="34" charset="0"/>
              </a:rPr>
              <a:t>	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thòi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vi-VN" sz="2000" b="1" dirty="0">
              <a:latin typeface="HP001 4 hàng" panose="020B060305030202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D44D9CE-30B3-4FE8-A870-3C74B8E7473F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6E5DF2-AE72-45A6-880F-9C9175E619AE}"/>
              </a:ext>
            </a:extLst>
          </p:cNvPr>
          <p:cNvSpPr txBox="1"/>
          <p:nvPr/>
        </p:nvSpPr>
        <p:spPr>
          <a:xfrm>
            <a:off x="2299628" y="161736"/>
            <a:ext cx="4622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604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3B75EB8-F959-4D18-97C2-97EF601A5FBC}"/>
              </a:ext>
            </a:extLst>
          </p:cNvPr>
          <p:cNvSpPr txBox="1"/>
          <p:nvPr/>
        </p:nvSpPr>
        <p:spPr>
          <a:xfrm>
            <a:off x="157516" y="809659"/>
            <a:ext cx="88340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sz="2000" b="1" dirty="0">
                <a:latin typeface="HP001 4 hàng" panose="020B0603050302020204" pitchFamily="34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2000</a:t>
            </a:r>
          </a:p>
          <a:p>
            <a:pPr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4B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Lan,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b="1" dirty="0">
              <a:latin typeface="HP001 4 hàng" panose="020B06030503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5DD71-B365-410A-86B1-237551CB352E}"/>
              </a:ext>
            </a:extLst>
          </p:cNvPr>
          <p:cNvSpPr txBox="1"/>
          <p:nvPr/>
        </p:nvSpPr>
        <p:spPr>
          <a:xfrm>
            <a:off x="78758" y="4519192"/>
            <a:ext cx="89864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nay,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tai.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8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>
              <a:defRPr/>
            </a:pP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C6FC6-CBC5-4888-9424-C7F736599764}"/>
              </a:ext>
            </a:extLst>
          </p:cNvPr>
          <p:cNvSpPr txBox="1"/>
          <p:nvPr/>
        </p:nvSpPr>
        <p:spPr>
          <a:xfrm>
            <a:off x="0" y="2756759"/>
            <a:ext cx="89864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latin typeface="HP001 4 hàng" panose="020B0603050302020204" pitchFamily="34" charset="0"/>
              </a:rPr>
              <a:t>	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thòi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vi-VN" sz="2000" b="1" dirty="0">
              <a:latin typeface="HP001 4 hàng" panose="020B060305030202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13C3084-463C-4D7B-AC2B-EE4D71A05BB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470F45EE-7AF1-480C-A536-D0D3309BCCD3}"/>
              </a:ext>
            </a:extLst>
          </p:cNvPr>
          <p:cNvSpPr txBox="1"/>
          <p:nvPr/>
        </p:nvSpPr>
        <p:spPr>
          <a:xfrm>
            <a:off x="2299628" y="161736"/>
            <a:ext cx="4622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84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6"/>
          <p:cNvSpPr>
            <a:spLocks noChangeArrowheads="1"/>
          </p:cNvSpPr>
          <p:nvPr/>
        </p:nvSpPr>
        <p:spPr bwMode="auto">
          <a:xfrm>
            <a:off x="794478" y="1253614"/>
            <a:ext cx="27587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en-US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a/ </a:t>
            </a:r>
            <a:r>
              <a:rPr lang="en-US" altLang="en-US" sz="32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altLang="en-US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altLang="en-US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-586940" y="762213"/>
            <a:ext cx="563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Luyện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đọc</a:t>
            </a:r>
            <a:endParaRPr 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7B5CCD1-601F-4370-91C0-1E2E63F4B62E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16">
            <a:extLst>
              <a:ext uri="{FF2B5EF4-FFF2-40B4-BE49-F238E27FC236}">
                <a16:creationId xmlns:a16="http://schemas.microsoft.com/office/drawing/2014/main" id="{1CA5B9D9-3EE8-4B29-9A26-2C899ACBEE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913" y="1981200"/>
            <a:ext cx="1219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lũ lụt,</a:t>
            </a:r>
          </a:p>
        </p:txBody>
      </p:sp>
      <p:sp>
        <p:nvSpPr>
          <p:cNvPr id="15" name="Text Box 17">
            <a:extLst>
              <a:ext uri="{FF2B5EF4-FFF2-40B4-BE49-F238E27FC236}">
                <a16:creationId xmlns:a16="http://schemas.microsoft.com/office/drawing/2014/main" id="{6B0F51E4-CDC5-424E-89F5-8FCC4CBD0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4513" y="19812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thòi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16" name="Text Box 18">
            <a:extLst>
              <a:ext uri="{FF2B5EF4-FFF2-40B4-BE49-F238E27FC236}">
                <a16:creationId xmlns:a16="http://schemas.microsoft.com/office/drawing/2014/main" id="{AA9501C1-CC0E-4CCA-B490-23C453C149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8513" y="19812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26">
            <a:extLst>
              <a:ext uri="{FF2B5EF4-FFF2-40B4-BE49-F238E27FC236}">
                <a16:creationId xmlns:a16="http://schemas.microsoft.com/office/drawing/2014/main" id="{569F3B36-1121-4F2B-B6B3-2E9F28DC6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069" y="2525730"/>
            <a:ext cx="27587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en-US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b/ </a:t>
            </a:r>
            <a:r>
              <a:rPr lang="en-US" altLang="en-US" sz="32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altLang="en-US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9" name="Text Box 20">
            <a:extLst>
              <a:ext uri="{FF2B5EF4-FFF2-40B4-BE49-F238E27FC236}">
                <a16:creationId xmlns:a16="http://schemas.microsoft.com/office/drawing/2014/main" id="{4A6A748D-3502-4EEB-AF47-2EFA7AE83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03" y="3152349"/>
            <a:ext cx="8763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thòi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B956D9E-582D-4D45-A3AD-ADE46080012D}"/>
              </a:ext>
            </a:extLst>
          </p:cNvPr>
          <p:cNvCxnSpPr/>
          <p:nvPr/>
        </p:nvCxnSpPr>
        <p:spPr>
          <a:xfrm rot="5400000">
            <a:off x="6294786" y="3276600"/>
            <a:ext cx="304800" cy="15240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27F5259-F946-4300-91FE-0552C272C020}"/>
              </a:ext>
            </a:extLst>
          </p:cNvPr>
          <p:cNvCxnSpPr/>
          <p:nvPr/>
        </p:nvCxnSpPr>
        <p:spPr>
          <a:xfrm rot="5400000">
            <a:off x="2182764" y="3276600"/>
            <a:ext cx="304800" cy="15240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CD01C66-8BC9-4B39-8B44-217FF97EAD15}"/>
              </a:ext>
            </a:extLst>
          </p:cNvPr>
          <p:cNvCxnSpPr/>
          <p:nvPr/>
        </p:nvCxnSpPr>
        <p:spPr>
          <a:xfrm rot="5400000">
            <a:off x="841513" y="4026294"/>
            <a:ext cx="304800" cy="15240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9585B9-18D4-4306-B3A9-8829A8D4F9A6}"/>
              </a:ext>
            </a:extLst>
          </p:cNvPr>
          <p:cNvCxnSpPr/>
          <p:nvPr/>
        </p:nvCxnSpPr>
        <p:spPr>
          <a:xfrm rot="5400000">
            <a:off x="5864088" y="3678576"/>
            <a:ext cx="304800" cy="15240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6DDD6B-8D82-4FEB-92F1-58E8973BDD90}"/>
              </a:ext>
            </a:extLst>
          </p:cNvPr>
          <p:cNvCxnSpPr/>
          <p:nvPr/>
        </p:nvCxnSpPr>
        <p:spPr>
          <a:xfrm rot="5400000">
            <a:off x="1324952" y="3657600"/>
            <a:ext cx="304800" cy="15240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B7E5DB7-8FE5-4A86-AD38-ABBEA40D3D2D}"/>
              </a:ext>
            </a:extLst>
          </p:cNvPr>
          <p:cNvCxnSpPr/>
          <p:nvPr/>
        </p:nvCxnSpPr>
        <p:spPr>
          <a:xfrm rot="5400000">
            <a:off x="1401152" y="3657600"/>
            <a:ext cx="304800" cy="15240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00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/>
      <p:bldP spid="15" grpId="0"/>
      <p:bldP spid="16" grpId="0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3B75EB8-F959-4D18-97C2-97EF601A5FBC}"/>
              </a:ext>
            </a:extLst>
          </p:cNvPr>
          <p:cNvSpPr txBox="1"/>
          <p:nvPr/>
        </p:nvSpPr>
        <p:spPr>
          <a:xfrm>
            <a:off x="157516" y="809659"/>
            <a:ext cx="88340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HP001 4 hàng" panose="020B0603050302020204" pitchFamily="34" charset="0"/>
              </a:rPr>
              <a:t>	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2000</a:t>
            </a:r>
          </a:p>
          <a:p>
            <a:pPr>
              <a:defRPr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defRPr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4B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5DD71-B365-410A-86B1-237551CB352E}"/>
              </a:ext>
            </a:extLst>
          </p:cNvPr>
          <p:cNvSpPr txBox="1"/>
          <p:nvPr/>
        </p:nvSpPr>
        <p:spPr>
          <a:xfrm>
            <a:off x="78758" y="4519192"/>
            <a:ext cx="89864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ở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tai.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nay.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8"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>
              <a:defRPr/>
            </a:pP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Quách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endParaRPr lang="en-US" sz="2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C6FC6-CBC5-4888-9424-C7F736599764}"/>
              </a:ext>
            </a:extLst>
          </p:cNvPr>
          <p:cNvSpPr txBox="1"/>
          <p:nvPr/>
        </p:nvSpPr>
        <p:spPr>
          <a:xfrm>
            <a:off x="0" y="2756759"/>
            <a:ext cx="89864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latin typeface="HP001 4 hàng" panose="020B0603050302020204" pitchFamily="34" charset="0"/>
              </a:rPr>
              <a:t>	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>
              <a:defRPr/>
            </a:pP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thòi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vi-VN" sz="2000" b="1" dirty="0">
              <a:latin typeface="HP001 4 hàng" panose="020B060305030202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13C3084-463C-4D7B-AC2B-EE4D71A05BB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1143023 h 6858000"/>
                      <a:gd name="connsiteX1" fmla="*/ 1143023 w 9144000"/>
                      <a:gd name="connsiteY1" fmla="*/ 0 h 6858000"/>
                      <a:gd name="connsiteX2" fmla="*/ 8000977 w 9144000"/>
                      <a:gd name="connsiteY2" fmla="*/ 0 h 6858000"/>
                      <a:gd name="connsiteX3" fmla="*/ 9144000 w 9144000"/>
                      <a:gd name="connsiteY3" fmla="*/ 1143023 h 6858000"/>
                      <a:gd name="connsiteX4" fmla="*/ 9144000 w 9144000"/>
                      <a:gd name="connsiteY4" fmla="*/ 5714977 h 6858000"/>
                      <a:gd name="connsiteX5" fmla="*/ 8000977 w 9144000"/>
                      <a:gd name="connsiteY5" fmla="*/ 6858000 h 6858000"/>
                      <a:gd name="connsiteX6" fmla="*/ 1143023 w 9144000"/>
                      <a:gd name="connsiteY6" fmla="*/ 6858000 h 6858000"/>
                      <a:gd name="connsiteX7" fmla="*/ 0 w 9144000"/>
                      <a:gd name="connsiteY7" fmla="*/ 5714977 h 6858000"/>
                      <a:gd name="connsiteX8" fmla="*/ 0 w 9144000"/>
                      <a:gd name="connsiteY8" fmla="*/ 1143023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1143023"/>
                        </a:moveTo>
                        <a:cubicBezTo>
                          <a:pt x="-66431" y="470773"/>
                          <a:pt x="400964" y="41579"/>
                          <a:pt x="1143023" y="0"/>
                        </a:cubicBezTo>
                        <a:cubicBezTo>
                          <a:pt x="2328838" y="132882"/>
                          <a:pt x="6884631" y="-84951"/>
                          <a:pt x="8000977" y="0"/>
                        </a:cubicBezTo>
                        <a:cubicBezTo>
                          <a:pt x="8565612" y="65076"/>
                          <a:pt x="9123764" y="623600"/>
                          <a:pt x="9144000" y="1143023"/>
                        </a:cubicBezTo>
                        <a:cubicBezTo>
                          <a:pt x="9164187" y="1688878"/>
                          <a:pt x="9296480" y="5107320"/>
                          <a:pt x="9144000" y="5714977"/>
                        </a:cubicBezTo>
                        <a:cubicBezTo>
                          <a:pt x="9233448" y="6356862"/>
                          <a:pt x="8640596" y="6840826"/>
                          <a:pt x="8000977" y="6858000"/>
                        </a:cubicBezTo>
                        <a:cubicBezTo>
                          <a:pt x="5465036" y="6945639"/>
                          <a:pt x="2847239" y="6785321"/>
                          <a:pt x="1143023" y="6858000"/>
                        </a:cubicBezTo>
                        <a:cubicBezTo>
                          <a:pt x="505847" y="6801719"/>
                          <a:pt x="-25850" y="6382176"/>
                          <a:pt x="0" y="5714977"/>
                        </a:cubicBezTo>
                        <a:cubicBezTo>
                          <a:pt x="-38581" y="4891739"/>
                          <a:pt x="63341" y="2192862"/>
                          <a:pt x="0" y="11430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C81DE7D6-CD40-400C-9C49-D97825097D52}"/>
              </a:ext>
            </a:extLst>
          </p:cNvPr>
          <p:cNvSpPr txBox="1"/>
          <p:nvPr/>
        </p:nvSpPr>
        <p:spPr>
          <a:xfrm>
            <a:off x="2299628" y="161736"/>
            <a:ext cx="4622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13549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1958</TotalTime>
  <Words>3074</Words>
  <Application>Microsoft Office PowerPoint</Application>
  <PresentationFormat>Trình chiếu Trên màn hình (4:3)</PresentationFormat>
  <Paragraphs>196</Paragraphs>
  <Slides>38</Slides>
  <Notes>3</Notes>
  <HiddenSlides>0</HiddenSlides>
  <MMClips>27</MMClips>
  <ScaleCrop>false</ScaleCrop>
  <HeadingPairs>
    <vt:vector size="6" baseType="variant">
      <vt:variant>
        <vt:lpstr>Phông được Dùng</vt:lpstr>
      </vt:variant>
      <vt:variant>
        <vt:i4>7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38</vt:i4>
      </vt:variant>
    </vt:vector>
  </HeadingPairs>
  <TitlesOfParts>
    <vt:vector size="46" baseType="lpstr">
      <vt:lpstr>.VnTime</vt:lpstr>
      <vt:lpstr>Arial</vt:lpstr>
      <vt:lpstr>Calibri</vt:lpstr>
      <vt:lpstr>Calibri Light</vt:lpstr>
      <vt:lpstr>HP001 4 hàng</vt:lpstr>
      <vt:lpstr>Times New Roman</vt:lpstr>
      <vt:lpstr>zihun35hao-jindianyahei</vt:lpstr>
      <vt:lpstr>1_Office Theme</vt:lpstr>
      <vt:lpstr>Chào mừng các thầy cô giáo và các em học sinh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Luyện đọc nhóm</vt:lpstr>
      <vt:lpstr>Bản trình bày PowerPoint</vt:lpstr>
      <vt:lpstr>2. Tìm hiểu bài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* Giọng đọc: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MyPC</dc:creator>
  <cp:lastModifiedBy>Thanh Thư Âu</cp:lastModifiedBy>
  <cp:revision>87</cp:revision>
  <dcterms:created xsi:type="dcterms:W3CDTF">2017-08-22T08:14:27Z</dcterms:created>
  <dcterms:modified xsi:type="dcterms:W3CDTF">2022-10-27T15:07:53Z</dcterms:modified>
</cp:coreProperties>
</file>